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4"/>
  </p:sldMasterIdLst>
  <p:notesMasterIdLst>
    <p:notesMasterId r:id="rId31"/>
  </p:notesMasterIdLst>
  <p:sldIdLst>
    <p:sldId id="306" r:id="rId5"/>
    <p:sldId id="256" r:id="rId6"/>
    <p:sldId id="261" r:id="rId7"/>
    <p:sldId id="322" r:id="rId8"/>
    <p:sldId id="327" r:id="rId9"/>
    <p:sldId id="262" r:id="rId10"/>
    <p:sldId id="309" r:id="rId11"/>
    <p:sldId id="278" r:id="rId12"/>
    <p:sldId id="320" r:id="rId13"/>
    <p:sldId id="316" r:id="rId14"/>
    <p:sldId id="310" r:id="rId15"/>
    <p:sldId id="311" r:id="rId16"/>
    <p:sldId id="328" r:id="rId17"/>
    <p:sldId id="291" r:id="rId18"/>
    <p:sldId id="295" r:id="rId19"/>
    <p:sldId id="325" r:id="rId20"/>
    <p:sldId id="329" r:id="rId21"/>
    <p:sldId id="326" r:id="rId22"/>
    <p:sldId id="312" r:id="rId23"/>
    <p:sldId id="270" r:id="rId24"/>
    <p:sldId id="298" r:id="rId25"/>
    <p:sldId id="299" r:id="rId26"/>
    <p:sldId id="302" r:id="rId27"/>
    <p:sldId id="303" r:id="rId28"/>
    <p:sldId id="304" r:id="rId29"/>
    <p:sldId id="305" r:id="rId30"/>
  </p:sldIdLst>
  <p:sldSz cx="9144000" cy="5143500" type="screen16x9"/>
  <p:notesSz cx="6858000" cy="9144000"/>
  <p:embeddedFontLst>
    <p:embeddedFont>
      <p:font typeface="Public Sans" pitchFamily="2" charset="0"/>
      <p:regular r:id="rId32"/>
      <p:bold r:id="rId33"/>
      <p:italic r:id="rId34"/>
      <p:boldItalic r:id="rId35"/>
    </p:embeddedFont>
    <p:embeddedFont>
      <p:font typeface="Public Sans Black" pitchFamily="2" charset="0"/>
      <p:bold r:id="rId36"/>
      <p:boldItalic r:id="rId37"/>
    </p:embeddedFont>
    <p:embeddedFont>
      <p:font typeface="Public Sans ExtraBold" pitchFamily="2" charset="0"/>
      <p:bold r:id="rId38"/>
      <p:boldItalic r:id="rId39"/>
    </p:embeddedFont>
    <p:embeddedFont>
      <p:font typeface="Public Sans Light" pitchFamily="2" charset="0"/>
      <p:regular r:id="rId40"/>
      <p:italic r:id="rId41"/>
    </p:embeddedFont>
    <p:embeddedFont>
      <p:font typeface="Public Sans Medium" pitchFamily="2" charset="0"/>
      <p:regular r:id="rId42"/>
      <p:italic r:id="rId43"/>
    </p:embeddedFont>
    <p:embeddedFont>
      <p:font typeface="Public Sans SemiBold" pitchFamily="2" charset="0"/>
      <p:bold r:id="rId44"/>
      <p:boldItalic r:id="rId45"/>
    </p:embeddedFont>
    <p:embeddedFont>
      <p:font typeface="Segoe UI" panose="020B0502040204020203"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559704-85B7-EBE2-31B7-C48082EF2ECB}" name="Nicole Gurney" initials="NG" userId="S::nicole.gurney1@det.nsw.edu.au::888b1649-5436-4c10-a4af-2fd55b54560e" providerId="AD"/>
  <p188:author id="{B0ECBA46-3D84-7D22-9988-342FE760EE42}" name="Jennifer Ikin" initials="JI" userId="S::JENNIFER.IKIN@det.nsw.edu.au::e59f636a-2dce-4ba6-814b-1c2fe45ce4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64"/>
    <a:srgbClr val="8C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64E93D-94E9-4519-89F0-44BC80B19851}">
  <a:tblStyle styleId="{FD64E93D-94E9-4519-89F0-44BC80B1985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48" y="4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hyperlink" Target="https://education.nsw.gov.au/schooling/parents-and-carers/going-to-school/getting-ready-for-school/starting-primary-school" TargetMode="External"/><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hyperlink" Target="https://education.nsw.gov.au/schooling/parents-and-carers/going-to-school/getting-ready-for-school/starting-primary-school/the-big-day/daisy-s-first-day" TargetMode="External"/><Relationship Id="rId5" Type="http://schemas.openxmlformats.org/officeDocument/2006/relationships/image" Target="../media/image29.jpeg"/><Relationship Id="rId4"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8" Type="http://schemas.openxmlformats.org/officeDocument/2006/relationships/hyperlink" Target="https://education.nsw.gov.au/schooling/parents-and-carers/going-to-school/getting-ready-for-school/starting-primary-school" TargetMode="External"/><Relationship Id="rId3" Type="http://schemas.openxmlformats.org/officeDocument/2006/relationships/image" Target="../media/image27.jpeg"/><Relationship Id="rId7" Type="http://schemas.openxmlformats.org/officeDocument/2006/relationships/hyperlink" Target="https://education.nsw.gov.au/schooling/parents-and-carers/going-to-school/getting-ready-for-school/starting-primary-school/the-big-day/daisy-s-first-day" TargetMode="External"/><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F426D1-D52C-4595-91DF-7E83776A6530}"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AU"/>
        </a:p>
      </dgm:t>
    </dgm:pt>
    <dgm:pt modelId="{F1A9667B-13DC-44CD-B9AD-38590531454B}">
      <dgm:prSet phldrT="[Text]" custT="1"/>
      <dgm:spPr>
        <a:xfrm>
          <a:off x="1621905" y="2980444"/>
          <a:ext cx="2618638" cy="677641"/>
        </a:xfrm>
        <a:prstGeom prst="rect">
          <a:avLst/>
        </a:prstGeom>
        <a:noFill/>
        <a:ln>
          <a:noFill/>
        </a:ln>
        <a:effectLst/>
      </dgm:spPr>
      <dgm:t>
        <a:bodyPr/>
        <a:lstStyle/>
        <a:p>
          <a:pPr>
            <a:buNone/>
          </a:pPr>
          <a:r>
            <a:rPr lang="en-AU" sz="1400">
              <a:solidFill>
                <a:srgbClr val="002664"/>
              </a:solidFill>
              <a:latin typeface="Public Sans Light"/>
              <a:ea typeface="+mn-ea"/>
              <a:cs typeface="+mn-cs"/>
            </a:rPr>
            <a:t>Attend transition programs and events</a:t>
          </a:r>
        </a:p>
      </dgm:t>
    </dgm:pt>
    <dgm:pt modelId="{E39AA8CD-9F49-4FC2-BDF8-324B68C36C09}" type="parTrans" cxnId="{2BE75BE4-BDDE-4D3D-99AD-B4D433B55ACC}">
      <dgm:prSet/>
      <dgm:spPr/>
      <dgm:t>
        <a:bodyPr/>
        <a:lstStyle/>
        <a:p>
          <a:endParaRPr lang="en-AU" sz="1200"/>
        </a:p>
      </dgm:t>
    </dgm:pt>
    <dgm:pt modelId="{8D0B55AD-8145-4A93-8155-C304E36A3589}" type="sibTrans" cxnId="{2BE75BE4-BDDE-4D3D-99AD-B4D433B55ACC}">
      <dgm:prSet/>
      <dgm:spPr>
        <a:xfrm>
          <a:off x="4347605" y="2694845"/>
          <a:ext cx="1331623" cy="1331430"/>
        </a:xfrm>
        <a:prstGeom prst="ellipse">
          <a:avLst/>
        </a:prstGeom>
        <a:blipFill>
          <a:blip xmlns:r="http://schemas.openxmlformats.org/officeDocument/2006/relationships" r:embed="rId1"/>
          <a:srcRect/>
          <a:stretch>
            <a:fillRect l="-25000" r="-25000"/>
          </a:stretch>
        </a:blipFill>
        <a:ln w="12700" cap="flat" cmpd="sng" algn="ctr">
          <a:solidFill>
            <a:srgbClr val="002060"/>
          </a:solidFill>
          <a:prstDash val="solid"/>
          <a:miter lim="800000"/>
        </a:ln>
        <a:effectLst/>
      </dgm:spPr>
      <dgm:t>
        <a:bodyPr/>
        <a:lstStyle/>
        <a:p>
          <a:endParaRPr lang="en-AU" sz="1200"/>
        </a:p>
      </dgm:t>
      <dgm:extLst>
        <a:ext uri="{E40237B7-FDA0-4F09-8148-C483321AD2D9}">
          <dgm14:cNvPr xmlns:dgm14="http://schemas.microsoft.com/office/drawing/2010/diagram" id="0" name="" descr="Kids sitting in class"/>
        </a:ext>
      </dgm:extLst>
    </dgm:pt>
    <dgm:pt modelId="{79151B93-39F3-4EE5-A1F1-8CE21C0E0096}">
      <dgm:prSet phldrT="[Text]" custT="1"/>
      <dgm:spPr>
        <a:xfrm>
          <a:off x="6753805" y="2956143"/>
          <a:ext cx="2617931" cy="665715"/>
        </a:xfrm>
        <a:prstGeom prst="rect">
          <a:avLst/>
        </a:prstGeom>
        <a:noFill/>
        <a:ln>
          <a:noFill/>
        </a:ln>
        <a:effectLst/>
      </dgm:spPr>
      <dgm:t>
        <a:bodyPr/>
        <a:lstStyle/>
        <a:p>
          <a:pPr>
            <a:buNone/>
          </a:pPr>
          <a:r>
            <a:rPr lang="en-AU" sz="1400">
              <a:solidFill>
                <a:srgbClr val="002664"/>
              </a:solidFill>
              <a:latin typeface="Public Sans Light"/>
              <a:ea typeface="+mn-ea"/>
              <a:cs typeface="+mn-cs"/>
            </a:rPr>
            <a:t>Share information about your child with our team</a:t>
          </a:r>
        </a:p>
      </dgm:t>
    </dgm:pt>
    <dgm:pt modelId="{C0FCEDEF-A96E-4A47-9297-D6267A0858B0}" type="parTrans" cxnId="{37C694A4-CAAF-4666-AB4A-9A3F803D71AA}">
      <dgm:prSet/>
      <dgm:spPr/>
      <dgm:t>
        <a:bodyPr/>
        <a:lstStyle/>
        <a:p>
          <a:endParaRPr lang="en-AU" sz="1200"/>
        </a:p>
      </dgm:t>
    </dgm:pt>
    <dgm:pt modelId="{35E4B132-579B-4C34-881D-3B5334EEEBFC}" type="sibTrans" cxnId="{37C694A4-CAAF-4666-AB4A-9A3F803D71AA}">
      <dgm:prSet/>
      <dgm:spPr>
        <a:xfrm>
          <a:off x="5887833" y="2956143"/>
          <a:ext cx="665811" cy="665715"/>
        </a:xfrm>
        <a:prstGeom prst="ellipse">
          <a:avLst/>
        </a:prstGeom>
        <a:blipFill>
          <a:blip xmlns:r="http://schemas.openxmlformats.org/officeDocument/2006/relationships" r:embed="rId2"/>
          <a:srcRect/>
          <a:stretch>
            <a:fillRect l="-3000" r="-3000"/>
          </a:stretch>
        </a:blipFill>
        <a:ln w="12700" cap="flat" cmpd="sng" algn="ctr">
          <a:solidFill>
            <a:srgbClr val="002060"/>
          </a:solidFill>
          <a:prstDash val="solid"/>
          <a:miter lim="800000"/>
        </a:ln>
        <a:effectLst/>
      </dgm:spPr>
      <dgm:t>
        <a:bodyPr/>
        <a:lstStyle/>
        <a:p>
          <a:endParaRPr lang="en-AU" sz="1200"/>
        </a:p>
      </dgm:t>
      <dgm:extLst>
        <a:ext uri="{E40237B7-FDA0-4F09-8148-C483321AD2D9}">
          <dgm14:cNvPr xmlns:dgm14="http://schemas.microsoft.com/office/drawing/2010/diagram" id="0" name="" descr="Two women, one in glasses and blazer, talking in business office"/>
        </a:ext>
      </dgm:extLst>
    </dgm:pt>
    <dgm:pt modelId="{7B6094EC-60AA-489C-8E0C-A66CE4DF6A9A}">
      <dgm:prSet phldrT="[Text]" custT="1"/>
      <dgm:spPr>
        <a:xfrm>
          <a:off x="6701980" y="1879068"/>
          <a:ext cx="3066067" cy="865212"/>
        </a:xfrm>
        <a:prstGeom prst="rect">
          <a:avLst/>
        </a:prstGeom>
        <a:noFill/>
        <a:ln>
          <a:noFill/>
        </a:ln>
        <a:effectLst/>
      </dgm:spPr>
      <dgm:t>
        <a:bodyPr/>
        <a:lstStyle/>
        <a:p>
          <a:pPr>
            <a:buNone/>
          </a:pPr>
          <a:r>
            <a:rPr lang="en-AU" sz="1400">
              <a:solidFill>
                <a:srgbClr val="002664"/>
              </a:solidFill>
              <a:latin typeface="Public Sans Light"/>
              <a:ea typeface="+mn-ea"/>
              <a:cs typeface="+mn-cs"/>
            </a:rPr>
            <a:t>Ask for additional transition visits if you think your child needs them</a:t>
          </a:r>
        </a:p>
      </dgm:t>
    </dgm:pt>
    <dgm:pt modelId="{B2837310-E719-41B3-B2F2-F5A5057F5312}" type="parTrans" cxnId="{44324C35-4804-4DDA-B693-751DCDDB5BE6}">
      <dgm:prSet/>
      <dgm:spPr/>
      <dgm:t>
        <a:bodyPr/>
        <a:lstStyle/>
        <a:p>
          <a:endParaRPr lang="en-AU" sz="1200"/>
        </a:p>
      </dgm:t>
    </dgm:pt>
    <dgm:pt modelId="{8EDAB575-CB2E-4CD4-9E8E-2A365F66AAFB}" type="sibTrans" cxnId="{44324C35-4804-4DDA-B693-751DCDDB5BE6}">
      <dgm:prSet/>
      <dgm:spPr>
        <a:xfrm>
          <a:off x="5599232" y="1897938"/>
          <a:ext cx="865801" cy="865212"/>
        </a:xfrm>
        <a:prstGeom prst="ellipse">
          <a:avLst/>
        </a:prstGeom>
        <a:blipFill>
          <a:blip xmlns:r="http://schemas.openxmlformats.org/officeDocument/2006/relationships" r:embed="rId3"/>
          <a:srcRect/>
          <a:stretch>
            <a:fillRect l="-25000" r="-25000"/>
          </a:stretch>
        </a:blipFill>
        <a:ln w="12700" cap="flat" cmpd="sng" algn="ctr">
          <a:solidFill>
            <a:srgbClr val="002060"/>
          </a:solidFill>
          <a:prstDash val="solid"/>
          <a:miter lim="800000"/>
        </a:ln>
        <a:effectLst/>
      </dgm:spPr>
      <dgm:t>
        <a:bodyPr/>
        <a:lstStyle/>
        <a:p>
          <a:endParaRPr lang="en-AU" sz="1200"/>
        </a:p>
      </dgm:t>
      <dgm:extLst>
        <a:ext uri="{E40237B7-FDA0-4F09-8148-C483321AD2D9}">
          <dgm14:cNvPr xmlns:dgm14="http://schemas.microsoft.com/office/drawing/2010/diagram" id="0" name="" descr="Person with child"/>
        </a:ext>
      </dgm:extLst>
    </dgm:pt>
    <dgm:pt modelId="{4FCA2FEE-50B9-4736-B75D-F5DA1ABC8C03}">
      <dgm:prSet phldrT="[Text]" custT="1"/>
      <dgm:spPr>
        <a:xfrm>
          <a:off x="6970173" y="414095"/>
          <a:ext cx="3795596" cy="554581"/>
        </a:xfrm>
        <a:prstGeom prst="rect">
          <a:avLst/>
        </a:prstGeom>
        <a:noFill/>
        <a:ln>
          <a:noFill/>
        </a:ln>
        <a:effectLst/>
      </dgm:spPr>
      <dgm:t>
        <a:bodyPr/>
        <a:lstStyle/>
        <a:p>
          <a:pPr>
            <a:buNone/>
          </a:pPr>
          <a:r>
            <a:rPr lang="en-AU" sz="1400">
              <a:solidFill>
                <a:srgbClr val="002664"/>
              </a:solidFill>
              <a:latin typeface="Public Sans Light"/>
              <a:ea typeface="+mn-ea"/>
              <a:cs typeface="+mn-cs"/>
            </a:rPr>
            <a:t>If you have any questions or </a:t>
          </a:r>
          <a:br>
            <a:rPr lang="en-AU" sz="1400">
              <a:solidFill>
                <a:srgbClr val="002664"/>
              </a:solidFill>
              <a:latin typeface="Public Sans Light"/>
              <a:ea typeface="+mn-ea"/>
              <a:cs typeface="+mn-cs"/>
            </a:rPr>
          </a:br>
          <a:r>
            <a:rPr lang="en-AU" sz="1400">
              <a:solidFill>
                <a:srgbClr val="002664"/>
              </a:solidFill>
              <a:latin typeface="Public Sans Light"/>
              <a:ea typeface="+mn-ea"/>
              <a:cs typeface="+mn-cs"/>
            </a:rPr>
            <a:t>concerns speak to the school</a:t>
          </a:r>
        </a:p>
      </dgm:t>
    </dgm:pt>
    <dgm:pt modelId="{F1011930-794C-4257-B3E0-623B708D34CE}" type="parTrans" cxnId="{40DDF755-3F92-4A5D-BCE4-87C190632BE4}">
      <dgm:prSet/>
      <dgm:spPr/>
      <dgm:t>
        <a:bodyPr/>
        <a:lstStyle/>
        <a:p>
          <a:endParaRPr lang="en-AU" sz="1200"/>
        </a:p>
      </dgm:t>
    </dgm:pt>
    <dgm:pt modelId="{0BB2ECDA-AA27-46A5-B4A1-7A2465FE8989}" type="sibTrans" cxnId="{40DDF755-3F92-4A5D-BCE4-87C190632BE4}">
      <dgm:prSet/>
      <dgm:spPr>
        <a:xfrm>
          <a:off x="6169049" y="388695"/>
          <a:ext cx="555048" cy="554581"/>
        </a:xfrm>
        <a:prstGeom prst="ellipse">
          <a:avLst/>
        </a:prstGeom>
        <a:blipFill>
          <a:blip xmlns:r="http://schemas.openxmlformats.org/officeDocument/2006/relationships" r:embed="rId4"/>
          <a:srcRect/>
          <a:stretch>
            <a:fillRect l="-25000" r="-25000"/>
          </a:stretch>
        </a:blipFill>
        <a:ln w="12700" cap="flat" cmpd="sng" algn="ctr">
          <a:solidFill>
            <a:srgbClr val="002060"/>
          </a:solidFill>
          <a:prstDash val="solid"/>
          <a:miter lim="800000"/>
        </a:ln>
        <a:effectLst/>
      </dgm:spPr>
      <dgm:t>
        <a:bodyPr/>
        <a:lstStyle/>
        <a:p>
          <a:endParaRPr lang="en-AU" sz="1200"/>
        </a:p>
      </dgm:t>
      <dgm:extLst>
        <a:ext uri="{E40237B7-FDA0-4F09-8148-C483321AD2D9}">
          <dgm14:cNvPr xmlns:dgm14="http://schemas.microsoft.com/office/drawing/2010/diagram" id="0" name="" descr="Adult working with student"/>
        </a:ext>
      </dgm:extLst>
    </dgm:pt>
    <dgm:pt modelId="{D67E82A8-8A51-4ECB-B88B-1276D02874AE}">
      <dgm:prSet phldrT="[Text]" custT="1"/>
      <dgm:spPr>
        <a:xfrm>
          <a:off x="275296" y="4270874"/>
          <a:ext cx="4855208" cy="967130"/>
        </a:xfrm>
        <a:prstGeom prst="rect">
          <a:avLst/>
        </a:prstGeom>
        <a:noFill/>
        <a:ln>
          <a:noFill/>
        </a:ln>
        <a:effectLst/>
      </dgm:spPr>
      <dgm:t>
        <a:bodyPr/>
        <a:lstStyle/>
        <a:p>
          <a:pPr>
            <a:buNone/>
          </a:pPr>
          <a:r>
            <a:rPr lang="en-AU" sz="1400">
              <a:solidFill>
                <a:srgbClr val="002664"/>
              </a:solidFill>
              <a:latin typeface="Public Sans Light"/>
              <a:ea typeface="+mn-ea"/>
              <a:cs typeface="+mn-cs"/>
            </a:rPr>
            <a:t>If your child attended an early childhood service, consider connecting their preschool teacher with their new teacher</a:t>
          </a:r>
        </a:p>
      </dgm:t>
    </dgm:pt>
    <dgm:pt modelId="{93572917-AA70-48B3-BAC1-AFF721CEE1F1}" type="parTrans" cxnId="{8072CBB1-E42A-48ED-8457-5F549ABB9596}">
      <dgm:prSet/>
      <dgm:spPr/>
      <dgm:t>
        <a:bodyPr/>
        <a:lstStyle/>
        <a:p>
          <a:endParaRPr lang="en-AU" sz="1200"/>
        </a:p>
      </dgm:t>
    </dgm:pt>
    <dgm:pt modelId="{56714AF4-A568-47D8-B07F-9B58375BA166}" type="sibTrans" cxnId="{8072CBB1-E42A-48ED-8457-5F549ABB9596}">
      <dgm:prSet/>
      <dgm:spPr>
        <a:xfrm>
          <a:off x="5305094" y="4098918"/>
          <a:ext cx="967334" cy="967130"/>
        </a:xfrm>
        <a:prstGeom prst="ellipse">
          <a:avLst/>
        </a:prstGeom>
        <a:blipFill>
          <a:blip xmlns:r="http://schemas.openxmlformats.org/officeDocument/2006/relationships" r:embed="rId5"/>
          <a:srcRect/>
          <a:stretch>
            <a:fillRect l="-25000" r="-25000"/>
          </a:stretch>
        </a:blipFill>
        <a:ln w="12700" cap="flat" cmpd="sng" algn="ctr">
          <a:solidFill>
            <a:srgbClr val="002060"/>
          </a:solidFill>
          <a:prstDash val="solid"/>
          <a:miter lim="800000"/>
        </a:ln>
        <a:effectLst/>
      </dgm:spPr>
      <dgm:t>
        <a:bodyPr/>
        <a:lstStyle/>
        <a:p>
          <a:endParaRPr lang="en-AU" sz="1200"/>
        </a:p>
      </dgm:t>
      <dgm:extLst>
        <a:ext uri="{E40237B7-FDA0-4F09-8148-C483321AD2D9}">
          <dgm14:cNvPr xmlns:dgm14="http://schemas.microsoft.com/office/drawing/2010/diagram" id="0" name="" descr="Teacher high-fiving young student"/>
        </a:ext>
      </dgm:extLst>
    </dgm:pt>
    <dgm:pt modelId="{26630BCD-2E81-41BB-941C-03F731F21ED4}">
      <dgm:prSet phldrT="[Text]" custT="1"/>
      <dgm:spPr>
        <a:xfrm>
          <a:off x="1690491" y="909187"/>
          <a:ext cx="3842638" cy="598493"/>
        </a:xfrm>
        <a:prstGeom prst="rect">
          <a:avLst/>
        </a:prstGeom>
        <a:noFill/>
        <a:ln>
          <a:noFill/>
        </a:ln>
        <a:effectLst/>
      </dgm:spPr>
      <dgm:t>
        <a:bodyPr/>
        <a:lstStyle/>
        <a:p>
          <a:pPr>
            <a:buNone/>
          </a:pPr>
          <a:r>
            <a:rPr lang="en-AU" sz="1400">
              <a:solidFill>
                <a:srgbClr val="002664"/>
              </a:solidFill>
              <a:latin typeface="Public Sans Light"/>
              <a:ea typeface="+mn-ea"/>
              <a:cs typeface="+mn-cs"/>
            </a:rPr>
            <a:t>Read the department’s </a:t>
          </a:r>
          <a:r>
            <a:rPr lang="en-AU" sz="1400">
              <a:solidFill>
                <a:srgbClr val="002664"/>
              </a:solidFill>
              <a:latin typeface="Public Sans Light"/>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a:t>
          </a:r>
          <a:r>
            <a:rPr lang="en-AU" sz="1400">
              <a:solidFill>
                <a:srgbClr val="002664"/>
              </a:solidFill>
              <a:latin typeface="Public Sans Light"/>
              <a:ea typeface="+mn-ea"/>
              <a:cs typeface="+mn-cs"/>
              <a:hlinkClick xmlns:r="http://schemas.openxmlformats.org/officeDocument/2006/relationships" r:id="rId7">
                <a:extLst>
                  <a:ext uri="{A12FA001-AC4F-418D-AE19-62706E023703}">
                    <ahyp:hlinkClr xmlns:ahyp="http://schemas.microsoft.com/office/drawing/2018/hyperlinkcolor" val="tx"/>
                  </a:ext>
                </a:extLst>
              </a:hlinkClick>
            </a:rPr>
            <a:t>getting reading for primary school’ guide</a:t>
          </a:r>
          <a:endParaRPr lang="en-AU" sz="1400">
            <a:solidFill>
              <a:srgbClr val="002664"/>
            </a:solidFill>
            <a:latin typeface="Public Sans Light"/>
            <a:ea typeface="+mn-ea"/>
            <a:cs typeface="+mn-cs"/>
          </a:endParaRPr>
        </a:p>
      </dgm:t>
    </dgm:pt>
    <dgm:pt modelId="{E3C5EED0-4386-4AF8-BB05-FA28FED37927}" type="parTrans" cxnId="{6390FCEF-000E-4F65-9B1C-CE8BF9090131}">
      <dgm:prSet/>
      <dgm:spPr/>
      <dgm:t>
        <a:bodyPr/>
        <a:lstStyle/>
        <a:p>
          <a:endParaRPr lang="en-AU" sz="1200"/>
        </a:p>
      </dgm:t>
    </dgm:pt>
    <dgm:pt modelId="{95E99B14-D13A-44C9-B367-EAD9088B1CC9}" type="sibTrans" cxnId="{6390FCEF-000E-4F65-9B1C-CE8BF9090131}">
      <dgm:prSet/>
      <dgm:spPr>
        <a:xfrm>
          <a:off x="5557212" y="915453"/>
          <a:ext cx="854034" cy="835879"/>
        </a:xfrm>
        <a:prstGeom prst="ellips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20000" b="-20000"/>
          </a:stretch>
        </a:blipFill>
        <a:ln w="12700" cap="flat" cmpd="sng" algn="ctr">
          <a:solidFill>
            <a:srgbClr val="002060"/>
          </a:solidFill>
          <a:prstDash val="solid"/>
          <a:miter lim="800000"/>
        </a:ln>
        <a:effectLst/>
      </dgm:spPr>
      <dgm:t>
        <a:bodyPr/>
        <a:lstStyle/>
        <a:p>
          <a:endParaRPr lang="en-AU" sz="1200"/>
        </a:p>
      </dgm:t>
    </dgm:pt>
    <dgm:pt modelId="{38E724BD-8F71-42EC-849C-DAADAE538072}" type="pres">
      <dgm:prSet presAssocID="{30F426D1-D52C-4595-91DF-7E83776A6530}" presName="Name0" presStyleCnt="0">
        <dgm:presLayoutVars>
          <dgm:chMax val="8"/>
          <dgm:chPref val="8"/>
          <dgm:dir/>
        </dgm:presLayoutVars>
      </dgm:prSet>
      <dgm:spPr/>
    </dgm:pt>
    <dgm:pt modelId="{E3EF4961-5F67-4CC5-A1FE-31E272917402}" type="pres">
      <dgm:prSet presAssocID="{F1A9667B-13DC-44CD-B9AD-38590531454B}" presName="parent_text_1" presStyleLbl="revTx" presStyleIdx="0" presStyleCnt="6" custScaleX="112686" custScaleY="67761" custLinFactY="52367" custLinFactNeighborX="-47146" custLinFactNeighborY="100000">
        <dgm:presLayoutVars>
          <dgm:chMax val="0"/>
          <dgm:chPref val="0"/>
          <dgm:bulletEnabled val="1"/>
        </dgm:presLayoutVars>
      </dgm:prSet>
      <dgm:spPr/>
    </dgm:pt>
    <dgm:pt modelId="{FC3F7F2F-0711-4D82-824F-CD5FBBA74575}" type="pres">
      <dgm:prSet presAssocID="{F1A9667B-13DC-44CD-B9AD-38590531454B}" presName="image_accent_1" presStyleCnt="0"/>
      <dgm:spPr/>
    </dgm:pt>
    <dgm:pt modelId="{41D18FA8-5C02-4765-86BB-913BA0722F96}" type="pres">
      <dgm:prSet presAssocID="{F1A9667B-13DC-44CD-B9AD-38590531454B}" presName="imageAccentRepeatNode" presStyleLbl="alignNode1" presStyleIdx="0" presStyleCnt="11"/>
      <dgm:spPr>
        <a:xfrm>
          <a:off x="4296530" y="2639549"/>
          <a:ext cx="1442386" cy="1442563"/>
        </a:xfrm>
        <a:prstGeom prst="ellipse">
          <a:avLst/>
        </a:prstGeom>
        <a:noFill/>
        <a:ln w="12700" cap="flat" cmpd="sng" algn="ctr">
          <a:noFill/>
          <a:prstDash val="solid"/>
          <a:miter lim="800000"/>
        </a:ln>
        <a:effectLst/>
      </dgm:spPr>
    </dgm:pt>
    <dgm:pt modelId="{6955CC7D-FDA4-4F0C-BDA9-895AC38820BD}" type="pres">
      <dgm:prSet presAssocID="{F1A9667B-13DC-44CD-B9AD-38590531454B}" presName="accent_1" presStyleLbl="alignNode1" presStyleIdx="1" presStyleCnt="11"/>
      <dgm:spPr>
        <a:xfrm>
          <a:off x="5216483" y="1577007"/>
          <a:ext cx="428285" cy="427727"/>
        </a:xfrm>
        <a:prstGeom prst="donut">
          <a:avLst>
            <a:gd name="adj" fmla="val 7460"/>
          </a:avLst>
        </a:prstGeom>
        <a:solidFill>
          <a:srgbClr val="002664">
            <a:hueOff val="0"/>
            <a:satOff val="0"/>
            <a:lumOff val="0"/>
          </a:srgbClr>
        </a:solidFill>
        <a:ln w="12700" cap="flat" cmpd="sng" algn="ctr">
          <a:solidFill>
            <a:srgbClr val="FFFFFF">
              <a:hueOff val="0"/>
              <a:satOff val="0"/>
              <a:lumOff val="0"/>
            </a:srgbClr>
          </a:solidFill>
          <a:prstDash val="solid"/>
          <a:miter lim="800000"/>
        </a:ln>
        <a:effectLst/>
      </dgm:spPr>
    </dgm:pt>
    <dgm:pt modelId="{14152E36-514A-439F-BD77-FF46B306955D}" type="pres">
      <dgm:prSet presAssocID="{8D0B55AD-8145-4A93-8155-C304E36A3589}" presName="image_1" presStyleCnt="0"/>
      <dgm:spPr/>
    </dgm:pt>
    <dgm:pt modelId="{E939443C-981D-49FC-9A92-20F1184D12EE}" type="pres">
      <dgm:prSet presAssocID="{8D0B55AD-8145-4A93-8155-C304E36A3589}" presName="imageRepeatNode" presStyleLbl="fgImgPlace1" presStyleIdx="0" presStyleCnt="6" custLinFactNeighborX="713" custLinFactNeighborY="713"/>
      <dgm:spPr/>
    </dgm:pt>
    <dgm:pt modelId="{058EA8CB-4A71-4E6E-A664-D853E7C2A369}" type="pres">
      <dgm:prSet presAssocID="{79151B93-39F3-4EE5-A1F1-8CE21C0E0096}" presName="parent_text_2" presStyleLbl="revTx" presStyleIdx="1" presStyleCnt="6" custScaleX="122322" custLinFactNeighborX="11169">
        <dgm:presLayoutVars>
          <dgm:chMax val="0"/>
          <dgm:chPref val="0"/>
          <dgm:bulletEnabled val="1"/>
        </dgm:presLayoutVars>
      </dgm:prSet>
      <dgm:spPr/>
    </dgm:pt>
    <dgm:pt modelId="{89EBF4A9-BB89-4BD3-B4CA-55668EB3B247}" type="pres">
      <dgm:prSet presAssocID="{79151B93-39F3-4EE5-A1F1-8CE21C0E0096}" presName="image_accent_2" presStyleCnt="0"/>
      <dgm:spPr/>
    </dgm:pt>
    <dgm:pt modelId="{3FE123BC-DF69-48FE-A50C-137CF0B64CC9}" type="pres">
      <dgm:prSet presAssocID="{79151B93-39F3-4EE5-A1F1-8CE21C0E0096}" presName="imageAccentRepeatNode" presStyleLbl="alignNode1" presStyleIdx="2" presStyleCnt="11"/>
      <dgm:spPr>
        <a:xfrm>
          <a:off x="5843527" y="2911690"/>
          <a:ext cx="754422" cy="754621"/>
        </a:xfrm>
        <a:prstGeom prst="ellipse">
          <a:avLst/>
        </a:prstGeom>
        <a:noFill/>
        <a:ln w="12700" cap="flat" cmpd="sng" algn="ctr">
          <a:noFill/>
          <a:prstDash val="solid"/>
          <a:miter lim="800000"/>
        </a:ln>
        <a:effectLst/>
      </dgm:spPr>
    </dgm:pt>
    <dgm:pt modelId="{0C03913B-C056-442C-8C42-0DC31E23276C}" type="pres">
      <dgm:prSet presAssocID="{35E4B132-579B-4C34-881D-3B5334EEEBFC}" presName="image_2" presStyleCnt="0"/>
      <dgm:spPr/>
    </dgm:pt>
    <dgm:pt modelId="{D6036C22-6D49-4065-BD77-E5EF56A1F15B}" type="pres">
      <dgm:prSet presAssocID="{35E4B132-579B-4C34-881D-3B5334EEEBFC}" presName="imageRepeatNode" presStyleLbl="fgImgPlace1" presStyleIdx="1" presStyleCnt="6"/>
      <dgm:spPr/>
    </dgm:pt>
    <dgm:pt modelId="{02FB2FE9-C50D-447F-824F-7E9C09D0BD0E}" type="pres">
      <dgm:prSet presAssocID="{7B6094EC-60AA-489C-8E0C-A66CE4DF6A9A}" presName="image_accent_3" presStyleCnt="0"/>
      <dgm:spPr/>
    </dgm:pt>
    <dgm:pt modelId="{A17D818F-4400-4556-9029-9250A9A0D243}" type="pres">
      <dgm:prSet presAssocID="{7B6094EC-60AA-489C-8E0C-A66CE4DF6A9A}" presName="imageAccentRepeatNode" presStyleLbl="alignNode1" presStyleIdx="3" presStyleCnt="11"/>
      <dgm:spPr>
        <a:xfrm>
          <a:off x="5548158" y="1846980"/>
          <a:ext cx="967949" cy="967672"/>
        </a:xfrm>
        <a:prstGeom prst="ellipse">
          <a:avLst/>
        </a:prstGeom>
        <a:noFill/>
        <a:ln w="12700" cap="flat" cmpd="sng" algn="ctr">
          <a:noFill/>
          <a:prstDash val="solid"/>
          <a:miter lim="800000"/>
        </a:ln>
        <a:effectLst/>
      </dgm:spPr>
    </dgm:pt>
    <dgm:pt modelId="{F00D8DDB-8E97-4D2A-8DE4-3A4E8174E1D7}" type="pres">
      <dgm:prSet presAssocID="{7B6094EC-60AA-489C-8E0C-A66CE4DF6A9A}" presName="parent_text_3" presStyleLbl="revTx" presStyleIdx="2" presStyleCnt="6" custScaleX="143261" custLinFactNeighborX="22926" custLinFactNeighborY="-2181">
        <dgm:presLayoutVars>
          <dgm:chMax val="0"/>
          <dgm:chPref val="0"/>
          <dgm:bulletEnabled val="1"/>
        </dgm:presLayoutVars>
      </dgm:prSet>
      <dgm:spPr/>
    </dgm:pt>
    <dgm:pt modelId="{3D50BC1D-3AB3-4A26-BD64-4CA30281137C}" type="pres">
      <dgm:prSet presAssocID="{7B6094EC-60AA-489C-8E0C-A66CE4DF6A9A}" presName="accent_2" presStyleLbl="alignNode1" presStyleIdx="4" presStyleCnt="11"/>
      <dgm:spPr>
        <a:xfrm>
          <a:off x="6725328" y="79148"/>
          <a:ext cx="316906" cy="317136"/>
        </a:xfrm>
        <a:prstGeom prst="donut">
          <a:avLst>
            <a:gd name="adj" fmla="val 7460"/>
          </a:avLst>
        </a:prstGeom>
        <a:solidFill>
          <a:srgbClr val="002664">
            <a:hueOff val="0"/>
            <a:satOff val="0"/>
            <a:lumOff val="0"/>
            <a:alphaOff val="0"/>
          </a:srgbClr>
        </a:solidFill>
        <a:ln w="6350" cap="flat" cmpd="sng" algn="ctr">
          <a:solidFill>
            <a:srgbClr val="FFFFFF">
              <a:hueOff val="0"/>
              <a:satOff val="0"/>
              <a:lumOff val="0"/>
            </a:srgbClr>
          </a:solidFill>
          <a:prstDash val="solid"/>
          <a:miter lim="800000"/>
        </a:ln>
        <a:effectLst/>
      </dgm:spPr>
    </dgm:pt>
    <dgm:pt modelId="{9E956E7E-DE61-4ABD-8048-E60E8BDE4D32}" type="pres">
      <dgm:prSet presAssocID="{7B6094EC-60AA-489C-8E0C-A66CE4DF6A9A}" presName="accent_3" presStyleLbl="alignNode1" presStyleIdx="5" presStyleCnt="11"/>
      <dgm:spPr>
        <a:xfrm>
          <a:off x="7200996" y="0"/>
          <a:ext cx="158761" cy="158297"/>
        </a:xfrm>
        <a:prstGeom prst="donut">
          <a:avLst>
            <a:gd name="adj" fmla="val 7460"/>
          </a:avLst>
        </a:prstGeom>
        <a:solidFill>
          <a:srgbClr val="002664">
            <a:hueOff val="0"/>
            <a:satOff val="0"/>
            <a:lumOff val="0"/>
            <a:alphaOff val="0"/>
          </a:srgbClr>
        </a:solidFill>
        <a:ln w="12700" cap="flat" cmpd="sng" algn="ctr">
          <a:noFill/>
          <a:prstDash val="solid"/>
          <a:miter lim="800000"/>
        </a:ln>
        <a:effectLst/>
      </dgm:spPr>
    </dgm:pt>
    <dgm:pt modelId="{E735FD16-767C-4FBB-94FE-7EFFD7A4421A}" type="pres">
      <dgm:prSet presAssocID="{8EDAB575-CB2E-4CD4-9E8E-2A365F66AAFB}" presName="image_3" presStyleCnt="0"/>
      <dgm:spPr/>
    </dgm:pt>
    <dgm:pt modelId="{4EE43952-5066-481A-9D93-C9DE7DCCF370}" type="pres">
      <dgm:prSet presAssocID="{8EDAB575-CB2E-4CD4-9E8E-2A365F66AAFB}" presName="imageRepeatNode" presStyleLbl="fgImgPlace1" presStyleIdx="2" presStyleCnt="6"/>
      <dgm:spPr/>
    </dgm:pt>
    <dgm:pt modelId="{51BB0061-DDAA-4EC0-AB5E-4529FBB40126}" type="pres">
      <dgm:prSet presAssocID="{26630BCD-2E81-41BB-941C-03F731F21ED4}" presName="image_accent_4" presStyleCnt="0"/>
      <dgm:spPr/>
    </dgm:pt>
    <dgm:pt modelId="{9C097059-5F2F-485F-AC0C-15F97190E5B7}" type="pres">
      <dgm:prSet presAssocID="{26630BCD-2E81-41BB-941C-03F731F21ED4}" presName="imageAccentRepeatNode" presStyleLbl="alignNode1" presStyleIdx="6" presStyleCnt="11" custScaleX="133636" custScaleY="126513"/>
      <dgm:spPr>
        <a:xfrm>
          <a:off x="5542310" y="896200"/>
          <a:ext cx="907033" cy="857990"/>
        </a:xfrm>
        <a:prstGeom prst="ellipse">
          <a:avLst/>
        </a:prstGeom>
        <a:noFill/>
        <a:ln w="12700" cap="flat" cmpd="sng" algn="ctr">
          <a:noFill/>
          <a:prstDash val="solid"/>
          <a:miter lim="800000"/>
        </a:ln>
        <a:effectLst/>
      </dgm:spPr>
    </dgm:pt>
    <dgm:pt modelId="{35FAADAD-43DF-4794-8835-95A976B8A463}" type="pres">
      <dgm:prSet presAssocID="{26630BCD-2E81-41BB-941C-03F731F21ED4}" presName="parent_text_4" presStyleLbl="revTx" presStyleIdx="3" presStyleCnt="6" custScaleX="166199" custLinFactX="-86571" custLinFactNeighborX="-100000" custLinFactNeighborY="-25984">
        <dgm:presLayoutVars>
          <dgm:chMax val="0"/>
          <dgm:chPref val="0"/>
          <dgm:bulletEnabled val="1"/>
        </dgm:presLayoutVars>
      </dgm:prSet>
      <dgm:spPr/>
    </dgm:pt>
    <dgm:pt modelId="{00EA4056-564F-4D36-8730-0EFEF581BCDF}" type="pres">
      <dgm:prSet presAssocID="{26630BCD-2E81-41BB-941C-03F731F21ED4}" presName="accent_4" presStyleLbl="alignNode1" presStyleIdx="7" presStyleCnt="11" custLinFactNeighborX="26602" custLinFactNeighborY="-49755"/>
      <dgm:spPr>
        <a:xfrm>
          <a:off x="6277966" y="4993405"/>
          <a:ext cx="428285" cy="427727"/>
        </a:xfrm>
        <a:prstGeom prst="donut">
          <a:avLst>
            <a:gd name="adj" fmla="val 7460"/>
          </a:avLst>
        </a:prstGeom>
        <a:solidFill>
          <a:srgbClr val="002664">
            <a:hueOff val="0"/>
            <a:satOff val="0"/>
            <a:lumOff val="0"/>
            <a:alphaOff val="0"/>
          </a:srgbClr>
        </a:solidFill>
        <a:ln w="12700" cap="flat" cmpd="sng" algn="ctr">
          <a:solidFill>
            <a:srgbClr val="FFFFFF">
              <a:hueOff val="0"/>
              <a:satOff val="0"/>
              <a:lumOff val="0"/>
            </a:srgbClr>
          </a:solidFill>
          <a:prstDash val="solid"/>
          <a:miter lim="800000"/>
        </a:ln>
        <a:effectLst/>
      </dgm:spPr>
    </dgm:pt>
    <dgm:pt modelId="{4C2DF395-E185-4CD6-8DE4-C5EE8EA21518}" type="pres">
      <dgm:prSet presAssocID="{95E99B14-D13A-44C9-B367-EAD9088B1CC9}" presName="image_4" presStyleCnt="0"/>
      <dgm:spPr/>
    </dgm:pt>
    <dgm:pt modelId="{B584BA7A-48A6-4F26-8959-8B6241D034DE}" type="pres">
      <dgm:prSet presAssocID="{95E99B14-D13A-44C9-B367-EAD9088B1CC9}" presName="imageRepeatNode" presStyleLbl="fgImgPlace1" presStyleIdx="3" presStyleCnt="6" custScaleX="142639" custScaleY="142396" custLinFactNeighborX="-1937" custLinFactNeighborY="1415"/>
      <dgm:spPr/>
    </dgm:pt>
    <dgm:pt modelId="{4E1A901C-C6C2-4E4E-9F4A-4A0EA6B68969}" type="pres">
      <dgm:prSet presAssocID="{4FCA2FEE-50B9-4736-B75D-F5DA1ABC8C03}" presName="image_accent_5" presStyleCnt="0"/>
      <dgm:spPr/>
    </dgm:pt>
    <dgm:pt modelId="{2DD61F46-5925-4BF8-9DEB-917741DE05F8}" type="pres">
      <dgm:prSet presAssocID="{4FCA2FEE-50B9-4736-B75D-F5DA1ABC8C03}" presName="imageAccentRepeatNode" presStyleLbl="alignNode1" presStyleIdx="8" presStyleCnt="11"/>
      <dgm:spPr>
        <a:xfrm>
          <a:off x="6132128" y="351831"/>
          <a:ext cx="628890" cy="628851"/>
        </a:xfrm>
        <a:prstGeom prst="ellipse">
          <a:avLst/>
        </a:prstGeom>
        <a:noFill/>
        <a:ln w="12700" cap="flat" cmpd="sng" algn="ctr">
          <a:noFill/>
          <a:prstDash val="solid"/>
          <a:miter lim="800000"/>
        </a:ln>
        <a:effectLst/>
      </dgm:spPr>
    </dgm:pt>
    <dgm:pt modelId="{159F69D1-ED9B-4E3A-8D8D-A4C7B483AE45}" type="pres">
      <dgm:prSet presAssocID="{4FCA2FEE-50B9-4736-B75D-F5DA1ABC8C03}" presName="parent_text_5" presStyleLbl="revTx" presStyleIdx="4" presStyleCnt="6" custScaleX="177348" custLinFactNeighborX="38381" custLinFactNeighborY="15060">
        <dgm:presLayoutVars>
          <dgm:chMax val="0"/>
          <dgm:chPref val="0"/>
          <dgm:bulletEnabled val="1"/>
        </dgm:presLayoutVars>
      </dgm:prSet>
      <dgm:spPr/>
    </dgm:pt>
    <dgm:pt modelId="{A0956DD8-1306-4D5A-8930-0AC627C86201}" type="pres">
      <dgm:prSet presAssocID="{0BB2ECDA-AA27-46A5-B4A1-7A2465FE8989}" presName="image_5" presStyleCnt="0"/>
      <dgm:spPr/>
    </dgm:pt>
    <dgm:pt modelId="{A774E726-0505-4C1E-B864-B351B52BBD0B}" type="pres">
      <dgm:prSet presAssocID="{0BB2ECDA-AA27-46A5-B4A1-7A2465FE8989}" presName="imageRepeatNode" presStyleLbl="fgImgPlace1" presStyleIdx="4" presStyleCnt="6"/>
      <dgm:spPr/>
    </dgm:pt>
    <dgm:pt modelId="{9073EBDE-B41B-41D4-AC96-CFCBFD9FCEC4}" type="pres">
      <dgm:prSet presAssocID="{D67E82A8-8A51-4ECB-B88B-1276D02874AE}" presName="parent_text_6" presStyleLbl="revTx" presStyleIdx="5" presStyleCnt="6" custScaleX="226858" custLinFactNeighborX="-63421" custLinFactNeighborY="17780">
        <dgm:presLayoutVars>
          <dgm:chMax val="0"/>
          <dgm:chPref val="0"/>
          <dgm:bulletEnabled val="1"/>
        </dgm:presLayoutVars>
      </dgm:prSet>
      <dgm:spPr/>
    </dgm:pt>
    <dgm:pt modelId="{BB971099-A597-41D1-90AA-3F459648387F}" type="pres">
      <dgm:prSet presAssocID="{D67E82A8-8A51-4ECB-B88B-1276D02874AE}" presName="image_accent_6" presStyleCnt="0"/>
      <dgm:spPr/>
    </dgm:pt>
    <dgm:pt modelId="{F7E212A4-89AE-42C2-99A6-6E9F41F4F3FB}" type="pres">
      <dgm:prSet presAssocID="{D67E82A8-8A51-4ECB-B88B-1276D02874AE}" presName="imageAccentRepeatNode" presStyleLbl="alignNode1" presStyleIdx="9" presStyleCnt="11"/>
      <dgm:spPr>
        <a:xfrm>
          <a:off x="5247866" y="4041996"/>
          <a:ext cx="1081174" cy="1081516"/>
        </a:xfrm>
        <a:prstGeom prst="ellipse">
          <a:avLst/>
        </a:prstGeom>
        <a:noFill/>
        <a:ln w="12700" cap="flat" cmpd="sng" algn="ctr">
          <a:noFill/>
          <a:prstDash val="solid"/>
          <a:miter lim="800000"/>
        </a:ln>
        <a:effectLst/>
      </dgm:spPr>
    </dgm:pt>
    <dgm:pt modelId="{31C2DA8C-2CD0-4DF5-A89A-77B00A2E8BF6}" type="pres">
      <dgm:prSet presAssocID="{D67E82A8-8A51-4ECB-B88B-1276D02874AE}" presName="accent_5" presStyleLbl="alignNode1" presStyleIdx="10" presStyleCnt="11"/>
      <dgm:spPr>
        <a:xfrm>
          <a:off x="6674254" y="3645711"/>
          <a:ext cx="237526" cy="237987"/>
        </a:xfrm>
        <a:prstGeom prst="donut">
          <a:avLst>
            <a:gd name="adj" fmla="val 7460"/>
          </a:avLst>
        </a:prstGeom>
        <a:solidFill>
          <a:srgbClr val="002664">
            <a:hueOff val="0"/>
            <a:satOff val="0"/>
            <a:lumOff val="0"/>
            <a:alphaOff val="0"/>
          </a:srgbClr>
        </a:solidFill>
        <a:ln w="12700" cap="flat" cmpd="sng" algn="ctr">
          <a:noFill/>
          <a:prstDash val="solid"/>
          <a:miter lim="800000"/>
        </a:ln>
        <a:effectLst/>
      </dgm:spPr>
    </dgm:pt>
    <dgm:pt modelId="{987EDB21-5A8D-470F-8A8D-6F4F8A7BFD22}" type="pres">
      <dgm:prSet presAssocID="{56714AF4-A568-47D8-B07F-9B58375BA166}" presName="image_6" presStyleCnt="0"/>
      <dgm:spPr/>
    </dgm:pt>
    <dgm:pt modelId="{F224F6A5-C0B3-4082-A2C8-1477C6BAB14F}" type="pres">
      <dgm:prSet presAssocID="{56714AF4-A568-47D8-B07F-9B58375BA166}" presName="imageRepeatNode" presStyleLbl="fgImgPlace1" presStyleIdx="5" presStyleCnt="6"/>
      <dgm:spPr/>
    </dgm:pt>
  </dgm:ptLst>
  <dgm:cxnLst>
    <dgm:cxn modelId="{A6427924-041B-4F4D-A494-951C8E1FD348}" type="presOf" srcId="{56714AF4-A568-47D8-B07F-9B58375BA166}" destId="{F224F6A5-C0B3-4082-A2C8-1477C6BAB14F}" srcOrd="0" destOrd="0" presId="urn:microsoft.com/office/officeart/2008/layout/BubblePictureList"/>
    <dgm:cxn modelId="{44324C35-4804-4DDA-B693-751DCDDB5BE6}" srcId="{30F426D1-D52C-4595-91DF-7E83776A6530}" destId="{7B6094EC-60AA-489C-8E0C-A66CE4DF6A9A}" srcOrd="2" destOrd="0" parTransId="{B2837310-E719-41B3-B2F2-F5A5057F5312}" sibTransId="{8EDAB575-CB2E-4CD4-9E8E-2A365F66AAFB}"/>
    <dgm:cxn modelId="{3C01393D-EFFF-45A4-BF6D-3E57A353E8BB}" type="presOf" srcId="{95E99B14-D13A-44C9-B367-EAD9088B1CC9}" destId="{B584BA7A-48A6-4F26-8959-8B6241D034DE}" srcOrd="0" destOrd="0" presId="urn:microsoft.com/office/officeart/2008/layout/BubblePictureList"/>
    <dgm:cxn modelId="{72C7AB3F-7ED0-4FC4-B4D4-8078FC66B082}" type="presOf" srcId="{7B6094EC-60AA-489C-8E0C-A66CE4DF6A9A}" destId="{F00D8DDB-8E97-4D2A-8DE4-3A4E8174E1D7}" srcOrd="0" destOrd="0" presId="urn:microsoft.com/office/officeart/2008/layout/BubblePictureList"/>
    <dgm:cxn modelId="{68E93E46-CEDF-4361-AEA6-689173F072EC}" type="presOf" srcId="{4FCA2FEE-50B9-4736-B75D-F5DA1ABC8C03}" destId="{159F69D1-ED9B-4E3A-8D8D-A4C7B483AE45}" srcOrd="0" destOrd="0" presId="urn:microsoft.com/office/officeart/2008/layout/BubblePictureList"/>
    <dgm:cxn modelId="{C5E09F4B-3BFE-496F-B858-9085AC4F697E}" type="presOf" srcId="{35E4B132-579B-4C34-881D-3B5334EEEBFC}" destId="{D6036C22-6D49-4065-BD77-E5EF56A1F15B}" srcOrd="0" destOrd="0" presId="urn:microsoft.com/office/officeart/2008/layout/BubblePictureList"/>
    <dgm:cxn modelId="{40DDF755-3F92-4A5D-BCE4-87C190632BE4}" srcId="{30F426D1-D52C-4595-91DF-7E83776A6530}" destId="{4FCA2FEE-50B9-4736-B75D-F5DA1ABC8C03}" srcOrd="4" destOrd="0" parTransId="{F1011930-794C-4257-B3E0-623B708D34CE}" sibTransId="{0BB2ECDA-AA27-46A5-B4A1-7A2465FE8989}"/>
    <dgm:cxn modelId="{0314308F-3BC2-4E74-A5EA-521A0E5D2C68}" type="presOf" srcId="{D67E82A8-8A51-4ECB-B88B-1276D02874AE}" destId="{9073EBDE-B41B-41D4-AC96-CFCBFD9FCEC4}" srcOrd="0" destOrd="0" presId="urn:microsoft.com/office/officeart/2008/layout/BubblePictureList"/>
    <dgm:cxn modelId="{37C694A4-CAAF-4666-AB4A-9A3F803D71AA}" srcId="{30F426D1-D52C-4595-91DF-7E83776A6530}" destId="{79151B93-39F3-4EE5-A1F1-8CE21C0E0096}" srcOrd="1" destOrd="0" parTransId="{C0FCEDEF-A96E-4A47-9297-D6267A0858B0}" sibTransId="{35E4B132-579B-4C34-881D-3B5334EEEBFC}"/>
    <dgm:cxn modelId="{D390DBA8-69E1-48FD-A938-0A78DDF2DEBF}" type="presOf" srcId="{8EDAB575-CB2E-4CD4-9E8E-2A365F66AAFB}" destId="{4EE43952-5066-481A-9D93-C9DE7DCCF370}" srcOrd="0" destOrd="0" presId="urn:microsoft.com/office/officeart/2008/layout/BubblePictureList"/>
    <dgm:cxn modelId="{8072CBB1-E42A-48ED-8457-5F549ABB9596}" srcId="{30F426D1-D52C-4595-91DF-7E83776A6530}" destId="{D67E82A8-8A51-4ECB-B88B-1276D02874AE}" srcOrd="5" destOrd="0" parTransId="{93572917-AA70-48B3-BAC1-AFF721CEE1F1}" sibTransId="{56714AF4-A568-47D8-B07F-9B58375BA166}"/>
    <dgm:cxn modelId="{EB607BBB-5743-4F92-951C-6DC1293EFF6F}" type="presOf" srcId="{26630BCD-2E81-41BB-941C-03F731F21ED4}" destId="{35FAADAD-43DF-4794-8835-95A976B8A463}" srcOrd="0" destOrd="0" presId="urn:microsoft.com/office/officeart/2008/layout/BubblePictureList"/>
    <dgm:cxn modelId="{785A72C0-7EC7-447D-900C-EE6C2C93E211}" type="presOf" srcId="{8D0B55AD-8145-4A93-8155-C304E36A3589}" destId="{E939443C-981D-49FC-9A92-20F1184D12EE}" srcOrd="0" destOrd="0" presId="urn:microsoft.com/office/officeart/2008/layout/BubblePictureList"/>
    <dgm:cxn modelId="{2BE75BE4-BDDE-4D3D-99AD-B4D433B55ACC}" srcId="{30F426D1-D52C-4595-91DF-7E83776A6530}" destId="{F1A9667B-13DC-44CD-B9AD-38590531454B}" srcOrd="0" destOrd="0" parTransId="{E39AA8CD-9F49-4FC2-BDF8-324B68C36C09}" sibTransId="{8D0B55AD-8145-4A93-8155-C304E36A3589}"/>
    <dgm:cxn modelId="{4ED0F9E5-92AC-4017-BE5A-A7CDB6C4138F}" type="presOf" srcId="{30F426D1-D52C-4595-91DF-7E83776A6530}" destId="{38E724BD-8F71-42EC-849C-DAADAE538072}" srcOrd="0" destOrd="0" presId="urn:microsoft.com/office/officeart/2008/layout/BubblePictureList"/>
    <dgm:cxn modelId="{2240AFEB-9BF4-4FD1-BFFB-2DCEBE226070}" type="presOf" srcId="{F1A9667B-13DC-44CD-B9AD-38590531454B}" destId="{E3EF4961-5F67-4CC5-A1FE-31E272917402}" srcOrd="0" destOrd="0" presId="urn:microsoft.com/office/officeart/2008/layout/BubblePictureList"/>
    <dgm:cxn modelId="{6390FCEF-000E-4F65-9B1C-CE8BF9090131}" srcId="{30F426D1-D52C-4595-91DF-7E83776A6530}" destId="{26630BCD-2E81-41BB-941C-03F731F21ED4}" srcOrd="3" destOrd="0" parTransId="{E3C5EED0-4386-4AF8-BB05-FA28FED37927}" sibTransId="{95E99B14-D13A-44C9-B367-EAD9088B1CC9}"/>
    <dgm:cxn modelId="{951F75FA-34E6-4BB7-8F39-DC5FABFB8EB9}" type="presOf" srcId="{79151B93-39F3-4EE5-A1F1-8CE21C0E0096}" destId="{058EA8CB-4A71-4E6E-A664-D853E7C2A369}" srcOrd="0" destOrd="0" presId="urn:microsoft.com/office/officeart/2008/layout/BubblePictureList"/>
    <dgm:cxn modelId="{7C009CDE-2A70-41FE-B180-0FB55597321B}" type="presOf" srcId="{0BB2ECDA-AA27-46A5-B4A1-7A2465FE8989}" destId="{A774E726-0505-4C1E-B864-B351B52BBD0B}" srcOrd="0" destOrd="0" presId="urn:microsoft.com/office/officeart/2008/layout/BubblePictureList"/>
    <dgm:cxn modelId="{8285664E-20F2-48BC-91BE-DF057AB28A21}" type="presParOf" srcId="{38E724BD-8F71-42EC-849C-DAADAE538072}" destId="{E3EF4961-5F67-4CC5-A1FE-31E272917402}" srcOrd="0" destOrd="0" presId="urn:microsoft.com/office/officeart/2008/layout/BubblePictureList"/>
    <dgm:cxn modelId="{97A0B6DF-EDF4-44BC-BF66-9DF9230BBDBA}" type="presParOf" srcId="{38E724BD-8F71-42EC-849C-DAADAE538072}" destId="{FC3F7F2F-0711-4D82-824F-CD5FBBA74575}" srcOrd="1" destOrd="0" presId="urn:microsoft.com/office/officeart/2008/layout/BubblePictureList"/>
    <dgm:cxn modelId="{2D0314DE-07B4-4055-B98C-5EAE27C2E007}" type="presParOf" srcId="{FC3F7F2F-0711-4D82-824F-CD5FBBA74575}" destId="{41D18FA8-5C02-4765-86BB-913BA0722F96}" srcOrd="0" destOrd="0" presId="urn:microsoft.com/office/officeart/2008/layout/BubblePictureList"/>
    <dgm:cxn modelId="{DC2F5345-5818-4654-9CDE-D93D5D53E057}" type="presParOf" srcId="{38E724BD-8F71-42EC-849C-DAADAE538072}" destId="{6955CC7D-FDA4-4F0C-BDA9-895AC38820BD}" srcOrd="2" destOrd="0" presId="urn:microsoft.com/office/officeart/2008/layout/BubblePictureList"/>
    <dgm:cxn modelId="{DE0EB4A8-2A75-4357-BB9B-9A6207A03959}" type="presParOf" srcId="{38E724BD-8F71-42EC-849C-DAADAE538072}" destId="{14152E36-514A-439F-BD77-FF46B306955D}" srcOrd="3" destOrd="0" presId="urn:microsoft.com/office/officeart/2008/layout/BubblePictureList"/>
    <dgm:cxn modelId="{5014580C-13FB-424E-8C52-EC24FA60DA9F}" type="presParOf" srcId="{14152E36-514A-439F-BD77-FF46B306955D}" destId="{E939443C-981D-49FC-9A92-20F1184D12EE}" srcOrd="0" destOrd="0" presId="urn:microsoft.com/office/officeart/2008/layout/BubblePictureList"/>
    <dgm:cxn modelId="{B69BD4EB-7694-4E35-9EF7-6B56491866AB}" type="presParOf" srcId="{38E724BD-8F71-42EC-849C-DAADAE538072}" destId="{058EA8CB-4A71-4E6E-A664-D853E7C2A369}" srcOrd="4" destOrd="0" presId="urn:microsoft.com/office/officeart/2008/layout/BubblePictureList"/>
    <dgm:cxn modelId="{E7C52DA7-AA4D-4807-B640-4E9CB234AF3E}" type="presParOf" srcId="{38E724BD-8F71-42EC-849C-DAADAE538072}" destId="{89EBF4A9-BB89-4BD3-B4CA-55668EB3B247}" srcOrd="5" destOrd="0" presId="urn:microsoft.com/office/officeart/2008/layout/BubblePictureList"/>
    <dgm:cxn modelId="{2C7D20CB-3A03-4AA1-8077-851C5F43777A}" type="presParOf" srcId="{89EBF4A9-BB89-4BD3-B4CA-55668EB3B247}" destId="{3FE123BC-DF69-48FE-A50C-137CF0B64CC9}" srcOrd="0" destOrd="0" presId="urn:microsoft.com/office/officeart/2008/layout/BubblePictureList"/>
    <dgm:cxn modelId="{FE37946D-51C9-467D-8D7A-BB0F81291A06}" type="presParOf" srcId="{38E724BD-8F71-42EC-849C-DAADAE538072}" destId="{0C03913B-C056-442C-8C42-0DC31E23276C}" srcOrd="6" destOrd="0" presId="urn:microsoft.com/office/officeart/2008/layout/BubblePictureList"/>
    <dgm:cxn modelId="{8442C322-E444-404A-AA87-EF19DE36944A}" type="presParOf" srcId="{0C03913B-C056-442C-8C42-0DC31E23276C}" destId="{D6036C22-6D49-4065-BD77-E5EF56A1F15B}" srcOrd="0" destOrd="0" presId="urn:microsoft.com/office/officeart/2008/layout/BubblePictureList"/>
    <dgm:cxn modelId="{29CD9EE0-CABE-4006-9038-DF68016B2FFA}" type="presParOf" srcId="{38E724BD-8F71-42EC-849C-DAADAE538072}" destId="{02FB2FE9-C50D-447F-824F-7E9C09D0BD0E}" srcOrd="7" destOrd="0" presId="urn:microsoft.com/office/officeart/2008/layout/BubblePictureList"/>
    <dgm:cxn modelId="{1CAAE189-8EF5-4B81-A6AE-06025E3E5B45}" type="presParOf" srcId="{02FB2FE9-C50D-447F-824F-7E9C09D0BD0E}" destId="{A17D818F-4400-4556-9029-9250A9A0D243}" srcOrd="0" destOrd="0" presId="urn:microsoft.com/office/officeart/2008/layout/BubblePictureList"/>
    <dgm:cxn modelId="{124F1A9D-BCAD-476A-8CFF-32FE469937EA}" type="presParOf" srcId="{38E724BD-8F71-42EC-849C-DAADAE538072}" destId="{F00D8DDB-8E97-4D2A-8DE4-3A4E8174E1D7}" srcOrd="8" destOrd="0" presId="urn:microsoft.com/office/officeart/2008/layout/BubblePictureList"/>
    <dgm:cxn modelId="{6EAB74A0-E2AB-443A-8EF5-717BB9A69F02}" type="presParOf" srcId="{38E724BD-8F71-42EC-849C-DAADAE538072}" destId="{3D50BC1D-3AB3-4A26-BD64-4CA30281137C}" srcOrd="9" destOrd="0" presId="urn:microsoft.com/office/officeart/2008/layout/BubblePictureList"/>
    <dgm:cxn modelId="{A8C6CB73-0358-4D9C-8A3F-6C4AB096EB35}" type="presParOf" srcId="{38E724BD-8F71-42EC-849C-DAADAE538072}" destId="{9E956E7E-DE61-4ABD-8048-E60E8BDE4D32}" srcOrd="10" destOrd="0" presId="urn:microsoft.com/office/officeart/2008/layout/BubblePictureList"/>
    <dgm:cxn modelId="{9BB4DB97-9F65-4E68-87D7-0365A838EFD2}" type="presParOf" srcId="{38E724BD-8F71-42EC-849C-DAADAE538072}" destId="{E735FD16-767C-4FBB-94FE-7EFFD7A4421A}" srcOrd="11" destOrd="0" presId="urn:microsoft.com/office/officeart/2008/layout/BubblePictureList"/>
    <dgm:cxn modelId="{9EEF4717-B79B-4C95-B054-7167ABE286B5}" type="presParOf" srcId="{E735FD16-767C-4FBB-94FE-7EFFD7A4421A}" destId="{4EE43952-5066-481A-9D93-C9DE7DCCF370}" srcOrd="0" destOrd="0" presId="urn:microsoft.com/office/officeart/2008/layout/BubblePictureList"/>
    <dgm:cxn modelId="{13B894EC-75E1-421B-9D75-2A5702101CAB}" type="presParOf" srcId="{38E724BD-8F71-42EC-849C-DAADAE538072}" destId="{51BB0061-DDAA-4EC0-AB5E-4529FBB40126}" srcOrd="12" destOrd="0" presId="urn:microsoft.com/office/officeart/2008/layout/BubblePictureList"/>
    <dgm:cxn modelId="{80A84D51-E4A0-4708-98A4-E65A72388197}" type="presParOf" srcId="{51BB0061-DDAA-4EC0-AB5E-4529FBB40126}" destId="{9C097059-5F2F-485F-AC0C-15F97190E5B7}" srcOrd="0" destOrd="0" presId="urn:microsoft.com/office/officeart/2008/layout/BubblePictureList"/>
    <dgm:cxn modelId="{2A4E5577-5EC4-43A0-89F9-CC06692D0DF3}" type="presParOf" srcId="{38E724BD-8F71-42EC-849C-DAADAE538072}" destId="{35FAADAD-43DF-4794-8835-95A976B8A463}" srcOrd="13" destOrd="0" presId="urn:microsoft.com/office/officeart/2008/layout/BubblePictureList"/>
    <dgm:cxn modelId="{1700FF7C-DF76-4FA6-8BDD-E8DE0A0FE728}" type="presParOf" srcId="{38E724BD-8F71-42EC-849C-DAADAE538072}" destId="{00EA4056-564F-4D36-8730-0EFEF581BCDF}" srcOrd="14" destOrd="0" presId="urn:microsoft.com/office/officeart/2008/layout/BubblePictureList"/>
    <dgm:cxn modelId="{908912C5-79A1-4FA4-9F9D-6CD62E370D41}" type="presParOf" srcId="{38E724BD-8F71-42EC-849C-DAADAE538072}" destId="{4C2DF395-E185-4CD6-8DE4-C5EE8EA21518}" srcOrd="15" destOrd="0" presId="urn:microsoft.com/office/officeart/2008/layout/BubblePictureList"/>
    <dgm:cxn modelId="{D92D1F85-1DA0-4847-8800-F56B1C072CFC}" type="presParOf" srcId="{4C2DF395-E185-4CD6-8DE4-C5EE8EA21518}" destId="{B584BA7A-48A6-4F26-8959-8B6241D034DE}" srcOrd="0" destOrd="0" presId="urn:microsoft.com/office/officeart/2008/layout/BubblePictureList"/>
    <dgm:cxn modelId="{9564003A-4275-4BB4-B6BA-5ED05C8B2476}" type="presParOf" srcId="{38E724BD-8F71-42EC-849C-DAADAE538072}" destId="{4E1A901C-C6C2-4E4E-9F4A-4A0EA6B68969}" srcOrd="16" destOrd="0" presId="urn:microsoft.com/office/officeart/2008/layout/BubblePictureList"/>
    <dgm:cxn modelId="{BC152979-8EB3-466F-99B0-6EC28797BF9F}" type="presParOf" srcId="{4E1A901C-C6C2-4E4E-9F4A-4A0EA6B68969}" destId="{2DD61F46-5925-4BF8-9DEB-917741DE05F8}" srcOrd="0" destOrd="0" presId="urn:microsoft.com/office/officeart/2008/layout/BubblePictureList"/>
    <dgm:cxn modelId="{A55BFB49-BCA1-44DB-BF76-1E3E53E25CEC}" type="presParOf" srcId="{38E724BD-8F71-42EC-849C-DAADAE538072}" destId="{159F69D1-ED9B-4E3A-8D8D-A4C7B483AE45}" srcOrd="17" destOrd="0" presId="urn:microsoft.com/office/officeart/2008/layout/BubblePictureList"/>
    <dgm:cxn modelId="{9D0ADF7A-2F41-4D2C-AF99-57D1A74C2DE5}" type="presParOf" srcId="{38E724BD-8F71-42EC-849C-DAADAE538072}" destId="{A0956DD8-1306-4D5A-8930-0AC627C86201}" srcOrd="18" destOrd="0" presId="urn:microsoft.com/office/officeart/2008/layout/BubblePictureList"/>
    <dgm:cxn modelId="{D89D163D-9F8C-4B46-88E1-1380CB715177}" type="presParOf" srcId="{A0956DD8-1306-4D5A-8930-0AC627C86201}" destId="{A774E726-0505-4C1E-B864-B351B52BBD0B}" srcOrd="0" destOrd="0" presId="urn:microsoft.com/office/officeart/2008/layout/BubblePictureList"/>
    <dgm:cxn modelId="{CE8DA26B-EB02-477F-9289-63171B048282}" type="presParOf" srcId="{38E724BD-8F71-42EC-849C-DAADAE538072}" destId="{9073EBDE-B41B-41D4-AC96-CFCBFD9FCEC4}" srcOrd="19" destOrd="0" presId="urn:microsoft.com/office/officeart/2008/layout/BubblePictureList"/>
    <dgm:cxn modelId="{BCDFE5C9-54FA-4136-BEBE-E7534B38D50F}" type="presParOf" srcId="{38E724BD-8F71-42EC-849C-DAADAE538072}" destId="{BB971099-A597-41D1-90AA-3F459648387F}" srcOrd="20" destOrd="0" presId="urn:microsoft.com/office/officeart/2008/layout/BubblePictureList"/>
    <dgm:cxn modelId="{B6532821-2D8A-4EDB-BE67-12FCA99B0150}" type="presParOf" srcId="{BB971099-A597-41D1-90AA-3F459648387F}" destId="{F7E212A4-89AE-42C2-99A6-6E9F41F4F3FB}" srcOrd="0" destOrd="0" presId="urn:microsoft.com/office/officeart/2008/layout/BubblePictureList"/>
    <dgm:cxn modelId="{8E2AC713-74A1-44A9-9436-F05CD281E0DB}" type="presParOf" srcId="{38E724BD-8F71-42EC-849C-DAADAE538072}" destId="{31C2DA8C-2CD0-4DF5-A89A-77B00A2E8BF6}" srcOrd="21" destOrd="0" presId="urn:microsoft.com/office/officeart/2008/layout/BubblePictureList"/>
    <dgm:cxn modelId="{7BDD272C-8C27-47C9-9B5C-825D5A6E381B}" type="presParOf" srcId="{38E724BD-8F71-42EC-849C-DAADAE538072}" destId="{987EDB21-5A8D-470F-8A8D-6F4F8A7BFD22}" srcOrd="22" destOrd="0" presId="urn:microsoft.com/office/officeart/2008/layout/BubblePictureList"/>
    <dgm:cxn modelId="{198E50CC-1A19-4BE2-A56E-67D15E40EEC8}" type="presParOf" srcId="{987EDB21-5A8D-470F-8A8D-6F4F8A7BFD22}" destId="{F224F6A5-C0B3-4082-A2C8-1477C6BAB14F}"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18FA8-5C02-4765-86BB-913BA0722F96}">
      <dsp:nvSpPr>
        <dsp:cNvPr id="0" name=""/>
        <dsp:cNvSpPr/>
      </dsp:nvSpPr>
      <dsp:spPr>
        <a:xfrm>
          <a:off x="3448392" y="2118500"/>
          <a:ext cx="1157658" cy="115780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55CC7D-FDA4-4F0C-BDA9-895AC38820BD}">
      <dsp:nvSpPr>
        <dsp:cNvPr id="0" name=""/>
        <dsp:cNvSpPr/>
      </dsp:nvSpPr>
      <dsp:spPr>
        <a:xfrm>
          <a:off x="4186745" y="1265705"/>
          <a:ext cx="343741" cy="343293"/>
        </a:xfrm>
        <a:prstGeom prst="donut">
          <a:avLst>
            <a:gd name="adj" fmla="val 7460"/>
          </a:avLst>
        </a:prstGeom>
        <a:solidFill>
          <a:srgbClr val="002664">
            <a:hueOff val="0"/>
            <a:satOff val="0"/>
            <a:lumOff val="0"/>
          </a:srgbClr>
        </a:solidFill>
        <a:ln w="12700" cap="flat" cmpd="sng" algn="ctr">
          <a:solidFill>
            <a:srgbClr val="FFFFFF">
              <a:hueOff val="0"/>
              <a:satOff val="0"/>
              <a:lum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39443C-981D-49FC-9A92-20F1184D12EE}">
      <dsp:nvSpPr>
        <dsp:cNvPr id="0" name=""/>
        <dsp:cNvSpPr/>
      </dsp:nvSpPr>
      <dsp:spPr>
        <a:xfrm>
          <a:off x="3497004" y="2170500"/>
          <a:ext cx="1068760" cy="1068605"/>
        </a:xfrm>
        <a:prstGeom prst="ellipse">
          <a:avLst/>
        </a:prstGeom>
        <a:blipFill>
          <a:blip xmlns:r="http://schemas.openxmlformats.org/officeDocument/2006/relationships" r:embed="rId1"/>
          <a:srcRect/>
          <a:stretch>
            <a:fillRect l="-25000" r="-25000"/>
          </a:stretch>
        </a:blip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3FE123BC-DF69-48FE-A50C-137CF0B64CC9}">
      <dsp:nvSpPr>
        <dsp:cNvPr id="0" name=""/>
        <dsp:cNvSpPr/>
      </dsp:nvSpPr>
      <dsp:spPr>
        <a:xfrm>
          <a:off x="4690011" y="2336921"/>
          <a:ext cx="605499" cy="605658"/>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036C22-6D49-4065-BD77-E5EF56A1F15B}">
      <dsp:nvSpPr>
        <dsp:cNvPr id="0" name=""/>
        <dsp:cNvSpPr/>
      </dsp:nvSpPr>
      <dsp:spPr>
        <a:xfrm>
          <a:off x="4725570" y="2372599"/>
          <a:ext cx="534380" cy="534302"/>
        </a:xfrm>
        <a:prstGeom prst="ellipse">
          <a:avLst/>
        </a:prstGeom>
        <a:blipFill>
          <a:blip xmlns:r="http://schemas.openxmlformats.org/officeDocument/2006/relationships" r:embed="rId2"/>
          <a:srcRect/>
          <a:stretch>
            <a:fillRect l="-3000" r="-3000"/>
          </a:stretch>
        </a:blip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A17D818F-4400-4556-9029-9250A9A0D243}">
      <dsp:nvSpPr>
        <dsp:cNvPr id="0" name=""/>
        <dsp:cNvSpPr/>
      </dsp:nvSpPr>
      <dsp:spPr>
        <a:xfrm>
          <a:off x="4452948" y="1482385"/>
          <a:ext cx="776876" cy="77665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50BC1D-3AB3-4A26-BD64-4CA30281137C}">
      <dsp:nvSpPr>
        <dsp:cNvPr id="0" name=""/>
        <dsp:cNvSpPr/>
      </dsp:nvSpPr>
      <dsp:spPr>
        <a:xfrm>
          <a:off x="5397743" y="63524"/>
          <a:ext cx="254349" cy="254533"/>
        </a:xfrm>
        <a:prstGeom prst="donut">
          <a:avLst>
            <a:gd name="adj" fmla="val 7460"/>
          </a:avLst>
        </a:prstGeom>
        <a:solidFill>
          <a:srgbClr val="002664">
            <a:hueOff val="0"/>
            <a:satOff val="0"/>
            <a:lumOff val="0"/>
            <a:alphaOff val="0"/>
          </a:srgbClr>
        </a:solidFill>
        <a:ln w="6350" cap="flat" cmpd="sng" algn="ctr">
          <a:solidFill>
            <a:srgbClr val="FFFFFF">
              <a:hueOff val="0"/>
              <a:satOff val="0"/>
              <a:lum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956E7E-DE61-4ABD-8048-E60E8BDE4D32}">
      <dsp:nvSpPr>
        <dsp:cNvPr id="0" name=""/>
        <dsp:cNvSpPr/>
      </dsp:nvSpPr>
      <dsp:spPr>
        <a:xfrm>
          <a:off x="5779514" y="0"/>
          <a:ext cx="127421" cy="127049"/>
        </a:xfrm>
        <a:prstGeom prst="donut">
          <a:avLst>
            <a:gd name="adj" fmla="val 7460"/>
          </a:avLst>
        </a:prstGeom>
        <a:solidFill>
          <a:srgbClr val="002664">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E43952-5066-481A-9D93-C9DE7DCCF370}">
      <dsp:nvSpPr>
        <dsp:cNvPr id="0" name=""/>
        <dsp:cNvSpPr/>
      </dsp:nvSpPr>
      <dsp:spPr>
        <a:xfrm>
          <a:off x="4493940" y="1523284"/>
          <a:ext cx="694891" cy="694419"/>
        </a:xfrm>
        <a:prstGeom prst="ellipse">
          <a:avLst/>
        </a:prstGeom>
        <a:blipFill>
          <a:blip xmlns:r="http://schemas.openxmlformats.org/officeDocument/2006/relationships" r:embed="rId3"/>
          <a:srcRect/>
          <a:stretch>
            <a:fillRect l="-25000" r="-25000"/>
          </a:stretch>
        </a:blip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9C097059-5F2F-485F-AC0C-15F97190E5B7}">
      <dsp:nvSpPr>
        <dsp:cNvPr id="0" name=""/>
        <dsp:cNvSpPr/>
      </dsp:nvSpPr>
      <dsp:spPr>
        <a:xfrm>
          <a:off x="4448254" y="719290"/>
          <a:ext cx="727984" cy="68862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EA4056-564F-4D36-8730-0EFEF581BCDF}">
      <dsp:nvSpPr>
        <dsp:cNvPr id="0" name=""/>
        <dsp:cNvSpPr/>
      </dsp:nvSpPr>
      <dsp:spPr>
        <a:xfrm>
          <a:off x="5130133" y="3836898"/>
          <a:ext cx="343741" cy="343293"/>
        </a:xfrm>
        <a:prstGeom prst="donut">
          <a:avLst>
            <a:gd name="adj" fmla="val 7460"/>
          </a:avLst>
        </a:prstGeom>
        <a:solidFill>
          <a:srgbClr val="002664">
            <a:hueOff val="0"/>
            <a:satOff val="0"/>
            <a:lumOff val="0"/>
            <a:alphaOff val="0"/>
          </a:srgbClr>
        </a:solidFill>
        <a:ln w="12700" cap="flat" cmpd="sng" algn="ctr">
          <a:solidFill>
            <a:srgbClr val="FFFFFF">
              <a:hueOff val="0"/>
              <a:satOff val="0"/>
              <a:lum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84BA7A-48A6-4F26-8959-8B6241D034DE}">
      <dsp:nvSpPr>
        <dsp:cNvPr id="0" name=""/>
        <dsp:cNvSpPr/>
      </dsp:nvSpPr>
      <dsp:spPr>
        <a:xfrm>
          <a:off x="4460215" y="728181"/>
          <a:ext cx="685447" cy="68399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0000" b="-20000"/>
          </a:stretch>
        </a:blip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2DD61F46-5925-4BF8-9DEB-917741DE05F8}">
      <dsp:nvSpPr>
        <dsp:cNvPr id="0" name=""/>
        <dsp:cNvSpPr/>
      </dsp:nvSpPr>
      <dsp:spPr>
        <a:xfrm>
          <a:off x="4921641" y="282379"/>
          <a:ext cx="504747" cy="504715"/>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74E726-0505-4C1E-B864-B351B52BBD0B}">
      <dsp:nvSpPr>
        <dsp:cNvPr id="0" name=""/>
        <dsp:cNvSpPr/>
      </dsp:nvSpPr>
      <dsp:spPr>
        <a:xfrm>
          <a:off x="4951274" y="311966"/>
          <a:ext cx="445481" cy="445107"/>
        </a:xfrm>
        <a:prstGeom prst="ellipse">
          <a:avLst/>
        </a:prstGeom>
        <a:blipFill>
          <a:blip xmlns:r="http://schemas.openxmlformats.org/officeDocument/2006/relationships" r:embed="rId5"/>
          <a:srcRect/>
          <a:stretch>
            <a:fillRect l="-25000" r="-25000"/>
          </a:stretch>
        </a:blip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F7E212A4-89AE-42C2-99A6-6E9F41F4F3FB}">
      <dsp:nvSpPr>
        <dsp:cNvPr id="0" name=""/>
        <dsp:cNvSpPr/>
      </dsp:nvSpPr>
      <dsp:spPr>
        <a:xfrm>
          <a:off x="4211933" y="3244104"/>
          <a:ext cx="867750" cy="86802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C2DA8C-2CD0-4DF5-A89A-77B00A2E8BF6}">
      <dsp:nvSpPr>
        <dsp:cNvPr id="0" name=""/>
        <dsp:cNvSpPr/>
      </dsp:nvSpPr>
      <dsp:spPr>
        <a:xfrm>
          <a:off x="5356751" y="2926046"/>
          <a:ext cx="190638" cy="191008"/>
        </a:xfrm>
        <a:prstGeom prst="donut">
          <a:avLst>
            <a:gd name="adj" fmla="val 7460"/>
          </a:avLst>
        </a:prstGeom>
        <a:solidFill>
          <a:srgbClr val="002664">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24F6A5-C0B3-4082-A2C8-1477C6BAB14F}">
      <dsp:nvSpPr>
        <dsp:cNvPr id="0" name=""/>
        <dsp:cNvSpPr/>
      </dsp:nvSpPr>
      <dsp:spPr>
        <a:xfrm>
          <a:off x="4257864" y="3289789"/>
          <a:ext cx="776382" cy="776218"/>
        </a:xfrm>
        <a:prstGeom prst="ellipse">
          <a:avLst/>
        </a:prstGeom>
        <a:blipFill>
          <a:blip xmlns:r="http://schemas.openxmlformats.org/officeDocument/2006/relationships" r:embed="rId6"/>
          <a:srcRect/>
          <a:stretch>
            <a:fillRect l="-25000" r="-25000"/>
          </a:stretch>
        </a:blip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E3EF4961-5F67-4CC5-A1FE-31E272917402}">
      <dsp:nvSpPr>
        <dsp:cNvPr id="0" name=""/>
        <dsp:cNvSpPr/>
      </dsp:nvSpPr>
      <dsp:spPr>
        <a:xfrm>
          <a:off x="1384782" y="2439639"/>
          <a:ext cx="1935630" cy="368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 numCol="1" spcCol="1270" anchor="b" anchorCtr="0">
          <a:noAutofit/>
        </a:bodyPr>
        <a:lstStyle/>
        <a:p>
          <a:pPr marL="0" lvl="0" indent="0" algn="r" defTabSz="622300">
            <a:lnSpc>
              <a:spcPct val="90000"/>
            </a:lnSpc>
            <a:spcBef>
              <a:spcPct val="0"/>
            </a:spcBef>
            <a:spcAft>
              <a:spcPct val="35000"/>
            </a:spcAft>
            <a:buNone/>
          </a:pPr>
          <a:r>
            <a:rPr lang="en-AU" sz="1400" kern="1200">
              <a:solidFill>
                <a:srgbClr val="002664"/>
              </a:solidFill>
              <a:latin typeface="Public Sans Light"/>
              <a:ea typeface="+mn-ea"/>
              <a:cs typeface="+mn-cs"/>
            </a:rPr>
            <a:t>Attend transition programs and events</a:t>
          </a:r>
        </a:p>
      </dsp:txBody>
      <dsp:txXfrm>
        <a:off x="1384782" y="2439639"/>
        <a:ext cx="1935630" cy="368534"/>
      </dsp:txXfrm>
    </dsp:sp>
    <dsp:sp modelId="{058EA8CB-4A71-4E6E-A664-D853E7C2A369}">
      <dsp:nvSpPr>
        <dsp:cNvPr id="0" name=""/>
        <dsp:cNvSpPr/>
      </dsp:nvSpPr>
      <dsp:spPr>
        <a:xfrm>
          <a:off x="5420599" y="2372599"/>
          <a:ext cx="2101150" cy="534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en-AU" sz="1400" kern="1200">
              <a:solidFill>
                <a:srgbClr val="002664"/>
              </a:solidFill>
              <a:latin typeface="Public Sans Light"/>
              <a:ea typeface="+mn-ea"/>
              <a:cs typeface="+mn-cs"/>
            </a:rPr>
            <a:t>Share information about your child with our team</a:t>
          </a:r>
        </a:p>
      </dsp:txBody>
      <dsp:txXfrm>
        <a:off x="5420599" y="2372599"/>
        <a:ext cx="2101150" cy="534302"/>
      </dsp:txXfrm>
    </dsp:sp>
    <dsp:sp modelId="{F00D8DDB-8E97-4D2A-8DE4-3A4E8174E1D7}">
      <dsp:nvSpPr>
        <dsp:cNvPr id="0" name=""/>
        <dsp:cNvSpPr/>
      </dsp:nvSpPr>
      <dsp:spPr>
        <a:xfrm>
          <a:off x="5379004" y="1508139"/>
          <a:ext cx="2460824" cy="69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en-AU" sz="1400" kern="1200">
              <a:solidFill>
                <a:srgbClr val="002664"/>
              </a:solidFill>
              <a:latin typeface="Public Sans Light"/>
              <a:ea typeface="+mn-ea"/>
              <a:cs typeface="+mn-cs"/>
            </a:rPr>
            <a:t>Ask for additional transition visits if you think your child needs them</a:t>
          </a:r>
        </a:p>
      </dsp:txBody>
      <dsp:txXfrm>
        <a:off x="5379004" y="1508139"/>
        <a:ext cx="2460824" cy="694419"/>
      </dsp:txXfrm>
    </dsp:sp>
    <dsp:sp modelId="{35FAADAD-43DF-4794-8835-95A976B8A463}">
      <dsp:nvSpPr>
        <dsp:cNvPr id="0" name=""/>
        <dsp:cNvSpPr/>
      </dsp:nvSpPr>
      <dsp:spPr>
        <a:xfrm>
          <a:off x="1433285" y="698394"/>
          <a:ext cx="2854834" cy="480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en-AU" sz="1400" kern="1200">
              <a:solidFill>
                <a:srgbClr val="002664"/>
              </a:solidFill>
              <a:latin typeface="Public Sans Light"/>
              <a:ea typeface="+mn-ea"/>
              <a:cs typeface="+mn-cs"/>
            </a:rPr>
            <a:t>Read the department’s </a:t>
          </a:r>
          <a:r>
            <a:rPr lang="en-AU" sz="1400" kern="1200">
              <a:solidFill>
                <a:srgbClr val="002664"/>
              </a:solidFill>
              <a:latin typeface="Public Sans Light"/>
              <a:ea typeface="+mn-ea"/>
              <a:cs typeface="+mn-cs"/>
              <a:hlinkClick xmlns:r="http://schemas.openxmlformats.org/officeDocument/2006/relationships" r:id="rId7">
                <a:extLst>
                  <a:ext uri="{A12FA001-AC4F-418D-AE19-62706E023703}">
                    <ahyp:hlinkClr xmlns:ahyp="http://schemas.microsoft.com/office/drawing/2018/hyperlinkcolor" val="tx"/>
                  </a:ext>
                </a:extLst>
              </a:hlinkClick>
            </a:rPr>
            <a:t>‘</a:t>
          </a:r>
          <a:r>
            <a:rPr lang="en-AU" sz="1400" kern="1200">
              <a:solidFill>
                <a:srgbClr val="002664"/>
              </a:solidFill>
              <a:latin typeface="Public Sans Light"/>
              <a:ea typeface="+mn-ea"/>
              <a:cs typeface="+mn-cs"/>
              <a:hlinkClick xmlns:r="http://schemas.openxmlformats.org/officeDocument/2006/relationships" r:id="rId8">
                <a:extLst>
                  <a:ext uri="{A12FA001-AC4F-418D-AE19-62706E023703}">
                    <ahyp:hlinkClr xmlns:ahyp="http://schemas.microsoft.com/office/drawing/2018/hyperlinkcolor" val="tx"/>
                  </a:ext>
                </a:extLst>
              </a:hlinkClick>
            </a:rPr>
            <a:t>getting reading for primary school’ guide</a:t>
          </a:r>
          <a:endParaRPr lang="en-AU" sz="1400" kern="1200">
            <a:solidFill>
              <a:srgbClr val="002664"/>
            </a:solidFill>
            <a:latin typeface="Public Sans Light"/>
            <a:ea typeface="+mn-ea"/>
            <a:cs typeface="+mn-cs"/>
          </a:endParaRPr>
        </a:p>
      </dsp:txBody>
      <dsp:txXfrm>
        <a:off x="1433285" y="698394"/>
        <a:ext cx="2854834" cy="480350"/>
      </dsp:txXfrm>
    </dsp:sp>
    <dsp:sp modelId="{159F69D1-ED9B-4E3A-8D8D-A4C7B483AE45}">
      <dsp:nvSpPr>
        <dsp:cNvPr id="0" name=""/>
        <dsp:cNvSpPr/>
      </dsp:nvSpPr>
      <dsp:spPr>
        <a:xfrm>
          <a:off x="5519638" y="378999"/>
          <a:ext cx="3046343" cy="445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en-AU" sz="1400" kern="1200">
              <a:solidFill>
                <a:srgbClr val="002664"/>
              </a:solidFill>
              <a:latin typeface="Public Sans Light"/>
              <a:ea typeface="+mn-ea"/>
              <a:cs typeface="+mn-cs"/>
            </a:rPr>
            <a:t>If you have any questions or </a:t>
          </a:r>
          <a:br>
            <a:rPr lang="en-AU" sz="1400" kern="1200">
              <a:solidFill>
                <a:srgbClr val="002664"/>
              </a:solidFill>
              <a:latin typeface="Public Sans Light"/>
              <a:ea typeface="+mn-ea"/>
              <a:cs typeface="+mn-cs"/>
            </a:rPr>
          </a:br>
          <a:r>
            <a:rPr lang="en-AU" sz="1400" kern="1200">
              <a:solidFill>
                <a:srgbClr val="002664"/>
              </a:solidFill>
              <a:latin typeface="Public Sans Light"/>
              <a:ea typeface="+mn-ea"/>
              <a:cs typeface="+mn-cs"/>
            </a:rPr>
            <a:t>concerns speak to the school</a:t>
          </a:r>
        </a:p>
      </dsp:txBody>
      <dsp:txXfrm>
        <a:off x="5519638" y="378999"/>
        <a:ext cx="3046343" cy="445107"/>
      </dsp:txXfrm>
    </dsp:sp>
    <dsp:sp modelId="{9073EBDE-B41B-41D4-AC96-CFCBFD9FCEC4}">
      <dsp:nvSpPr>
        <dsp:cNvPr id="0" name=""/>
        <dsp:cNvSpPr/>
      </dsp:nvSpPr>
      <dsp:spPr>
        <a:xfrm>
          <a:off x="220952" y="3427801"/>
          <a:ext cx="3896787" cy="776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r" defTabSz="622300">
            <a:lnSpc>
              <a:spcPct val="90000"/>
            </a:lnSpc>
            <a:spcBef>
              <a:spcPct val="0"/>
            </a:spcBef>
            <a:spcAft>
              <a:spcPct val="35000"/>
            </a:spcAft>
            <a:buNone/>
          </a:pPr>
          <a:r>
            <a:rPr lang="en-AU" sz="1400" kern="1200">
              <a:solidFill>
                <a:srgbClr val="002664"/>
              </a:solidFill>
              <a:latin typeface="Public Sans Light"/>
              <a:ea typeface="+mn-ea"/>
              <a:cs typeface="+mn-cs"/>
            </a:rPr>
            <a:t>If your child attended an early childhood service, consider connecting their preschool teacher with their new teacher</a:t>
          </a:r>
        </a:p>
      </dsp:txBody>
      <dsp:txXfrm>
        <a:off x="220952" y="3427801"/>
        <a:ext cx="3896787" cy="776218"/>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ducationstandards.nsw.edu.au/wps/portal/nesa/k-10/learning-areas/creative-arts/creative-arts-k-6-syllabus" TargetMode="External"/><Relationship Id="rId3" Type="http://schemas.openxmlformats.org/officeDocument/2006/relationships/hyperlink" Target="https://curriculum.nsw.edu.au/learning-areas/english/english-k-10-2022" TargetMode="External"/><Relationship Id="rId7" Type="http://schemas.openxmlformats.org/officeDocument/2006/relationships/hyperlink" Target="https://educationstandards.nsw.edu.au/wps/portal/nesa/k-10/learning-areas/hsie/geography-k-10" TargetMode="External"/><Relationship Id="rId12" Type="http://schemas.openxmlformats.org/officeDocument/2006/relationships/hyperlink" Target="https://educationstandards.nsw.edu.au/wps/portal/go/parents/parents-guide-to-the-nsw-primary-syllabuse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ducationstandards.nsw.edu.au/wps/portal/nesa/k-10/learning-areas/hsie/history-k-10" TargetMode="External"/><Relationship Id="rId11" Type="http://schemas.openxmlformats.org/officeDocument/2006/relationships/hyperlink" Target="https://educationstandards.nsw.edu.au/wps/portal/nesa/k-10/learning-areas/tas" TargetMode="External"/><Relationship Id="rId5" Type="http://schemas.openxmlformats.org/officeDocument/2006/relationships/hyperlink" Target="https://educationstandards.nsw.edu.au/wps/portal/nesa/k-10/learning-areas/science/science-and-technology-k-6-new-syllabus" TargetMode="External"/><Relationship Id="rId10" Type="http://schemas.openxmlformats.org/officeDocument/2006/relationships/hyperlink" Target="https://educationstandards.nsw.edu.au/wps/portal/nesa/k-10/learning-areas/languages/aboriginal-languages-k-10-syllabus" TargetMode="External"/><Relationship Id="rId4" Type="http://schemas.openxmlformats.org/officeDocument/2006/relationships/hyperlink" Target="https://curriculum.nsw.edu.au/learning-areas/mathematics/mathematics-k-10-2022" TargetMode="External"/><Relationship Id="rId9" Type="http://schemas.openxmlformats.org/officeDocument/2006/relationships/hyperlink" Target="https://educationstandards.nsw.edu.au/wps/portal/nesa/k-10/learning-areas/pdhpe/pdhpe-k-10-2018"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ducation.nsw.gov.au/teaching-and-learning/curriculum/literacy-and-numeracy/assessment-resources/best-start-kindergart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ducation.nsw.gov.au/schooling/parents-and-carers/going-to-school/getting-ready-for-school/starting-primary-school/the-big-day/daisy-s-first-da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ducation.nsw.gov.au/schooling/parents-and-carers/going-to-school/getting-ready-for-school/starting-primary-school/the-big-day/daisy-s-first-da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a:extLst>
            <a:ext uri="{FF2B5EF4-FFF2-40B4-BE49-F238E27FC236}">
              <a16:creationId xmlns:a16="http://schemas.microsoft.com/office/drawing/2014/main" id="{35FA6C5F-67F8-AF10-7958-5ECE9ED4BAE3}"/>
            </a:ext>
          </a:extLst>
        </p:cNvPr>
        <p:cNvGrpSpPr/>
        <p:nvPr/>
      </p:nvGrpSpPr>
      <p:grpSpPr>
        <a:xfrm>
          <a:off x="0" y="0"/>
          <a:ext cx="0" cy="0"/>
          <a:chOff x="0" y="0"/>
          <a:chExt cx="0" cy="0"/>
        </a:xfrm>
      </p:grpSpPr>
      <p:sp>
        <p:nvSpPr>
          <p:cNvPr id="1109" name="Google Shape;1109;g318442bdf33_0_2053:notes">
            <a:extLst>
              <a:ext uri="{FF2B5EF4-FFF2-40B4-BE49-F238E27FC236}">
                <a16:creationId xmlns:a16="http://schemas.microsoft.com/office/drawing/2014/main" id="{17379F4E-3358-E418-25AF-00DA00183B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318442bdf33_0_2053:notes">
            <a:extLst>
              <a:ext uri="{FF2B5EF4-FFF2-40B4-BE49-F238E27FC236}">
                <a16:creationId xmlns:a16="http://schemas.microsoft.com/office/drawing/2014/main" id="{42800941-666C-8826-675B-C06136C587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2674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b="0" i="0">
                <a:solidFill>
                  <a:srgbClr val="22272B"/>
                </a:solidFill>
                <a:effectLst/>
                <a:latin typeface="Public Sans" pitchFamily="2" charset="0"/>
              </a:rPr>
              <a:t>Presenter notes/script:</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AU" sz="1100" b="0" i="0" u="none" strike="noStrike">
                <a:solidFill>
                  <a:srgbClr val="22272B"/>
                </a:solidFill>
                <a:effectLst/>
                <a:latin typeface="PublicSans"/>
              </a:rPr>
              <a:t>Your children bring to school a range of knowledge, understanding and skills developed in home and prior-to-school settings like child care. The movement into Early Stage 1 should be seen as a continuum of learning</a:t>
            </a:r>
            <a:r>
              <a:rPr lang="en-AU" sz="1100" b="0" i="0">
                <a:solidFill>
                  <a:srgbClr val="444444"/>
                </a:solidFill>
                <a:effectLst/>
                <a:latin typeface="PublicSans"/>
              </a:rPr>
              <a:t>​</a:t>
            </a:r>
            <a:endParaRPr lang="en-AU"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none" strike="noStrike">
                <a:solidFill>
                  <a:srgbClr val="22272B"/>
                </a:solidFill>
                <a:effectLst/>
                <a:latin typeface="PublicSans"/>
              </a:rPr>
              <a:t>The Early Years Learning Framework for Australia is the curriculum used in prior to school settings and it  describes a range of opportunities for children to learn and develop a foundation for future success in learning. This is what we build on in kindergarten.</a:t>
            </a:r>
            <a:r>
              <a:rPr lang="en-US" sz="1100" b="0" i="0">
                <a:solidFill>
                  <a:srgbClr val="444444"/>
                </a:solidFill>
                <a:effectLst/>
                <a:latin typeface="PublicSans"/>
              </a:rPr>
              <a:t>​</a:t>
            </a:r>
            <a:endParaRPr lang="en-AU" b="0" i="0">
              <a:solidFill>
                <a:srgbClr val="444444"/>
              </a:solidFill>
              <a:effectLst/>
              <a:latin typeface="Calibri" panose="020F0502020204030204" pitchFamily="34" charset="0"/>
            </a:endParaRPr>
          </a:p>
          <a:p>
            <a:pPr algn="l" rtl="0" fontAlgn="base"/>
            <a:endParaRPr lang="en-AU" b="0" i="0" u="none" strike="noStrike">
              <a:solidFill>
                <a:srgbClr val="22272B"/>
              </a:solidFill>
              <a:effectLst/>
              <a:latin typeface="Public Sans" pitchFamily="2" charset="0"/>
            </a:endParaRPr>
          </a:p>
          <a:p>
            <a:pPr algn="l" rtl="0" fontAlgn="base"/>
            <a:r>
              <a:rPr lang="en-AU" b="0" i="0" u="none" strike="noStrike">
                <a:solidFill>
                  <a:srgbClr val="22272B"/>
                </a:solidFill>
                <a:effectLst/>
                <a:latin typeface="Public Sans" pitchFamily="2" charset="0"/>
              </a:rPr>
              <a:t>Key learning areas (KLAs) describe broad areas of learning. In NSW, syllabuses are developed within the following KLAs.</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marL="158750" indent="0" algn="l" rtl="0" fontAlgn="base">
              <a:buNone/>
            </a:pPr>
            <a:endParaRPr lang="en-AU"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AU" sz="1100" b="0" i="0" u="sng" strike="noStrike">
                <a:solidFill>
                  <a:srgbClr val="22272B"/>
                </a:solidFill>
                <a:effectLst/>
                <a:latin typeface="Public Sans" pitchFamily="2" charset="0"/>
                <a:hlinkClick r:id="rId3"/>
              </a:rPr>
              <a:t>English K–10 Syllabus (Digital Curriculum)</a:t>
            </a:r>
            <a:r>
              <a:rPr lang="en-AU" sz="1100" b="0" i="0">
                <a:solidFill>
                  <a:srgbClr val="444444"/>
                </a:solidFill>
                <a:effectLst/>
                <a:latin typeface="Public Sans" pitchFamily="2" charset="0"/>
              </a:rPr>
              <a:t>​</a:t>
            </a:r>
            <a:endParaRPr lang="en-AU"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sng" strike="noStrike">
                <a:solidFill>
                  <a:srgbClr val="22272B"/>
                </a:solidFill>
                <a:effectLst/>
                <a:latin typeface="Public Sans" pitchFamily="2" charset="0"/>
                <a:hlinkClick r:id="rId4"/>
              </a:rPr>
              <a:t>Mathematics K–10 Syllabus (Digital Curriculum)</a:t>
            </a:r>
            <a:r>
              <a:rPr lang="en-AU" sz="1100" b="0" i="0">
                <a:solidFill>
                  <a:srgbClr val="444444"/>
                </a:solidFill>
                <a:effectLst/>
                <a:latin typeface="Public Sans" pitchFamily="2" charset="0"/>
              </a:rPr>
              <a:t>​</a:t>
            </a:r>
            <a:endParaRPr lang="en-AU"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sng" strike="noStrike">
                <a:solidFill>
                  <a:srgbClr val="22272B"/>
                </a:solidFill>
                <a:effectLst/>
                <a:latin typeface="Public Sans" pitchFamily="2" charset="0"/>
                <a:hlinkClick r:id="rId5"/>
              </a:rPr>
              <a:t>Science and Technology K–6 (2017)</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sng" strike="noStrike">
                <a:solidFill>
                  <a:srgbClr val="22272B"/>
                </a:solidFill>
                <a:effectLst/>
                <a:latin typeface="Public Sans" pitchFamily="2" charset="0"/>
                <a:hlinkClick r:id="rId6"/>
              </a:rPr>
              <a:t>History K–10 Syllabus (2012)</a:t>
            </a:r>
            <a:r>
              <a:rPr lang="en-AU" sz="1100" b="0" i="0">
                <a:solidFill>
                  <a:srgbClr val="444444"/>
                </a:solidFill>
                <a:effectLst/>
                <a:latin typeface="Public Sans" pitchFamily="2" charset="0"/>
              </a:rPr>
              <a:t>​</a:t>
            </a:r>
            <a:endParaRPr lang="en-AU"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sng" strike="noStrike">
                <a:solidFill>
                  <a:srgbClr val="22272B"/>
                </a:solidFill>
                <a:effectLst/>
                <a:latin typeface="Public Sans" pitchFamily="2" charset="0"/>
                <a:hlinkClick r:id="rId7"/>
              </a:rPr>
              <a:t>Geography K–10 Syllabus (2015)</a:t>
            </a:r>
            <a:r>
              <a:rPr lang="en-AU" sz="1100" b="0" i="0">
                <a:solidFill>
                  <a:srgbClr val="444444"/>
                </a:solidFill>
                <a:effectLst/>
                <a:latin typeface="Public Sans" pitchFamily="2" charset="0"/>
              </a:rPr>
              <a:t>​</a:t>
            </a:r>
            <a:endParaRPr lang="en-AU"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sng" strike="noStrike">
                <a:solidFill>
                  <a:srgbClr val="22272B"/>
                </a:solidFill>
                <a:effectLst/>
                <a:latin typeface="Public Sans" pitchFamily="2" charset="0"/>
                <a:hlinkClick r:id="rId8"/>
              </a:rPr>
              <a:t>Creative Arts K–6 Syllabus (2006)</a:t>
            </a:r>
            <a:r>
              <a:rPr lang="en-AU" sz="1100" b="0" i="0">
                <a:solidFill>
                  <a:srgbClr val="444444"/>
                </a:solidFill>
                <a:effectLst/>
                <a:latin typeface="Public Sans" pitchFamily="2" charset="0"/>
              </a:rPr>
              <a:t>​</a:t>
            </a:r>
            <a:endParaRPr lang="en-AU"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sng" strike="noStrike">
                <a:solidFill>
                  <a:srgbClr val="22272B"/>
                </a:solidFill>
                <a:effectLst/>
                <a:latin typeface="Public Sans" pitchFamily="2" charset="0"/>
                <a:hlinkClick r:id="rId9"/>
              </a:rPr>
              <a:t>PDHPE K–10 Syllabus (2018)</a:t>
            </a:r>
            <a:r>
              <a:rPr lang="en-AU" sz="1100" b="0" i="0">
                <a:solidFill>
                  <a:srgbClr val="444444"/>
                </a:solidFill>
                <a:effectLst/>
                <a:latin typeface="Public Sans" pitchFamily="2" charset="0"/>
              </a:rPr>
              <a:t>​</a:t>
            </a:r>
            <a:endParaRPr lang="en-AU"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sng" strike="noStrike">
                <a:solidFill>
                  <a:srgbClr val="22272B"/>
                </a:solidFill>
                <a:effectLst/>
                <a:latin typeface="Public Sans" pitchFamily="2" charset="0"/>
                <a:hlinkClick r:id="rId10"/>
              </a:rPr>
              <a:t>Aboriginal Languages K–10 Syllabus (2003)</a:t>
            </a:r>
            <a:r>
              <a:rPr lang="en-AU" sz="1100" b="0" i="0">
                <a:solidFill>
                  <a:srgbClr val="444444"/>
                </a:solidFill>
                <a:effectLst/>
                <a:latin typeface="Public Sans" pitchFamily="2" charset="0"/>
              </a:rPr>
              <a:t>​</a:t>
            </a:r>
            <a:endParaRPr lang="en-AU"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sng" strike="noStrike">
                <a:solidFill>
                  <a:srgbClr val="22272B"/>
                </a:solidFill>
                <a:effectLst/>
                <a:latin typeface="Public Sans" pitchFamily="2" charset="0"/>
                <a:hlinkClick r:id="rId11"/>
              </a:rPr>
              <a:t>K–10 Languages syllabuses</a:t>
            </a:r>
            <a:r>
              <a:rPr lang="en-AU" sz="1100" b="0" i="0">
                <a:solidFill>
                  <a:srgbClr val="444444"/>
                </a:solidFill>
                <a:effectLst/>
                <a:latin typeface="Public Sans" pitchFamily="2" charset="0"/>
              </a:rPr>
              <a:t>​</a:t>
            </a:r>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AU" sz="1100" b="0" i="0" u="none" strike="noStrike">
                <a:solidFill>
                  <a:srgbClr val="22272B"/>
                </a:solidFill>
                <a:effectLst/>
                <a:latin typeface="Public Sans" pitchFamily="2" charset="0"/>
              </a:rPr>
              <a:t>Students are provided with the learning opportunities they need to succeed and progress through each phase of learning. </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none" strike="noStrike">
                <a:solidFill>
                  <a:srgbClr val="22272B"/>
                </a:solidFill>
                <a:effectLst/>
                <a:latin typeface="Public Sans" pitchFamily="2" charset="0"/>
              </a:rPr>
              <a:t>Building strong foundations starts with English and Mathematics K–2 syllabuses. These syllabuses provide the essential skills necessary for future learning at this important time for your child’s development. </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marL="158750" indent="0" algn="l" rtl="0" fontAlgn="base">
              <a:buFont typeface="Arial" panose="020B0604020202020204" pitchFamily="34" charset="0"/>
              <a:buNone/>
            </a:pPr>
            <a:endParaRPr lang="en-AU" sz="1100" b="0" i="0">
              <a:solidFill>
                <a:srgbClr val="444444"/>
              </a:solidFill>
              <a:effectLst/>
              <a:latin typeface="Arial" panose="020B0604020202020204" pitchFamily="34" charset="0"/>
            </a:endParaRPr>
          </a:p>
          <a:p>
            <a:pPr algn="l" rtl="0" fontAlgn="base"/>
            <a:r>
              <a:rPr lang="en-AU" b="0" i="1" u="none" strike="noStrike">
                <a:solidFill>
                  <a:srgbClr val="22272B"/>
                </a:solidFill>
                <a:effectLst/>
                <a:latin typeface="Public Sans" pitchFamily="2" charset="0"/>
              </a:rPr>
              <a:t>NOTE: All Syllabuses are hyperlinked if you would like to have one open to show parents. You can refer parents to parent guides here </a:t>
            </a:r>
            <a:r>
              <a:rPr lang="en-AU" b="0" i="0" u="sng" strike="noStrike">
                <a:solidFill>
                  <a:srgbClr val="22272B"/>
                </a:solidFill>
                <a:effectLst/>
                <a:latin typeface="Public Sans" pitchFamily="2" charset="0"/>
                <a:hlinkClick r:id="rId12"/>
              </a:rPr>
              <a:t>https://educationstandards.nsw.edu.au/wps/portal/go/parents/parents-guide-to-the-nsw-primary-syllabuses</a:t>
            </a:r>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pPr marL="158750" indent="0" algn="l" rtl="0" fontAlgn="base">
              <a:buNone/>
            </a:pPr>
            <a:endParaRPr lang="en-AU" b="0" i="0">
              <a:solidFill>
                <a:srgbClr val="444444"/>
              </a:solidFill>
              <a:effectLst/>
              <a:latin typeface="Calibri" panose="020F0502020204030204" pitchFamily="34" charset="0"/>
            </a:endParaRPr>
          </a:p>
          <a:p>
            <a:endParaRPr lang="en-AU"/>
          </a:p>
        </p:txBody>
      </p:sp>
    </p:spTree>
    <p:extLst>
      <p:ext uri="{BB962C8B-B14F-4D97-AF65-F5344CB8AC3E}">
        <p14:creationId xmlns:p14="http://schemas.microsoft.com/office/powerpoint/2010/main" val="1361994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b="0" i="0">
                <a:solidFill>
                  <a:srgbClr val="000000"/>
                </a:solidFill>
                <a:effectLst/>
                <a:latin typeface="Public Sans" pitchFamily="2" charset="0"/>
              </a:rPr>
              <a:t>Presenter notes/script:</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AU" sz="1100" b="0" i="0" u="none" strike="noStrike">
                <a:solidFill>
                  <a:srgbClr val="000000"/>
                </a:solidFill>
                <a:effectLst/>
                <a:latin typeface="Public Sans" pitchFamily="2" charset="0"/>
              </a:rPr>
              <a:t>Play is important to the child’s development of self awareness and developing their knowledge of how they can interact in their world.</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none" strike="noStrike">
                <a:solidFill>
                  <a:srgbClr val="000000"/>
                </a:solidFill>
                <a:effectLst/>
                <a:latin typeface="Public Sans" pitchFamily="2" charset="0"/>
              </a:rPr>
              <a:t>It is endorsed by the United Nations Charter on the Rights of the Child. </a:t>
            </a:r>
            <a:r>
              <a:rPr lang="en-AU" sz="1100" b="0" i="1" u="none" strike="noStrike">
                <a:solidFill>
                  <a:srgbClr val="000000"/>
                </a:solidFill>
                <a:effectLst/>
                <a:latin typeface="Public Sans" pitchFamily="2" charset="0"/>
              </a:rPr>
              <a:t>“ a child has the right to play and be actively involved in their world” a</a:t>
            </a:r>
            <a:r>
              <a:rPr lang="en-AU" sz="1100" b="0" i="0" u="none" strike="noStrike">
                <a:solidFill>
                  <a:srgbClr val="000000"/>
                </a:solidFill>
                <a:effectLst/>
                <a:latin typeface="Public Sans" pitchFamily="2" charset="0"/>
              </a:rPr>
              <a:t>nd it is also a familiar way of learning from their preschool or home.</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none" strike="noStrike">
                <a:solidFill>
                  <a:srgbClr val="000000"/>
                </a:solidFill>
                <a:effectLst/>
                <a:latin typeface="Public Sans" pitchFamily="2" charset="0"/>
              </a:rPr>
              <a:t>It can be used to teach many skills and the curriculum. Play is an appropriate way to teach kindergarten aged children. We will use different types of play to teach parts of the curriculum.</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marL="158750" indent="0" algn="l" rtl="0" fontAlgn="base">
              <a:buFont typeface="Arial" panose="020B0604020202020204" pitchFamily="34" charset="0"/>
              <a:buNone/>
            </a:pPr>
            <a:r>
              <a:rPr lang="en-AU" sz="1100" b="0" i="0">
                <a:solidFill>
                  <a:srgbClr val="444444"/>
                </a:solidFill>
                <a:effectLst/>
                <a:latin typeface="Public Sans" pitchFamily="2" charset="0"/>
              </a:rPr>
              <a:t>​</a:t>
            </a:r>
            <a:endParaRPr lang="en-AU" sz="1100" b="0" i="0">
              <a:solidFill>
                <a:srgbClr val="444444"/>
              </a:solidFill>
              <a:effectLst/>
              <a:latin typeface="Arial" panose="020B0604020202020204" pitchFamily="34" charset="0"/>
            </a:endParaRPr>
          </a:p>
          <a:p>
            <a:pPr algn="l" rtl="0" fontAlgn="base"/>
            <a:r>
              <a:rPr lang="en-AU" b="0" i="0" u="none" strike="noStrike">
                <a:solidFill>
                  <a:srgbClr val="000000"/>
                </a:solidFill>
                <a:effectLst/>
                <a:latin typeface="Public Sans" pitchFamily="2" charset="0"/>
              </a:rPr>
              <a:t>Play:</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100" b="0" i="0" u="none" strike="noStrike">
                <a:solidFill>
                  <a:srgbClr val="000000"/>
                </a:solidFill>
                <a:effectLst/>
                <a:latin typeface="Public Sans" pitchFamily="2" charset="0"/>
              </a:rPr>
              <a:t>helps develop literacy and numeracy skills</a:t>
            </a:r>
            <a:r>
              <a:rPr lang="en-US" sz="1100" b="0" i="0" u="none" strike="noStrike">
                <a:solidFill>
                  <a:srgbClr val="000000"/>
                </a:solidFill>
                <a:effectLst/>
                <a:latin typeface="Arial" panose="020B0604020202020204" pitchFamily="34" charset="0"/>
              </a:rPr>
              <a:t>.</a:t>
            </a:r>
            <a:r>
              <a:rPr lang="en-US" sz="1100" b="0" i="0">
                <a:solidFill>
                  <a:srgbClr val="444444"/>
                </a:solidFill>
                <a:effectLst/>
                <a:latin typeface="Arial" panose="020B0604020202020204" pitchFamily="34" charset="0"/>
              </a:rPr>
              <a:t>​</a:t>
            </a:r>
          </a:p>
          <a:p>
            <a:pPr algn="l" rtl="0" fontAlgn="base">
              <a:buFont typeface="Arial" panose="020B0604020202020204" pitchFamily="34" charset="0"/>
              <a:buChar char="•"/>
            </a:pPr>
            <a:r>
              <a:rPr lang="en-US" sz="1100" b="0" i="0" u="none" strike="noStrike">
                <a:solidFill>
                  <a:srgbClr val="000000"/>
                </a:solidFill>
                <a:effectLst/>
                <a:latin typeface="Public Sans" pitchFamily="2" charset="0"/>
              </a:rPr>
              <a:t>helps children become engaged and successful learners.</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100" b="0" i="0" u="none" strike="noStrike">
                <a:solidFill>
                  <a:srgbClr val="000000"/>
                </a:solidFill>
                <a:effectLst/>
                <a:latin typeface="Public Sans" pitchFamily="2" charset="0"/>
              </a:rPr>
              <a:t>encourages curiosity, problem solving, persistence, commitment, cooperation and </a:t>
            </a:r>
            <a:r>
              <a:rPr lang="en-US" sz="1100" b="0" i="0">
                <a:solidFill>
                  <a:srgbClr val="444444"/>
                </a:solidFill>
                <a:effectLst/>
                <a:latin typeface="Public Sans" pitchFamily="2" charset="0"/>
              </a:rPr>
              <a:t>​</a:t>
            </a:r>
            <a:br>
              <a:rPr lang="en-US" sz="1100" b="0" i="0">
                <a:solidFill>
                  <a:srgbClr val="444444"/>
                </a:solidFill>
                <a:effectLst/>
                <a:latin typeface="Public Sans" pitchFamily="2" charset="0"/>
              </a:rPr>
            </a:br>
            <a:r>
              <a:rPr lang="en-US" sz="1100" b="0" i="0" u="none" strike="noStrike">
                <a:solidFill>
                  <a:srgbClr val="000000"/>
                </a:solidFill>
                <a:effectLst/>
                <a:latin typeface="Public Sans" pitchFamily="2" charset="0"/>
              </a:rPr>
              <a:t>resilience.</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100" b="0" i="0" u="none" strike="noStrike">
                <a:solidFill>
                  <a:srgbClr val="000000"/>
                </a:solidFill>
                <a:effectLst/>
                <a:latin typeface="Public Sans" pitchFamily="2" charset="0"/>
              </a:rPr>
              <a:t>helps develop language and communication skills. </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marL="158750" indent="0" algn="l" rtl="0" fontAlgn="base">
              <a:buFont typeface="Arial" panose="020B0604020202020204" pitchFamily="34" charset="0"/>
              <a:buNone/>
            </a:pPr>
            <a:endParaRPr lang="en-AU" sz="1100" b="0" i="0">
              <a:solidFill>
                <a:srgbClr val="444444"/>
              </a:solidFill>
              <a:effectLst/>
              <a:latin typeface="Arial" panose="020B0604020202020204" pitchFamily="34" charset="0"/>
            </a:endParaRPr>
          </a:p>
          <a:p>
            <a:pPr marL="158750" indent="0" algn="l" rtl="0" fontAlgn="base">
              <a:buNone/>
            </a:pPr>
            <a:endParaRPr lang="en-AU" b="0" i="0">
              <a:solidFill>
                <a:srgbClr val="444444"/>
              </a:solidFill>
              <a:effectLst/>
              <a:latin typeface="Calibri" panose="020F0502020204030204" pitchFamily="34" charset="0"/>
            </a:endParaRPr>
          </a:p>
          <a:p>
            <a:pPr algn="l" rtl="0" fontAlgn="base"/>
            <a:r>
              <a:rPr lang="en-AU" b="0" i="1" u="none" strike="noStrike">
                <a:solidFill>
                  <a:srgbClr val="000000"/>
                </a:solidFill>
                <a:effectLst/>
                <a:latin typeface="Public Sans" pitchFamily="2" charset="0"/>
              </a:rPr>
              <a:t>NOTE: To play the animation about play, have the webpage open in a separate window and scroll to the animation titled ‘learning through play’ https://education.nsw.gov.au/teaching-and-learning/curriculum/early-learning/resources-for-families/animation-clips-for-families. The image is also hyperlinked for you.</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endParaRPr lang="en-AU"/>
          </a:p>
        </p:txBody>
      </p:sp>
    </p:spTree>
    <p:extLst>
      <p:ext uri="{BB962C8B-B14F-4D97-AF65-F5344CB8AC3E}">
        <p14:creationId xmlns:p14="http://schemas.microsoft.com/office/powerpoint/2010/main" val="963074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b="0" i="0">
                <a:solidFill>
                  <a:srgbClr val="000000"/>
                </a:solidFill>
                <a:effectLst/>
                <a:latin typeface="Public Sans" pitchFamily="2" charset="0"/>
              </a:rPr>
              <a:t>Presenter notes/script:</a:t>
            </a:r>
            <a:r>
              <a:rPr lang="en-US" b="0" i="0">
                <a:solidFill>
                  <a:srgbClr val="444444"/>
                </a:solidFill>
                <a:effectLst/>
                <a:latin typeface="Public Sans" pitchFamily="2"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100" b="0" i="0" u="none" strike="noStrike">
                <a:solidFill>
                  <a:srgbClr val="000000"/>
                </a:solidFill>
                <a:effectLst/>
                <a:latin typeface="Public Sans" pitchFamily="2" charset="0"/>
              </a:rPr>
              <a:t>As you may know your child will participate in the Best Start Kindergarten Assessment during the first 5 weeks of school. This will be done as part of the school day.</a:t>
            </a:r>
            <a:r>
              <a:rPr lang="en-AU" sz="1100" b="0" i="0">
                <a:solidFill>
                  <a:srgbClr val="444444"/>
                </a:solidFill>
                <a:effectLst/>
                <a:latin typeface="Public Sans" pitchFamily="2" charset="0"/>
              </a:rPr>
              <a:t>​</a:t>
            </a:r>
            <a:endParaRPr lang="en-AU"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none" strike="noStrike">
                <a:solidFill>
                  <a:srgbClr val="000000"/>
                </a:solidFill>
                <a:effectLst/>
                <a:latin typeface="Public Sans" pitchFamily="2" charset="0"/>
              </a:rPr>
              <a:t>The Best Start Kindergarten Assessment is a state-wide assessment that helps teachers identify the English literacy and numeracy skills of each student at the beginning of Kindergarten. </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none" strike="noStrike">
                <a:solidFill>
                  <a:srgbClr val="000000"/>
                </a:solidFill>
                <a:effectLst/>
                <a:latin typeface="Public Sans" pitchFamily="2" charset="0"/>
              </a:rPr>
              <a:t>The Best Start Kindergarten Assessment includes a literacy and a numeracy component and provides teachers with information on a student’s individual strengths and needs. The assessment supports teachers to develop teaching and learning programs that build on what students know.</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none" strike="noStrike">
                <a:solidFill>
                  <a:srgbClr val="000000"/>
                </a:solidFill>
                <a:effectLst/>
                <a:latin typeface="Segoe UI" panose="020B0502040204020203" pitchFamily="34" charset="0"/>
              </a:rPr>
              <a:t>The teacher will be focusing on what your child ‘can do’ to inform decisions about the teaching and learning activities for your child. </a:t>
            </a:r>
            <a:r>
              <a:rPr lang="en-AU" sz="1100" b="0" i="0" u="none" strike="noStrike">
                <a:solidFill>
                  <a:srgbClr val="000000"/>
                </a:solidFill>
                <a:effectLst/>
                <a:latin typeface="Public Sans" pitchFamily="2" charset="0"/>
              </a:rPr>
              <a:t>Your child does not need to prepare or study for the assessment. As children learn at different rates there is no need to be concerned if your child cannot answer all questions.</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none" strike="noStrike">
                <a:solidFill>
                  <a:srgbClr val="000000"/>
                </a:solidFill>
                <a:effectLst/>
                <a:latin typeface="Public Sans" pitchFamily="2" charset="0"/>
              </a:rPr>
              <a:t>Shortly after the assessment, teachers will provide you with information about the skills, knowledge and understandings your child demonstrated during the assessment.</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100" b="0" i="0" u="none" strike="noStrike">
                <a:solidFill>
                  <a:srgbClr val="000000"/>
                </a:solidFill>
                <a:effectLst/>
                <a:latin typeface="Public Sans" pitchFamily="2" charset="0"/>
              </a:rPr>
              <a:t>If English is not your home language or your child requires adjustments, contact your school for more information on how your child can be supported. </a:t>
            </a:r>
            <a:r>
              <a:rPr lang="en-US" sz="1100" b="0" i="0">
                <a:solidFill>
                  <a:srgbClr val="444444"/>
                </a:solidFill>
                <a:effectLst/>
                <a:latin typeface="Public Sans" pitchFamily="2" charset="0"/>
              </a:rPr>
              <a:t>​</a:t>
            </a:r>
            <a:endParaRPr lang="en-US" sz="1100" b="0" i="0">
              <a:solidFill>
                <a:srgbClr val="444444"/>
              </a:solidFill>
              <a:effectLst/>
              <a:latin typeface="Arial" panose="020B0604020202020204" pitchFamily="34" charset="0"/>
            </a:endParaRPr>
          </a:p>
          <a:p>
            <a:pPr marL="158750" indent="0" algn="l" rtl="0" fontAlgn="base">
              <a:buFont typeface="Arial" panose="020B0604020202020204" pitchFamily="34" charset="0"/>
              <a:buNone/>
            </a:pPr>
            <a:endParaRPr lang="en-AU" sz="1100" b="0" i="0">
              <a:solidFill>
                <a:srgbClr val="444444"/>
              </a:solidFill>
              <a:effectLst/>
              <a:latin typeface="Arial" panose="020B0604020202020204" pitchFamily="34" charset="0"/>
            </a:endParaRPr>
          </a:p>
          <a:p>
            <a:pPr algn="l" rtl="0" fontAlgn="base"/>
            <a:r>
              <a:rPr lang="en-AU" b="0" i="1" u="none" strike="noStrike">
                <a:solidFill>
                  <a:srgbClr val="000000"/>
                </a:solidFill>
                <a:effectLst/>
                <a:latin typeface="Public Sans" pitchFamily="2" charset="0"/>
              </a:rPr>
              <a:t>NOTE: You can also view video on: What is the Best Start Kindergarten webpage: </a:t>
            </a:r>
            <a:r>
              <a:rPr lang="en-AU" b="0" i="1" u="sng" strike="noStrike">
                <a:solidFill>
                  <a:srgbClr val="22272B"/>
                </a:solidFill>
                <a:effectLst/>
                <a:latin typeface="Public Sans" pitchFamily="2" charset="0"/>
                <a:hlinkClick r:id="rId3"/>
              </a:rPr>
              <a:t>https://education.nsw.gov.au/teaching-and-learning/curriculum/literacy-and-numeracy/assessment-resources/best-start-kindergarten</a:t>
            </a:r>
            <a:r>
              <a:rPr lang="en-AU" b="0" i="1" u="none" strike="noStrike">
                <a:solidFill>
                  <a:srgbClr val="000000"/>
                </a:solidFill>
                <a:effectLst/>
                <a:latin typeface="Public Sans" pitchFamily="2" charset="0"/>
              </a:rPr>
              <a:t> or use the direct link https://players.brightcove.net/6146050564001/default_default/index.html?videoId=6315137312112</a:t>
            </a:r>
            <a:r>
              <a:rPr lang="en-US" b="0" i="0">
                <a:solidFill>
                  <a:srgbClr val="444444"/>
                </a:solidFill>
                <a:effectLst/>
                <a:latin typeface="Public Sans" pitchFamily="2" charset="0"/>
              </a:rPr>
              <a:t>​</a:t>
            </a:r>
            <a:endParaRPr lang="en-US" b="0" i="0">
              <a:solidFill>
                <a:srgbClr val="444444"/>
              </a:solidFill>
              <a:effectLst/>
              <a:latin typeface="Arial" panose="020B0604020202020204" pitchFamily="34" charset="0"/>
            </a:endParaRPr>
          </a:p>
          <a:p>
            <a:pPr marL="158750" indent="0" algn="l" rtl="0" fontAlgn="base">
              <a:buNone/>
            </a:pPr>
            <a:endParaRPr lang="en-AU" sz="1100" b="0" i="0">
              <a:solidFill>
                <a:srgbClr val="444444"/>
              </a:solidFill>
              <a:effectLst/>
              <a:latin typeface="Arial" panose="020B0604020202020204" pitchFamily="34" charset="0"/>
            </a:endParaRPr>
          </a:p>
          <a:p>
            <a:endParaRPr lang="en-AU"/>
          </a:p>
        </p:txBody>
      </p:sp>
    </p:spTree>
    <p:extLst>
      <p:ext uri="{BB962C8B-B14F-4D97-AF65-F5344CB8AC3E}">
        <p14:creationId xmlns:p14="http://schemas.microsoft.com/office/powerpoint/2010/main" val="3701200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a:extLst>
            <a:ext uri="{FF2B5EF4-FFF2-40B4-BE49-F238E27FC236}">
              <a16:creationId xmlns:a16="http://schemas.microsoft.com/office/drawing/2014/main" id="{4D0BBDF4-09E9-D57A-B17A-E0A72CEBB224}"/>
            </a:ext>
          </a:extLst>
        </p:cNvPr>
        <p:cNvGrpSpPr/>
        <p:nvPr/>
      </p:nvGrpSpPr>
      <p:grpSpPr>
        <a:xfrm>
          <a:off x="0" y="0"/>
          <a:ext cx="0" cy="0"/>
          <a:chOff x="0" y="0"/>
          <a:chExt cx="0" cy="0"/>
        </a:xfrm>
      </p:grpSpPr>
      <p:sp>
        <p:nvSpPr>
          <p:cNvPr id="1254" name="Google Shape;1254;g318442bdf33_0_4084:notes">
            <a:extLst>
              <a:ext uri="{FF2B5EF4-FFF2-40B4-BE49-F238E27FC236}">
                <a16:creationId xmlns:a16="http://schemas.microsoft.com/office/drawing/2014/main" id="{1A428FD5-0436-03E1-1D0C-9F0A4D6ADE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318442bdf33_0_4084:notes">
            <a:extLst>
              <a:ext uri="{FF2B5EF4-FFF2-40B4-BE49-F238E27FC236}">
                <a16:creationId xmlns:a16="http://schemas.microsoft.com/office/drawing/2014/main" id="{FEE236F6-A3BB-5720-C4CE-205C6FD236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defRPr/>
            </a:pPr>
            <a:r>
              <a:rPr lang="en-US" u="sng"/>
              <a:t>Presenter notes/script:</a:t>
            </a:r>
            <a:endParaRPr lang="en-US"/>
          </a:p>
          <a:p>
            <a:pPr marL="0" marR="0" lvl="0" indent="0" algn="l" defTabSz="1219170">
              <a:lnSpc>
                <a:spcPct val="100000"/>
              </a:lnSpc>
              <a:spcBef>
                <a:spcPts val="0"/>
              </a:spcBef>
              <a:spcAft>
                <a:spcPts val="0"/>
              </a:spcAft>
              <a:buClrTx/>
              <a:buSzTx/>
              <a:buFontTx/>
              <a:buNone/>
              <a:tabLst/>
              <a:defRPr/>
            </a:pPr>
            <a:r>
              <a:rPr lang="en-AU" b="0" i="0">
                <a:effectLst/>
                <a:latin typeface="Arial"/>
                <a:cs typeface="Arial"/>
              </a:rPr>
              <a:t>Transition is an opportunity to build relationships with children, </a:t>
            </a:r>
            <a:r>
              <a:rPr lang="en-AU">
                <a:latin typeface="Arial"/>
                <a:cs typeface="Arial"/>
              </a:rPr>
              <a:t>families</a:t>
            </a:r>
            <a:r>
              <a:rPr lang="en-AU" b="0" i="0">
                <a:effectLst/>
                <a:latin typeface="Arial"/>
                <a:cs typeface="Arial"/>
              </a:rPr>
              <a:t> and community as well as an opportunity to orient children to the school. Transition to school is a critical part of quality education and the way we do this makes a big difference as to how strong your child’s start to school will be</a:t>
            </a:r>
            <a:r>
              <a:rPr lang="en-AU">
                <a:latin typeface="Arial"/>
                <a:cs typeface="Arial"/>
              </a:rPr>
              <a:t>.</a:t>
            </a:r>
            <a:endParaRPr lang="en-AU"/>
          </a:p>
          <a:p>
            <a:pPr marL="0" lvl="0" indent="0" algn="l" rtl="0">
              <a:spcBef>
                <a:spcPts val="0"/>
              </a:spcBef>
              <a:spcAft>
                <a:spcPts val="0"/>
              </a:spcAft>
              <a:buNone/>
            </a:pPr>
            <a:endParaRPr/>
          </a:p>
        </p:txBody>
      </p:sp>
    </p:spTree>
    <p:extLst>
      <p:ext uri="{BB962C8B-B14F-4D97-AF65-F5344CB8AC3E}">
        <p14:creationId xmlns:p14="http://schemas.microsoft.com/office/powerpoint/2010/main" val="861532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en-US" u="sng">
                <a:solidFill>
                  <a:schemeClr val="accent1"/>
                </a:solidFill>
                <a:latin typeface="Public Sans"/>
              </a:rPr>
              <a:t>Presenter notes/script:</a:t>
            </a:r>
            <a:endParaRPr lang="en-US">
              <a:solidFill>
                <a:schemeClr val="accent1"/>
              </a:solidFill>
              <a:latin typeface="Public Sans"/>
            </a:endParaRPr>
          </a:p>
          <a:p>
            <a:endParaRPr lang="en-AU" b="0" i="0">
              <a:effectLst/>
              <a:latin typeface="Arial" panose="020B0604020202020204" pitchFamily="34" charset="0"/>
            </a:endParaRPr>
          </a:p>
          <a:p>
            <a:pPr marL="285750" indent="-285750">
              <a:buFont typeface="Arial" panose="020B0604020202020204" pitchFamily="34" charset="0"/>
              <a:buChar char="•"/>
            </a:pPr>
            <a:r>
              <a:rPr lang="en-AU" b="0" i="0">
                <a:effectLst/>
                <a:latin typeface="Arial"/>
                <a:cs typeface="Arial"/>
              </a:rPr>
              <a:t>Children have a greater chance of successful lifelong learning and coming to school every day and experiencing less issues when children and families participate in transition activities just like the ones you are doing today. </a:t>
            </a:r>
          </a:p>
          <a:p>
            <a:pPr marL="285750" indent="-285750">
              <a:buFont typeface="Arial" panose="020B0604020202020204" pitchFamily="34" charset="0"/>
              <a:buChar char="•"/>
            </a:pPr>
            <a:r>
              <a:rPr lang="en-AU" b="0" i="0">
                <a:effectLst/>
                <a:latin typeface="Arial"/>
                <a:cs typeface="Arial"/>
              </a:rPr>
              <a:t>When children and families visit the school and learn about it and when families share information about their child this sets your child up for success. </a:t>
            </a:r>
          </a:p>
          <a:p>
            <a:pPr marL="285750" indent="-285750">
              <a:buFont typeface="Arial" panose="020B0604020202020204" pitchFamily="34" charset="0"/>
              <a:buChar char="•"/>
            </a:pPr>
            <a:r>
              <a:rPr lang="en-AU" b="0" i="0">
                <a:effectLst/>
                <a:latin typeface="Arial"/>
                <a:cs typeface="Arial"/>
              </a:rPr>
              <a:t>We want to make sure you and your child feel sense of belonging to school and that your child feels confident to participate in kindergarten activities and experience a love of school and </a:t>
            </a:r>
            <a:r>
              <a:rPr lang="en-AU">
                <a:latin typeface="Arial"/>
                <a:cs typeface="Arial"/>
              </a:rPr>
              <a:t>learning</a:t>
            </a:r>
            <a:r>
              <a:rPr lang="en-AU" b="0" i="0">
                <a:effectLst/>
                <a:latin typeface="Arial"/>
                <a:cs typeface="Arial"/>
              </a:rPr>
              <a:t>. Transition to school is the best time to build these feelings.</a:t>
            </a:r>
          </a:p>
          <a:p>
            <a:endParaRPr lang="en-AU" b="0" i="0">
              <a:effectLst/>
              <a:latin typeface="Arial"/>
              <a:cs typeface="Arial"/>
            </a:endParaRPr>
          </a:p>
          <a:p>
            <a:pPr marL="285750" indent="-285750">
              <a:buFont typeface="Arial" panose="020B0604020202020204" pitchFamily="34" charset="0"/>
              <a:buChar char="•"/>
            </a:pPr>
            <a:r>
              <a:rPr lang="en-AU" b="0" i="0">
                <a:effectLst/>
                <a:latin typeface="Arial"/>
                <a:cs typeface="Arial"/>
              </a:rPr>
              <a:t>We all need to work together to ensure the children feel they belong to their new school and that they love coming to school each day.</a:t>
            </a:r>
            <a:endParaRPr lang="en-AU">
              <a:latin typeface="Arial"/>
              <a:cs typeface="Arial"/>
            </a:endParaRPr>
          </a:p>
          <a:p>
            <a:endParaRPr lang="en-AU"/>
          </a:p>
        </p:txBody>
      </p:sp>
    </p:spTree>
    <p:extLst>
      <p:ext uri="{BB962C8B-B14F-4D97-AF65-F5344CB8AC3E}">
        <p14:creationId xmlns:p14="http://schemas.microsoft.com/office/powerpoint/2010/main" val="1456672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en-US" u="sng"/>
              <a:t>Presenter notes/script:</a:t>
            </a:r>
            <a:endParaRPr lang="en-US" u="sng">
              <a:latin typeface="Public Sans"/>
            </a:endParaRPr>
          </a:p>
          <a:p>
            <a:pPr marL="0" marR="0" lvl="0" indent="0" algn="l" defTabSz="1219170" rtl="0" eaLnBrk="1" fontAlgn="auto" latinLnBrk="0" hangingPunct="1">
              <a:lnSpc>
                <a:spcPct val="100000"/>
              </a:lnSpc>
              <a:spcBef>
                <a:spcPts val="0"/>
              </a:spcBef>
              <a:spcAft>
                <a:spcPts val="0"/>
              </a:spcAft>
              <a:buClrTx/>
              <a:buSzTx/>
              <a:buNone/>
              <a:tabLst/>
              <a:defRPr/>
            </a:pPr>
            <a:endParaRPr lang="en-US" sz="1100">
              <a:solidFill>
                <a:schemeClr val="accent1"/>
              </a:solidFill>
              <a:ea typeface="+mn-lt"/>
              <a:cs typeface="+mn-lt"/>
            </a:endParaRPr>
          </a:p>
          <a:p>
            <a:pPr marL="158750" indent="0">
              <a:lnSpc>
                <a:spcPct val="114000"/>
              </a:lnSpc>
              <a:spcAft>
                <a:spcPts val="1200"/>
              </a:spcAft>
              <a:buNone/>
            </a:pPr>
            <a:r>
              <a:rPr lang="en-AU">
                <a:latin typeface="Arial" panose="020B0604020202020204" pitchFamily="34" charset="0"/>
              </a:rPr>
              <a:t>  A smooth transition for all children is developed by:</a:t>
            </a:r>
          </a:p>
          <a:p>
            <a:pPr marL="601118" indent="-359824">
              <a:lnSpc>
                <a:spcPct val="114000"/>
              </a:lnSpc>
              <a:spcAft>
                <a:spcPts val="1200"/>
              </a:spcAft>
              <a:buFont typeface="Arial" panose="020B0604020202020204" pitchFamily="34" charset="0"/>
              <a:buChar char="•"/>
            </a:pPr>
            <a:r>
              <a:rPr lang="en-AU">
                <a:latin typeface="Arial" panose="020B0604020202020204" pitchFamily="34" charset="0"/>
              </a:rPr>
              <a:t>schools developing connections with each child and their family</a:t>
            </a:r>
          </a:p>
          <a:p>
            <a:pPr marL="601118" indent="-359824">
              <a:lnSpc>
                <a:spcPct val="114000"/>
              </a:lnSpc>
              <a:spcAft>
                <a:spcPts val="1200"/>
              </a:spcAft>
              <a:buFont typeface="Arial" panose="020B0604020202020204" pitchFamily="34" charset="0"/>
              <a:buChar char="•"/>
            </a:pPr>
            <a:r>
              <a:rPr lang="en-AU">
                <a:latin typeface="Arial" panose="020B0604020202020204" pitchFamily="34" charset="0"/>
              </a:rPr>
              <a:t>teachers building a respectful and happy relationship with every child</a:t>
            </a:r>
          </a:p>
          <a:p>
            <a:pPr marL="601118" indent="-359824">
              <a:lnSpc>
                <a:spcPct val="114000"/>
              </a:lnSpc>
              <a:spcAft>
                <a:spcPts val="1200"/>
              </a:spcAft>
              <a:buFont typeface="Arial" panose="020B0604020202020204" pitchFamily="34" charset="0"/>
              <a:buChar char="•"/>
            </a:pPr>
            <a:r>
              <a:rPr lang="en-AU">
                <a:latin typeface="Arial" panose="020B0604020202020204" pitchFamily="34" charset="0"/>
              </a:rPr>
              <a:t>collaborating between preschool and primary school teachers</a:t>
            </a:r>
          </a:p>
          <a:p>
            <a:pPr marL="601118" indent="-359824">
              <a:lnSpc>
                <a:spcPct val="114000"/>
              </a:lnSpc>
              <a:spcAft>
                <a:spcPts val="1200"/>
              </a:spcAft>
              <a:buFont typeface="Arial" panose="020B0604020202020204" pitchFamily="34" charset="0"/>
              <a:buChar char="•"/>
            </a:pPr>
            <a:r>
              <a:rPr lang="en-AU">
                <a:latin typeface="Arial" panose="020B0604020202020204" pitchFamily="34" charset="0"/>
              </a:rPr>
              <a:t>providing an inclusive environment</a:t>
            </a:r>
          </a:p>
          <a:p>
            <a:pPr marL="601118" indent="-359824">
              <a:lnSpc>
                <a:spcPct val="114000"/>
              </a:lnSpc>
              <a:spcAft>
                <a:spcPts val="1200"/>
              </a:spcAft>
              <a:buFont typeface="Arial" panose="020B0604020202020204" pitchFamily="34" charset="0"/>
              <a:buChar char="•"/>
            </a:pPr>
            <a:r>
              <a:rPr lang="en-AU">
                <a:latin typeface="Arial" panose="020B0604020202020204" pitchFamily="34" charset="0"/>
              </a:rPr>
              <a:t>Using age appropriate strategies such as play based activities</a:t>
            </a:r>
          </a:p>
          <a:p>
            <a:endParaRPr lang="en-AU"/>
          </a:p>
        </p:txBody>
      </p:sp>
    </p:spTree>
    <p:extLst>
      <p:ext uri="{BB962C8B-B14F-4D97-AF65-F5344CB8AC3E}">
        <p14:creationId xmlns:p14="http://schemas.microsoft.com/office/powerpoint/2010/main" val="139796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1E523-210E-6377-2AB8-83B0314D8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EC17F-8333-327E-FEFF-FF0FC7F114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94AE95D-0CF9-DE18-D994-45512AC6BDA0}"/>
              </a:ext>
            </a:extLst>
          </p:cNvPr>
          <p:cNvSpPr>
            <a:spLocks noGrp="1"/>
          </p:cNvSpPr>
          <p:nvPr>
            <p:ph type="body" idx="1"/>
          </p:nvPr>
        </p:nvSpPr>
        <p:spPr/>
        <p:txBody>
          <a:bodyPr/>
          <a:lstStyle/>
          <a:p>
            <a:pPr marL="158750" indent="0">
              <a:buNone/>
            </a:pPr>
            <a:r>
              <a:rPr lang="en-US" u="sng">
                <a:solidFill>
                  <a:schemeClr val="accent1"/>
                </a:solidFill>
                <a:latin typeface="Public Sans"/>
              </a:rPr>
              <a:t>Presenter notes/script:</a:t>
            </a:r>
          </a:p>
          <a:p>
            <a:pPr marL="158750" indent="0">
              <a:buNone/>
            </a:pPr>
            <a:r>
              <a:rPr lang="en-US" u="none">
                <a:solidFill>
                  <a:schemeClr val="accent1"/>
                </a:solidFill>
                <a:latin typeface="Public Sans"/>
              </a:rPr>
              <a:t>Your family can support a successful transition by:</a:t>
            </a:r>
            <a:endParaRPr lang="en-US" u="none">
              <a:latin typeface="Public Sans"/>
            </a:endParaRPr>
          </a:p>
          <a:p>
            <a:pPr marL="285750" lvl="0" indent="-285750">
              <a:buFont typeface="Arial" panose="020B0604020202020204" pitchFamily="34" charset="0"/>
              <a:buChar char="•"/>
            </a:pPr>
            <a:r>
              <a:rPr lang="en-AU" sz="1100">
                <a:solidFill>
                  <a:schemeClr val="accent1"/>
                </a:solidFill>
                <a:latin typeface="Public Sans"/>
              </a:rPr>
              <a:t>Attending transition programs and events like today</a:t>
            </a:r>
            <a:endParaRPr lang="en-AU">
              <a:latin typeface="Public Sans"/>
            </a:endParaRPr>
          </a:p>
          <a:p>
            <a:pPr marL="285750" lvl="0" indent="-285750">
              <a:buFont typeface="Arial" panose="020B0604020202020204" pitchFamily="34" charset="0"/>
              <a:buChar char="•"/>
            </a:pPr>
            <a:r>
              <a:rPr lang="en-AU" sz="1100">
                <a:solidFill>
                  <a:schemeClr val="accent1"/>
                </a:solidFill>
                <a:latin typeface="Public Sans"/>
              </a:rPr>
              <a:t>Sharing information about your child with our team</a:t>
            </a:r>
          </a:p>
          <a:p>
            <a:pPr marL="285750" lvl="0" indent="-285750">
              <a:buFont typeface="Arial" panose="020B0604020202020204" pitchFamily="34" charset="0"/>
              <a:buChar char="•"/>
            </a:pPr>
            <a:r>
              <a:rPr lang="en-AU" sz="1100">
                <a:solidFill>
                  <a:schemeClr val="accent1"/>
                </a:solidFill>
                <a:latin typeface="Public Sans"/>
              </a:rPr>
              <a:t>Asking for additional transition visits if you think your child needs them</a:t>
            </a:r>
          </a:p>
          <a:p>
            <a:pPr marL="285750" lvl="0" indent="-285750">
              <a:buFont typeface="Arial" panose="020B0604020202020204" pitchFamily="34" charset="0"/>
              <a:buChar char="•"/>
            </a:pPr>
            <a:r>
              <a:rPr lang="en-AU" sz="1100">
                <a:solidFill>
                  <a:schemeClr val="accent1"/>
                </a:solidFill>
                <a:latin typeface="Public Sans"/>
              </a:rPr>
              <a:t>Reading the department’s </a:t>
            </a:r>
            <a:r>
              <a:rPr lang="en-AU" sz="1100">
                <a:solidFill>
                  <a:schemeClr val="accent1"/>
                </a:solidFill>
                <a:latin typeface="Public Sans"/>
                <a:hlinkClick r:id="rId3">
                  <a:extLst>
                    <a:ext uri="{A12FA001-AC4F-418D-AE19-62706E023703}">
                      <ahyp:hlinkClr xmlns:ahyp="http://schemas.microsoft.com/office/drawing/2018/hyperlinkcolor" val="tx"/>
                    </a:ext>
                  </a:extLst>
                </a:hlinkClick>
              </a:rPr>
              <a:t>‘getting reading for primary school’ guide</a:t>
            </a:r>
            <a:endParaRPr lang="en-AU" sz="1100">
              <a:solidFill>
                <a:schemeClr val="accent1"/>
              </a:solidFill>
              <a:latin typeface="Public Sans"/>
            </a:endParaRPr>
          </a:p>
          <a:p>
            <a:pPr marL="285750" lvl="0" indent="-285750">
              <a:buFont typeface="Arial" panose="020B0604020202020204" pitchFamily="34" charset="0"/>
              <a:buChar char="•"/>
            </a:pPr>
            <a:r>
              <a:rPr lang="en-AU" sz="1100">
                <a:solidFill>
                  <a:schemeClr val="accent1"/>
                </a:solidFill>
                <a:latin typeface="Public Sans"/>
              </a:rPr>
              <a:t>Speaking to the school if you have any questions or concerns </a:t>
            </a:r>
          </a:p>
          <a:p>
            <a:pPr marL="285750" indent="-285750">
              <a:buFont typeface="Arial" panose="020B0604020202020204" pitchFamily="34" charset="0"/>
              <a:buChar char="•"/>
            </a:pPr>
            <a:r>
              <a:rPr lang="en-AU" sz="1100">
                <a:solidFill>
                  <a:schemeClr val="accent1"/>
                </a:solidFill>
                <a:latin typeface="Public Sans"/>
              </a:rPr>
              <a:t>Organising for your child’s preschool teacher to connect with the kindergarten teacher, if needed</a:t>
            </a:r>
            <a:r>
              <a:rPr lang="en-AU">
                <a:solidFill>
                  <a:schemeClr val="accent1"/>
                </a:solidFill>
                <a:latin typeface="Public Sans"/>
              </a:rPr>
              <a:t>. This might include discussing your child's Transition to School Digital Statement</a:t>
            </a:r>
            <a:endParaRPr lang="en-AU" sz="1100">
              <a:solidFill>
                <a:schemeClr val="accent1"/>
              </a:solidFill>
            </a:endParaRPr>
          </a:p>
          <a:p>
            <a:pPr marL="285750" lvl="0" indent="-285750">
              <a:buFont typeface="Arial" panose="020B0604020202020204" pitchFamily="34" charset="0"/>
              <a:buChar char="•"/>
            </a:pPr>
            <a:endParaRPr lang="en-AU" sz="1100" i="1">
              <a:solidFill>
                <a:schemeClr val="accent1"/>
              </a:solidFill>
            </a:endParaRPr>
          </a:p>
          <a:p>
            <a:pPr marL="0" lvl="0" indent="0">
              <a:buFont typeface="Arial" panose="020B0604020202020204" pitchFamily="34" charset="0"/>
              <a:buNone/>
            </a:pPr>
            <a:r>
              <a:rPr lang="en-AU" sz="1100" i="1">
                <a:solidFill>
                  <a:schemeClr val="accent1"/>
                </a:solidFill>
                <a:latin typeface="Public Sans"/>
              </a:rPr>
              <a:t>NOTE: The Getting ready for primary school guide is hyperlinked on the slide if you would like to open it to show families. https://education.nsw.gov.au/schooling/parents-and-carers/going-to-school/getting-ready-for-school/starting-primary-school</a:t>
            </a:r>
          </a:p>
          <a:p>
            <a:endParaRPr lang="en-AU"/>
          </a:p>
        </p:txBody>
      </p:sp>
    </p:spTree>
    <p:extLst>
      <p:ext uri="{BB962C8B-B14F-4D97-AF65-F5344CB8AC3E}">
        <p14:creationId xmlns:p14="http://schemas.microsoft.com/office/powerpoint/2010/main" val="1329276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a:extLst>
            <a:ext uri="{FF2B5EF4-FFF2-40B4-BE49-F238E27FC236}">
              <a16:creationId xmlns:a16="http://schemas.microsoft.com/office/drawing/2014/main" id="{E802BFCF-F352-FDDA-936A-A35294FBF162}"/>
            </a:ext>
          </a:extLst>
        </p:cNvPr>
        <p:cNvGrpSpPr/>
        <p:nvPr/>
      </p:nvGrpSpPr>
      <p:grpSpPr>
        <a:xfrm>
          <a:off x="0" y="0"/>
          <a:ext cx="0" cy="0"/>
          <a:chOff x="0" y="0"/>
          <a:chExt cx="0" cy="0"/>
        </a:xfrm>
      </p:grpSpPr>
      <p:sp>
        <p:nvSpPr>
          <p:cNvPr id="1254" name="Google Shape;1254;g318442bdf33_0_4084:notes">
            <a:extLst>
              <a:ext uri="{FF2B5EF4-FFF2-40B4-BE49-F238E27FC236}">
                <a16:creationId xmlns:a16="http://schemas.microsoft.com/office/drawing/2014/main" id="{C75119F8-CFC0-C646-F4C8-42820395F5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318442bdf33_0_4084:notes">
            <a:extLst>
              <a:ext uri="{FF2B5EF4-FFF2-40B4-BE49-F238E27FC236}">
                <a16:creationId xmlns:a16="http://schemas.microsoft.com/office/drawing/2014/main" id="{185ACF14-CDD4-D65A-525D-197354B191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813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b="0" i="0" u="sng">
                <a:solidFill>
                  <a:srgbClr val="000000"/>
                </a:solidFill>
                <a:effectLst/>
                <a:latin typeface="Public Sans"/>
              </a:rPr>
              <a:t>Presenter notes/script:</a:t>
            </a:r>
            <a:r>
              <a:rPr lang="en-US" b="0" i="0" u="sng">
                <a:solidFill>
                  <a:srgbClr val="444444"/>
                </a:solidFill>
                <a:effectLst/>
                <a:latin typeface="Public Sans"/>
              </a:rPr>
              <a:t>​</a:t>
            </a:r>
          </a:p>
          <a:p>
            <a:pPr marL="158750" indent="0" algn="l" rtl="0" fontAlgn="base">
              <a:buNone/>
            </a:pPr>
            <a:r>
              <a:rPr lang="en-US" b="0" i="0" u="none" strike="noStrike">
                <a:solidFill>
                  <a:srgbClr val="000000"/>
                </a:solidFill>
                <a:effectLst/>
                <a:latin typeface="Public Sans"/>
              </a:rPr>
              <a:t>To prepare for your child’s first day there are some things you may like to practice:</a:t>
            </a:r>
            <a:r>
              <a:rPr lang="en-US" b="0" i="0">
                <a:solidFill>
                  <a:srgbClr val="444444"/>
                </a:solidFill>
                <a:effectLst/>
                <a:latin typeface="Public Sans"/>
              </a:rPr>
              <a:t>​</a:t>
            </a:r>
          </a:p>
          <a:p>
            <a:pPr algn="l" rtl="0" fontAlgn="base">
              <a:buFont typeface="Arial" panose="020B0604020202020204" pitchFamily="34" charset="0"/>
              <a:buChar char="•"/>
            </a:pPr>
            <a:r>
              <a:rPr lang="en-AU" sz="1100" b="0" i="0" u="none" strike="noStrike">
                <a:solidFill>
                  <a:srgbClr val="000000"/>
                </a:solidFill>
                <a:effectLst/>
                <a:latin typeface="Public Sans"/>
              </a:rPr>
              <a:t>Talk to your child about their new school</a:t>
            </a:r>
            <a:r>
              <a:rPr lang="en-US" sz="1100" b="0" i="0">
                <a:solidFill>
                  <a:srgbClr val="444444"/>
                </a:solidFill>
                <a:effectLst/>
                <a:latin typeface="Public Sans"/>
              </a:rPr>
              <a:t>​</a:t>
            </a:r>
          </a:p>
          <a:p>
            <a:pPr algn="l" rtl="0" fontAlgn="base">
              <a:buFont typeface="Arial" panose="020B0604020202020204" pitchFamily="34" charset="0"/>
              <a:buChar char="•"/>
            </a:pPr>
            <a:r>
              <a:rPr lang="en-AU" sz="1100" b="0" i="0" u="none" strike="noStrike">
                <a:solidFill>
                  <a:srgbClr val="000000"/>
                </a:solidFill>
                <a:effectLst/>
                <a:latin typeface="Public Sans"/>
              </a:rPr>
              <a:t>Focus on positive things about going to school</a:t>
            </a:r>
            <a:r>
              <a:rPr lang="en-US" sz="1100" b="0" i="0">
                <a:solidFill>
                  <a:srgbClr val="444444"/>
                </a:solidFill>
                <a:effectLst/>
                <a:latin typeface="Public Sans"/>
              </a:rPr>
              <a:t>​</a:t>
            </a:r>
          </a:p>
          <a:p>
            <a:pPr algn="l" rtl="0" fontAlgn="base">
              <a:buFont typeface="Arial" panose="020B0604020202020204" pitchFamily="34" charset="0"/>
              <a:buChar char="•"/>
            </a:pPr>
            <a:r>
              <a:rPr lang="en-AU" sz="1100" b="0" i="0" u="none" strike="noStrike">
                <a:solidFill>
                  <a:srgbClr val="000000"/>
                </a:solidFill>
                <a:effectLst/>
                <a:latin typeface="Public Sans"/>
              </a:rPr>
              <a:t>Remind them about the things that will be the same in kindergarten as in childcare and home</a:t>
            </a:r>
            <a:r>
              <a:rPr lang="en-US" sz="1100" b="0" i="0">
                <a:solidFill>
                  <a:srgbClr val="444444"/>
                </a:solidFill>
                <a:effectLst/>
                <a:latin typeface="Public Sans"/>
              </a:rPr>
              <a:t>​</a:t>
            </a:r>
          </a:p>
          <a:p>
            <a:pPr algn="l" rtl="0" fontAlgn="base">
              <a:buFont typeface="Arial" panose="020B0604020202020204" pitchFamily="34" charset="0"/>
              <a:buChar char="•"/>
            </a:pPr>
            <a:r>
              <a:rPr lang="en-AU" sz="1100" b="0" i="0" u="none" strike="noStrike">
                <a:solidFill>
                  <a:srgbClr val="000000"/>
                </a:solidFill>
                <a:effectLst/>
                <a:latin typeface="Public Sans"/>
              </a:rPr>
              <a:t>Practice wearing their uniform and school bag</a:t>
            </a:r>
            <a:r>
              <a:rPr lang="en-US" sz="1100" b="0" i="0">
                <a:solidFill>
                  <a:srgbClr val="444444"/>
                </a:solidFill>
                <a:effectLst/>
                <a:latin typeface="Public Sans"/>
              </a:rPr>
              <a:t>​</a:t>
            </a:r>
          </a:p>
          <a:p>
            <a:pPr algn="l" rtl="0" fontAlgn="base">
              <a:buFont typeface="Arial" panose="020B0604020202020204" pitchFamily="34" charset="0"/>
              <a:buChar char="•"/>
            </a:pPr>
            <a:r>
              <a:rPr lang="en-AU" sz="1100" b="0" i="0" u="none" strike="noStrike">
                <a:solidFill>
                  <a:srgbClr val="000000"/>
                </a:solidFill>
                <a:effectLst/>
                <a:latin typeface="Public Sans"/>
              </a:rPr>
              <a:t>Practice opening snacks and lunch box</a:t>
            </a:r>
            <a:r>
              <a:rPr lang="en-US" sz="1100" b="0" i="0">
                <a:solidFill>
                  <a:srgbClr val="444444"/>
                </a:solidFill>
                <a:effectLst/>
                <a:latin typeface="Public Sans"/>
              </a:rPr>
              <a:t>​</a:t>
            </a:r>
          </a:p>
          <a:p>
            <a:pPr algn="l" rtl="0" fontAlgn="base">
              <a:buFont typeface="Arial" panose="020B0604020202020204" pitchFamily="34" charset="0"/>
              <a:buChar char="•"/>
            </a:pPr>
            <a:r>
              <a:rPr lang="en-AU" sz="1100" b="0" i="0" u="none" strike="noStrike">
                <a:solidFill>
                  <a:srgbClr val="000000"/>
                </a:solidFill>
                <a:effectLst/>
                <a:latin typeface="Public Sans"/>
              </a:rPr>
              <a:t>Draw pictures together about kindergarten</a:t>
            </a:r>
            <a:r>
              <a:rPr lang="en-US" sz="1100" b="0" i="0">
                <a:solidFill>
                  <a:srgbClr val="444444"/>
                </a:solidFill>
                <a:effectLst/>
                <a:latin typeface="Public Sans"/>
              </a:rPr>
              <a:t>​</a:t>
            </a:r>
          </a:p>
          <a:p>
            <a:pPr algn="l" rtl="0" fontAlgn="base">
              <a:buFont typeface="Arial" panose="020B0604020202020204" pitchFamily="34" charset="0"/>
              <a:buChar char="•"/>
            </a:pPr>
            <a:r>
              <a:rPr lang="en-AU" sz="1100" b="0" i="0" u="none" strike="noStrike">
                <a:solidFill>
                  <a:srgbClr val="000000"/>
                </a:solidFill>
                <a:effectLst/>
                <a:latin typeface="Public Sans"/>
              </a:rPr>
              <a:t>Organise play dates with other children that will be going to our school</a:t>
            </a:r>
            <a:r>
              <a:rPr lang="en-US" sz="1100" b="0" i="0">
                <a:solidFill>
                  <a:srgbClr val="444444"/>
                </a:solidFill>
                <a:effectLst/>
                <a:latin typeface="Public Sans"/>
              </a:rPr>
              <a:t>​</a:t>
            </a:r>
          </a:p>
          <a:p>
            <a:pPr algn="l" rtl="0" fontAlgn="base">
              <a:buFont typeface="Arial" panose="020B0604020202020204" pitchFamily="34" charset="0"/>
              <a:buChar char="•"/>
            </a:pPr>
            <a:r>
              <a:rPr lang="en-AU" sz="1100" b="0" i="0" u="none" strike="noStrike">
                <a:solidFill>
                  <a:srgbClr val="000000"/>
                </a:solidFill>
                <a:effectLst/>
                <a:latin typeface="Public Sans"/>
              </a:rPr>
              <a:t>Talk about what will happen during drop off and pick up times at school</a:t>
            </a:r>
            <a:r>
              <a:rPr lang="en-US" sz="1100" b="0" i="0">
                <a:solidFill>
                  <a:srgbClr val="444444"/>
                </a:solidFill>
                <a:effectLst/>
                <a:latin typeface="Public Sans"/>
              </a:rPr>
              <a:t>​</a:t>
            </a:r>
          </a:p>
          <a:p>
            <a:pPr algn="l" rtl="0" fontAlgn="base">
              <a:buFont typeface="Arial" panose="020B0604020202020204" pitchFamily="34" charset="0"/>
              <a:buChar char="•"/>
            </a:pPr>
            <a:r>
              <a:rPr lang="en-AU" sz="1100" b="0" i="0" u="none" strike="noStrike">
                <a:solidFill>
                  <a:srgbClr val="000000"/>
                </a:solidFill>
                <a:effectLst/>
                <a:latin typeface="Public Sans"/>
              </a:rPr>
              <a:t>Read books about starting school like </a:t>
            </a:r>
            <a:r>
              <a:rPr lang="en-AU" sz="1100" b="0" i="0" u="sng" strike="noStrike">
                <a:solidFill>
                  <a:srgbClr val="22272B"/>
                </a:solidFill>
                <a:effectLst/>
                <a:latin typeface="Public Sans"/>
                <a:hlinkClick r:id="rId3"/>
              </a:rPr>
              <a:t>‘Daisy’s first day’</a:t>
            </a:r>
            <a:r>
              <a:rPr lang="en-AU" sz="1100" b="0" i="0">
                <a:solidFill>
                  <a:srgbClr val="444444"/>
                </a:solidFill>
                <a:effectLst/>
                <a:latin typeface="Public Sans"/>
              </a:rPr>
              <a:t>​</a:t>
            </a:r>
          </a:p>
          <a:p>
            <a:pPr algn="l" rtl="0" fontAlgn="base">
              <a:buFont typeface="Arial" panose="020B0604020202020204" pitchFamily="34" charset="0"/>
              <a:buChar char="•"/>
            </a:pPr>
            <a:r>
              <a:rPr lang="en-AU" sz="1100" b="0" i="0" u="none" strike="noStrike">
                <a:solidFill>
                  <a:srgbClr val="000000"/>
                </a:solidFill>
                <a:effectLst/>
                <a:latin typeface="Public Sans"/>
              </a:rPr>
              <a:t>Celebrate your child making such a big transition</a:t>
            </a:r>
            <a:r>
              <a:rPr lang="en-US" sz="1100" b="0" i="0">
                <a:solidFill>
                  <a:srgbClr val="444444"/>
                </a:solidFill>
                <a:effectLst/>
                <a:latin typeface="Public Sans"/>
              </a:rPr>
              <a:t>​</a:t>
            </a:r>
          </a:p>
          <a:p>
            <a:pPr algn="l" rtl="0" fontAlgn="base">
              <a:buFont typeface="Arial" panose="020B0604020202020204" pitchFamily="34" charset="0"/>
              <a:buChar char="•"/>
            </a:pPr>
            <a:r>
              <a:rPr lang="en-AU" sz="1100" b="0" i="0" u="none" strike="noStrike">
                <a:solidFill>
                  <a:srgbClr val="000000"/>
                </a:solidFill>
                <a:effectLst/>
                <a:latin typeface="Public Sans"/>
              </a:rPr>
              <a:t>If your child is particularly nervous speak with us about bringing something familiar with them such as a family photo or small comfort toy</a:t>
            </a:r>
            <a:r>
              <a:rPr lang="en-US" sz="1100" b="0" i="0">
                <a:solidFill>
                  <a:srgbClr val="444444"/>
                </a:solidFill>
                <a:effectLst/>
                <a:latin typeface="Public Sans"/>
              </a:rPr>
              <a:t>​</a:t>
            </a:r>
          </a:p>
          <a:p>
            <a:pPr marL="158750" indent="0" algn="l" rtl="0" fontAlgn="base">
              <a:buFont typeface="Arial" panose="020B0604020202020204" pitchFamily="34" charset="0"/>
              <a:buNone/>
            </a:pPr>
            <a:endParaRPr lang="en-AU" sz="1100" b="0" i="0">
              <a:solidFill>
                <a:srgbClr val="444444"/>
              </a:solidFill>
              <a:effectLst/>
              <a:latin typeface="Arial" panose="020B0604020202020204" pitchFamily="34" charset="0"/>
            </a:endParaRPr>
          </a:p>
          <a:p>
            <a:pPr algn="l" rtl="0" fontAlgn="base"/>
            <a:r>
              <a:rPr lang="en-AU" b="0" i="1" u="none" strike="noStrike">
                <a:solidFill>
                  <a:srgbClr val="000000"/>
                </a:solidFill>
                <a:effectLst/>
                <a:latin typeface="Public Sans"/>
              </a:rPr>
              <a:t>NOTE: Daisy’s first day is hyperlinked on the slide if you would like to open it to show families. https://education.nsw.gov.au/schooling/parents-and-carers/going-to-school/getting-ready-for-school/starting-primary-school/the-big-day/daisy-s-first-day</a:t>
            </a:r>
            <a:r>
              <a:rPr lang="en-US" b="0" i="0">
                <a:solidFill>
                  <a:srgbClr val="444444"/>
                </a:solidFill>
                <a:effectLst/>
                <a:latin typeface="Public Sans"/>
              </a:rPr>
              <a:t>​</a:t>
            </a:r>
          </a:p>
          <a:p>
            <a:pPr marL="158750" indent="0" algn="l" rtl="0" fontAlgn="base">
              <a:buNone/>
            </a:pPr>
            <a:endParaRPr lang="en-AU" b="0" i="0">
              <a:solidFill>
                <a:srgbClr val="444444"/>
              </a:solidFill>
              <a:effectLst/>
              <a:latin typeface="Calibri" panose="020F0502020204030204" pitchFamily="34" charset="0"/>
            </a:endParaRPr>
          </a:p>
          <a:p>
            <a:endParaRPr lang="en-AU"/>
          </a:p>
        </p:txBody>
      </p:sp>
    </p:spTree>
    <p:extLst>
      <p:ext uri="{BB962C8B-B14F-4D97-AF65-F5344CB8AC3E}">
        <p14:creationId xmlns:p14="http://schemas.microsoft.com/office/powerpoint/2010/main" val="4083760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004B5-3BCD-A2FB-8BC0-82CEB2AC8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7AF05-3A31-038E-DFE5-8713D482A0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69A02A-1E65-6BF6-E825-9BD8F77DECAF}"/>
              </a:ext>
            </a:extLst>
          </p:cNvPr>
          <p:cNvSpPr>
            <a:spLocks noGrp="1"/>
          </p:cNvSpPr>
          <p:nvPr>
            <p:ph type="body" idx="1"/>
          </p:nvPr>
        </p:nvSpPr>
        <p:spPr/>
        <p:txBody>
          <a:bodyPr/>
          <a:lstStyle/>
          <a:p>
            <a:pPr marL="158750" indent="0">
              <a:buNone/>
            </a:pPr>
            <a:r>
              <a:rPr lang="en-US" u="sng">
                <a:solidFill>
                  <a:schemeClr val="accent1"/>
                </a:solidFill>
              </a:rPr>
              <a:t>Presenter notes/script:</a:t>
            </a:r>
            <a:endParaRPr lang="en-US"/>
          </a:p>
          <a:p>
            <a:pPr marL="285750" lvl="0" indent="-285750">
              <a:buFont typeface="Arial" panose="020B0604020202020204" pitchFamily="34" charset="0"/>
              <a:buChar char="•"/>
            </a:pPr>
            <a:r>
              <a:rPr lang="en-AU" sz="1100">
                <a:solidFill>
                  <a:schemeClr val="accent1"/>
                </a:solidFill>
                <a:latin typeface="Public Sans"/>
              </a:rPr>
              <a:t>Bring your child to the Kindergarten classroom at their start time. Feel free to stay in the room for a little while to help your child settle in. if you are not sure of your start time let us know and we can tell you. </a:t>
            </a:r>
          </a:p>
          <a:p>
            <a:pPr marL="285750" lvl="0" indent="-285750">
              <a:buFont typeface="Arial" panose="020B0604020202020204" pitchFamily="34" charset="0"/>
              <a:buChar char="•"/>
            </a:pPr>
            <a:r>
              <a:rPr lang="en-AU" sz="1100">
                <a:solidFill>
                  <a:schemeClr val="accent1"/>
                </a:solidFill>
                <a:latin typeface="Public Sans"/>
              </a:rPr>
              <a:t>After the first day school will  begin at 9am every day.</a:t>
            </a:r>
            <a:endParaRPr lang="en-AU">
              <a:latin typeface="Public Sans"/>
            </a:endParaRPr>
          </a:p>
          <a:p>
            <a:pPr marL="285750" lvl="0" indent="-285750">
              <a:buFont typeface="Arial" panose="020B0604020202020204" pitchFamily="34" charset="0"/>
              <a:buChar char="•"/>
            </a:pPr>
            <a:r>
              <a:rPr lang="en-AU" sz="1100">
                <a:solidFill>
                  <a:schemeClr val="accent1"/>
                </a:solidFill>
              </a:rPr>
              <a:t>Make sure you pack their recess snack, water, lunch and hat.</a:t>
            </a:r>
          </a:p>
          <a:p>
            <a:pPr marL="285750" lvl="0" indent="-285750">
              <a:buFont typeface="Arial" panose="020B0604020202020204" pitchFamily="34" charset="0"/>
              <a:buChar char="•"/>
            </a:pPr>
            <a:r>
              <a:rPr lang="en-AU" sz="1100">
                <a:solidFill>
                  <a:schemeClr val="accent1"/>
                </a:solidFill>
              </a:rPr>
              <a:t>Children can be picked up at 3pm. Wait in the kindergarten playground for the teacher to bring them outside.</a:t>
            </a:r>
          </a:p>
          <a:p>
            <a:pPr marL="285750" lvl="0" indent="-285750">
              <a:buFont typeface="Arial" panose="020B0604020202020204" pitchFamily="34" charset="0"/>
              <a:buChar char="•"/>
            </a:pPr>
            <a:endParaRPr lang="en-AU" sz="1100">
              <a:solidFill>
                <a:schemeClr val="accent1"/>
              </a:solidFill>
            </a:endParaRPr>
          </a:p>
          <a:p>
            <a:pPr marL="0" lvl="0" indent="0">
              <a:buFont typeface="Arial" panose="020B0604020202020204" pitchFamily="34" charset="0"/>
              <a:buNone/>
            </a:pPr>
            <a:r>
              <a:rPr lang="en-AU" sz="1100" i="1">
                <a:solidFill>
                  <a:schemeClr val="accent1"/>
                </a:solidFill>
              </a:rPr>
              <a:t>NOTE: Adjust the details in the notes to suit your context</a:t>
            </a:r>
          </a:p>
          <a:p>
            <a:endParaRPr lang="en-AU"/>
          </a:p>
        </p:txBody>
      </p:sp>
    </p:spTree>
    <p:extLst>
      <p:ext uri="{BB962C8B-B14F-4D97-AF65-F5344CB8AC3E}">
        <p14:creationId xmlns:p14="http://schemas.microsoft.com/office/powerpoint/2010/main" val="3345626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318442bdf33_0_10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318442bdf33_0_1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318442bdf33_0_14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5" name="Google Shape;1465;g318442bdf33_0_14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u="sng"/>
              <a:t>Presenter notes/script:</a:t>
            </a:r>
            <a:endParaRPr lang="en-US"/>
          </a:p>
          <a:p>
            <a:pPr marL="158750" indent="0">
              <a:buNone/>
            </a:pPr>
            <a:r>
              <a:rPr lang="en-AU">
                <a:latin typeface="Public Sans"/>
              </a:rPr>
              <a:t>If you think your child might need some additional support in kindergarten organise to speak with someone from our kindergarten team. We also have a school psychologist who can provide support with any learning needs.</a:t>
            </a:r>
          </a:p>
          <a:p>
            <a:pPr marL="158750" indent="0">
              <a:buNone/>
            </a:pPr>
            <a:endParaRPr lang="en-AU">
              <a:latin typeface="Public Sans"/>
            </a:endParaRPr>
          </a:p>
          <a:p>
            <a:pPr marL="158750" indent="0">
              <a:buNone/>
            </a:pPr>
            <a:r>
              <a:rPr lang="en-AU" i="1">
                <a:latin typeface="Public Sans"/>
              </a:rPr>
              <a:t>NOTE: Add your school contact details in the blue box on the slide. The learning support page is hyperlinked if you would like to open it to show parents. https://education.nsw.gov.au/schooling/parents-and-carers/inclusive-learning-support</a:t>
            </a: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a:extLst>
            <a:ext uri="{FF2B5EF4-FFF2-40B4-BE49-F238E27FC236}">
              <a16:creationId xmlns:a16="http://schemas.microsoft.com/office/drawing/2014/main" id="{6C8A69D8-D94B-BF26-AC21-A215424CDC4F}"/>
            </a:ext>
          </a:extLst>
        </p:cNvPr>
        <p:cNvGrpSpPr/>
        <p:nvPr/>
      </p:nvGrpSpPr>
      <p:grpSpPr>
        <a:xfrm>
          <a:off x="0" y="0"/>
          <a:ext cx="0" cy="0"/>
          <a:chOff x="0" y="0"/>
          <a:chExt cx="0" cy="0"/>
        </a:xfrm>
      </p:grpSpPr>
      <p:sp>
        <p:nvSpPr>
          <p:cNvPr id="1254" name="Google Shape;1254;g318442bdf33_0_4084:notes">
            <a:extLst>
              <a:ext uri="{FF2B5EF4-FFF2-40B4-BE49-F238E27FC236}">
                <a16:creationId xmlns:a16="http://schemas.microsoft.com/office/drawing/2014/main" id="{8223BE2C-B72D-B299-356C-4DD04FC4D0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318442bdf33_0_4084:notes">
            <a:extLst>
              <a:ext uri="{FF2B5EF4-FFF2-40B4-BE49-F238E27FC236}">
                <a16:creationId xmlns:a16="http://schemas.microsoft.com/office/drawing/2014/main" id="{642618DE-9C0E-C833-FFE0-7FF2D39752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u="sng"/>
              <a:t>Presenter notes/script:</a:t>
            </a:r>
            <a:r>
              <a:rPr lang="en-US">
                <a:latin typeface="Calibri"/>
                <a:cs typeface="Calibri"/>
              </a:rPr>
              <a:t>: Let us know if you have any questions.</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838340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a:extLst>
            <a:ext uri="{FF2B5EF4-FFF2-40B4-BE49-F238E27FC236}">
              <a16:creationId xmlns:a16="http://schemas.microsoft.com/office/drawing/2014/main" id="{7A5387C5-7089-2713-225A-83CEB8DC1594}"/>
            </a:ext>
          </a:extLst>
        </p:cNvPr>
        <p:cNvGrpSpPr/>
        <p:nvPr/>
      </p:nvGrpSpPr>
      <p:grpSpPr>
        <a:xfrm>
          <a:off x="0" y="0"/>
          <a:ext cx="0" cy="0"/>
          <a:chOff x="0" y="0"/>
          <a:chExt cx="0" cy="0"/>
        </a:xfrm>
      </p:grpSpPr>
      <p:sp>
        <p:nvSpPr>
          <p:cNvPr id="1299" name="Google Shape;1299;g318442bdf33_0_12173:notes">
            <a:extLst>
              <a:ext uri="{FF2B5EF4-FFF2-40B4-BE49-F238E27FC236}">
                <a16:creationId xmlns:a16="http://schemas.microsoft.com/office/drawing/2014/main" id="{C4C1F320-D004-7D47-A4ED-82DAC1C09E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318442bdf33_0_12173:notes">
            <a:extLst>
              <a:ext uri="{FF2B5EF4-FFF2-40B4-BE49-F238E27FC236}">
                <a16:creationId xmlns:a16="http://schemas.microsoft.com/office/drawing/2014/main" id="{7E49E4E5-818D-31F5-525E-13E6E98515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933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a:extLst>
            <a:ext uri="{FF2B5EF4-FFF2-40B4-BE49-F238E27FC236}">
              <a16:creationId xmlns:a16="http://schemas.microsoft.com/office/drawing/2014/main" id="{0CB38D14-B9A3-187D-9B03-BFD10063959C}"/>
            </a:ext>
          </a:extLst>
        </p:cNvPr>
        <p:cNvGrpSpPr/>
        <p:nvPr/>
      </p:nvGrpSpPr>
      <p:grpSpPr>
        <a:xfrm>
          <a:off x="0" y="0"/>
          <a:ext cx="0" cy="0"/>
          <a:chOff x="0" y="0"/>
          <a:chExt cx="0" cy="0"/>
        </a:xfrm>
      </p:grpSpPr>
      <p:sp>
        <p:nvSpPr>
          <p:cNvPr id="1425" name="Google Shape;1425;g318442bdf33_0_13171:notes">
            <a:extLst>
              <a:ext uri="{FF2B5EF4-FFF2-40B4-BE49-F238E27FC236}">
                <a16:creationId xmlns:a16="http://schemas.microsoft.com/office/drawing/2014/main" id="{1B0768C8-FBFD-A313-99B7-3CE7652655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318442bdf33_0_13171:notes">
            <a:extLst>
              <a:ext uri="{FF2B5EF4-FFF2-40B4-BE49-F238E27FC236}">
                <a16:creationId xmlns:a16="http://schemas.microsoft.com/office/drawing/2014/main" id="{C3CC7A32-A6C6-BE0E-6198-8085E3C0D8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171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a:extLst>
            <a:ext uri="{FF2B5EF4-FFF2-40B4-BE49-F238E27FC236}">
              <a16:creationId xmlns:a16="http://schemas.microsoft.com/office/drawing/2014/main" id="{F579B6BD-1721-7C9E-7986-C14BDD08FB54}"/>
            </a:ext>
          </a:extLst>
        </p:cNvPr>
        <p:cNvGrpSpPr/>
        <p:nvPr/>
      </p:nvGrpSpPr>
      <p:grpSpPr>
        <a:xfrm>
          <a:off x="0" y="0"/>
          <a:ext cx="0" cy="0"/>
          <a:chOff x="0" y="0"/>
          <a:chExt cx="0" cy="0"/>
        </a:xfrm>
      </p:grpSpPr>
      <p:sp>
        <p:nvSpPr>
          <p:cNvPr id="1425" name="Google Shape;1425;g318442bdf33_0_13171:notes">
            <a:extLst>
              <a:ext uri="{FF2B5EF4-FFF2-40B4-BE49-F238E27FC236}">
                <a16:creationId xmlns:a16="http://schemas.microsoft.com/office/drawing/2014/main" id="{6B622D35-6EBA-F90F-F37B-1FDF3F2A3A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318442bdf33_0_13171:notes">
            <a:extLst>
              <a:ext uri="{FF2B5EF4-FFF2-40B4-BE49-F238E27FC236}">
                <a16:creationId xmlns:a16="http://schemas.microsoft.com/office/drawing/2014/main" id="{3B608AF4-579E-C5F9-7AC6-9D549CB71F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1491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a:extLst>
            <a:ext uri="{FF2B5EF4-FFF2-40B4-BE49-F238E27FC236}">
              <a16:creationId xmlns:a16="http://schemas.microsoft.com/office/drawing/2014/main" id="{F16222D3-5A95-9523-4977-AF3E7083FA79}"/>
            </a:ext>
          </a:extLst>
        </p:cNvPr>
        <p:cNvGrpSpPr/>
        <p:nvPr/>
      </p:nvGrpSpPr>
      <p:grpSpPr>
        <a:xfrm>
          <a:off x="0" y="0"/>
          <a:ext cx="0" cy="0"/>
          <a:chOff x="0" y="0"/>
          <a:chExt cx="0" cy="0"/>
        </a:xfrm>
      </p:grpSpPr>
      <p:sp>
        <p:nvSpPr>
          <p:cNvPr id="1425" name="Google Shape;1425;g318442bdf33_0_13171:notes">
            <a:extLst>
              <a:ext uri="{FF2B5EF4-FFF2-40B4-BE49-F238E27FC236}">
                <a16:creationId xmlns:a16="http://schemas.microsoft.com/office/drawing/2014/main" id="{931F40DE-D7A2-0659-8AFC-CE53994398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318442bdf33_0_13171:notes">
            <a:extLst>
              <a:ext uri="{FF2B5EF4-FFF2-40B4-BE49-F238E27FC236}">
                <a16:creationId xmlns:a16="http://schemas.microsoft.com/office/drawing/2014/main" id="{D232BA35-6301-6A13-8D36-A2D4C570B5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881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a:extLst>
            <a:ext uri="{FF2B5EF4-FFF2-40B4-BE49-F238E27FC236}">
              <a16:creationId xmlns:a16="http://schemas.microsoft.com/office/drawing/2014/main" id="{F16222D3-5A95-9523-4977-AF3E7083FA79}"/>
            </a:ext>
          </a:extLst>
        </p:cNvPr>
        <p:cNvGrpSpPr/>
        <p:nvPr/>
      </p:nvGrpSpPr>
      <p:grpSpPr>
        <a:xfrm>
          <a:off x="0" y="0"/>
          <a:ext cx="0" cy="0"/>
          <a:chOff x="0" y="0"/>
          <a:chExt cx="0" cy="0"/>
        </a:xfrm>
      </p:grpSpPr>
      <p:sp>
        <p:nvSpPr>
          <p:cNvPr id="1425" name="Google Shape;1425;g318442bdf33_0_13171:notes">
            <a:extLst>
              <a:ext uri="{FF2B5EF4-FFF2-40B4-BE49-F238E27FC236}">
                <a16:creationId xmlns:a16="http://schemas.microsoft.com/office/drawing/2014/main" id="{931F40DE-D7A2-0659-8AFC-CE53994398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318442bdf33_0_13171:notes">
            <a:extLst>
              <a:ext uri="{FF2B5EF4-FFF2-40B4-BE49-F238E27FC236}">
                <a16:creationId xmlns:a16="http://schemas.microsoft.com/office/drawing/2014/main" id="{D232BA35-6301-6A13-8D36-A2D4C570B5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514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318442bdf33_0_11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318442bdf33_0_11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a:extLst>
            <a:ext uri="{FF2B5EF4-FFF2-40B4-BE49-F238E27FC236}">
              <a16:creationId xmlns:a16="http://schemas.microsoft.com/office/drawing/2014/main" id="{9F4432B2-4DE6-FAA4-14D0-97AFFE9B2729}"/>
            </a:ext>
          </a:extLst>
        </p:cNvPr>
        <p:cNvGrpSpPr/>
        <p:nvPr/>
      </p:nvGrpSpPr>
      <p:grpSpPr>
        <a:xfrm>
          <a:off x="0" y="0"/>
          <a:ext cx="0" cy="0"/>
          <a:chOff x="0" y="0"/>
          <a:chExt cx="0" cy="0"/>
        </a:xfrm>
      </p:grpSpPr>
      <p:sp>
        <p:nvSpPr>
          <p:cNvPr id="1243" name="Google Shape;1243;g318442bdf33_0_3080:notes">
            <a:extLst>
              <a:ext uri="{FF2B5EF4-FFF2-40B4-BE49-F238E27FC236}">
                <a16:creationId xmlns:a16="http://schemas.microsoft.com/office/drawing/2014/main" id="{3A3C1C41-D6CA-1844-0BFE-6FFC6242C8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318442bdf33_0_3080:notes">
            <a:extLst>
              <a:ext uri="{FF2B5EF4-FFF2-40B4-BE49-F238E27FC236}">
                <a16:creationId xmlns:a16="http://schemas.microsoft.com/office/drawing/2014/main" id="{7743F31C-D89F-BEF1-A90A-A2DAA07A17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sng">
                <a:latin typeface="Public Sans"/>
              </a:rPr>
              <a:t>Presenter notes/script:</a:t>
            </a:r>
          </a:p>
          <a:p>
            <a:r>
              <a:rPr lang="en-US">
                <a:latin typeface="Public Sans"/>
              </a:rPr>
              <a:t>I would like to acknowledge the Aboriginal people who have, for thousands of years, been the custodians of the lands where you are listening to this presentation from and acknowledge their strong continuing connections to lands and waterways across NSW.</a:t>
            </a:r>
            <a:endParaRPr lang="en-US">
              <a:latin typeface="Public Sans"/>
              <a:cs typeface="Calibri"/>
            </a:endParaRPr>
          </a:p>
          <a:p>
            <a:r>
              <a:rPr lang="en-US">
                <a:latin typeface="Public Sans"/>
              </a:rPr>
              <a:t>I pay respect to Aboriginal Elders past, present and emerging and extend that respect to all Aboriginal and Torres Strait Islander people who are joining this presentation. I acknowledge we are on _______land  today.</a:t>
            </a:r>
            <a:endParaRPr lang="en-GB">
              <a:cs typeface="Calibri" panose="020F0502020204030204"/>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63001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a:extLst>
            <a:ext uri="{FF2B5EF4-FFF2-40B4-BE49-F238E27FC236}">
              <a16:creationId xmlns:a16="http://schemas.microsoft.com/office/drawing/2014/main" id="{B79D9357-8407-C8D7-97E4-CE1872AFC0A7}"/>
            </a:ext>
          </a:extLst>
        </p:cNvPr>
        <p:cNvGrpSpPr/>
        <p:nvPr/>
      </p:nvGrpSpPr>
      <p:grpSpPr>
        <a:xfrm>
          <a:off x="0" y="0"/>
          <a:ext cx="0" cy="0"/>
          <a:chOff x="0" y="0"/>
          <a:chExt cx="0" cy="0"/>
        </a:xfrm>
      </p:grpSpPr>
      <p:sp>
        <p:nvSpPr>
          <p:cNvPr id="1254" name="Google Shape;1254;g318442bdf33_0_4084:notes">
            <a:extLst>
              <a:ext uri="{FF2B5EF4-FFF2-40B4-BE49-F238E27FC236}">
                <a16:creationId xmlns:a16="http://schemas.microsoft.com/office/drawing/2014/main" id="{FE46CFBE-7705-FA39-E02D-D8C7E3B42F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318442bdf33_0_4084:notes">
            <a:extLst>
              <a:ext uri="{FF2B5EF4-FFF2-40B4-BE49-F238E27FC236}">
                <a16:creationId xmlns:a16="http://schemas.microsoft.com/office/drawing/2014/main" id="{FECD885A-B1BA-0175-740F-B81486D6DC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424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318442bdf33_0_12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318442bdf33_0_12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sng"/>
              <a:t>Presenter notes/script:</a:t>
            </a:r>
          </a:p>
          <a:p>
            <a:r>
              <a:rPr lang="en-US">
                <a:latin typeface="Public Sans"/>
              </a:rPr>
              <a:t>Add information about your school here</a:t>
            </a:r>
            <a:endParaRPr lang="en-US"/>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b="0" i="0">
                <a:solidFill>
                  <a:srgbClr val="000000"/>
                </a:solidFill>
                <a:effectLst/>
                <a:latin typeface="Public Sans" pitchFamily="2" charset="0"/>
              </a:rPr>
              <a:t>Presenter notes/script:</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Public Sans" pitchFamily="2" charset="0"/>
              </a:rPr>
              <a:t>Add information about the kindergarten team here</a:t>
            </a:r>
            <a:endParaRPr lang="en-US" b="0" i="0">
              <a:solidFill>
                <a:srgbClr val="444444"/>
              </a:solidFill>
              <a:effectLst/>
              <a:latin typeface="Calibri" panose="020F0502020204030204" pitchFamily="34" charset="0"/>
            </a:endParaRPr>
          </a:p>
          <a:p>
            <a:endParaRPr lang="en-AU"/>
          </a:p>
        </p:txBody>
      </p:sp>
    </p:spTree>
    <p:extLst>
      <p:ext uri="{BB962C8B-B14F-4D97-AF65-F5344CB8AC3E}">
        <p14:creationId xmlns:p14="http://schemas.microsoft.com/office/powerpoint/2010/main" val="3920186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u="sng"/>
              <a:t>Presenter notes/script:</a:t>
            </a:r>
          </a:p>
          <a:p>
            <a:r>
              <a:rPr lang="en-US">
                <a:latin typeface="Public Sans"/>
              </a:rPr>
              <a:t>Add information about the kindergarten rooms and spaces here</a:t>
            </a:r>
            <a:endParaRPr lang="en-US"/>
          </a:p>
          <a:p>
            <a:endParaRPr lang="en-AU"/>
          </a:p>
        </p:txBody>
      </p:sp>
    </p:spTree>
    <p:extLst>
      <p:ext uri="{BB962C8B-B14F-4D97-AF65-F5344CB8AC3E}">
        <p14:creationId xmlns:p14="http://schemas.microsoft.com/office/powerpoint/2010/main" val="1604769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a:extLst>
            <a:ext uri="{FF2B5EF4-FFF2-40B4-BE49-F238E27FC236}">
              <a16:creationId xmlns:a16="http://schemas.microsoft.com/office/drawing/2014/main" id="{CDA536DC-445A-6F07-D967-59400DB8987C}"/>
            </a:ext>
          </a:extLst>
        </p:cNvPr>
        <p:cNvGrpSpPr/>
        <p:nvPr/>
      </p:nvGrpSpPr>
      <p:grpSpPr>
        <a:xfrm>
          <a:off x="0" y="0"/>
          <a:ext cx="0" cy="0"/>
          <a:chOff x="0" y="0"/>
          <a:chExt cx="0" cy="0"/>
        </a:xfrm>
      </p:grpSpPr>
      <p:sp>
        <p:nvSpPr>
          <p:cNvPr id="1383" name="Google Shape;1383;g318442bdf33_0_8158:notes">
            <a:extLst>
              <a:ext uri="{FF2B5EF4-FFF2-40B4-BE49-F238E27FC236}">
                <a16:creationId xmlns:a16="http://schemas.microsoft.com/office/drawing/2014/main" id="{32DE4A1E-3CE7-1B40-A650-390A503171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318442bdf33_0_8158:notes">
            <a:extLst>
              <a:ext uri="{FF2B5EF4-FFF2-40B4-BE49-F238E27FC236}">
                <a16:creationId xmlns:a16="http://schemas.microsoft.com/office/drawing/2014/main" id="{1B3DED1B-CA98-ABED-3716-707349A4A9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sng"/>
              <a:t>Presenter notes/script:</a:t>
            </a:r>
          </a:p>
          <a:p>
            <a:r>
              <a:rPr lang="en-US">
                <a:latin typeface="Public Sans"/>
              </a:rPr>
              <a:t>Outline a typical daily routine for kindergarten here</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81080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grpSp>
        <p:nvGrpSpPr>
          <p:cNvPr id="55" name="Google Shape;55;p14"/>
          <p:cNvGrpSpPr/>
          <p:nvPr userDrawn="1"/>
        </p:nvGrpSpPr>
        <p:grpSpPr>
          <a:xfrm>
            <a:off x="2963492" y="577913"/>
            <a:ext cx="3753689" cy="3987668"/>
            <a:chOff x="1629281" y="544050"/>
            <a:chExt cx="4356144" cy="4627675"/>
          </a:xfrm>
        </p:grpSpPr>
        <p:sp>
          <p:nvSpPr>
            <p:cNvPr id="56" name="Google Shape;56;p14"/>
            <p:cNvSpPr/>
            <p:nvPr/>
          </p:nvSpPr>
          <p:spPr>
            <a:xfrm>
              <a:off x="1705525" y="867425"/>
              <a:ext cx="4279900" cy="4304300"/>
            </a:xfrm>
            <a:custGeom>
              <a:avLst/>
              <a:gdLst/>
              <a:ahLst/>
              <a:cxnLst/>
              <a:rect l="l" t="t" r="r" b="b"/>
              <a:pathLst>
                <a:path w="171196" h="172172" extrusionOk="0">
                  <a:moveTo>
                    <a:pt x="6003" y="0"/>
                  </a:moveTo>
                  <a:lnTo>
                    <a:pt x="1" y="142301"/>
                  </a:lnTo>
                  <a:lnTo>
                    <a:pt x="23188" y="166216"/>
                  </a:lnTo>
                  <a:lnTo>
                    <a:pt x="164216" y="172172"/>
                  </a:lnTo>
                  <a:lnTo>
                    <a:pt x="171196" y="6979"/>
                  </a:lnTo>
                  <a:lnTo>
                    <a:pt x="6003" y="0"/>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p:nvPr/>
          </p:nvSpPr>
          <p:spPr>
            <a:xfrm>
              <a:off x="1634950" y="705925"/>
              <a:ext cx="4280300" cy="4303925"/>
            </a:xfrm>
            <a:custGeom>
              <a:avLst/>
              <a:gdLst/>
              <a:ahLst/>
              <a:cxnLst/>
              <a:rect l="l" t="t" r="r" b="b"/>
              <a:pathLst>
                <a:path w="171212" h="172157" extrusionOk="0">
                  <a:moveTo>
                    <a:pt x="6019" y="0"/>
                  </a:moveTo>
                  <a:lnTo>
                    <a:pt x="1" y="142285"/>
                  </a:lnTo>
                  <a:lnTo>
                    <a:pt x="23188" y="166217"/>
                  </a:lnTo>
                  <a:lnTo>
                    <a:pt x="164232" y="172157"/>
                  </a:lnTo>
                  <a:lnTo>
                    <a:pt x="171211" y="6964"/>
                  </a:lnTo>
                  <a:lnTo>
                    <a:pt x="6019" y="0"/>
                  </a:lnTo>
                  <a:close/>
                </a:path>
              </a:pathLst>
            </a:custGeom>
            <a:solidFill>
              <a:srgbClr val="FFE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1629281" y="4260484"/>
              <a:ext cx="604125" cy="598300"/>
            </a:xfrm>
            <a:custGeom>
              <a:avLst/>
              <a:gdLst/>
              <a:ahLst/>
              <a:cxnLst/>
              <a:rect l="l" t="t" r="r" b="b"/>
              <a:pathLst>
                <a:path w="24165" h="23932" extrusionOk="0">
                  <a:moveTo>
                    <a:pt x="1" y="0"/>
                  </a:moveTo>
                  <a:lnTo>
                    <a:pt x="23188" y="23932"/>
                  </a:lnTo>
                  <a:lnTo>
                    <a:pt x="24165" y="1024"/>
                  </a:lnTo>
                  <a:lnTo>
                    <a:pt x="1" y="0"/>
                  </a:lnTo>
                  <a:close/>
                </a:path>
              </a:pathLst>
            </a:custGeom>
            <a:solidFill>
              <a:srgbClr val="FFB8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a:off x="2789422" y="544050"/>
              <a:ext cx="2087675" cy="529675"/>
            </a:xfrm>
            <a:custGeom>
              <a:avLst/>
              <a:gdLst/>
              <a:ahLst/>
              <a:cxnLst/>
              <a:rect l="l" t="t" r="r" b="b"/>
              <a:pathLst>
                <a:path w="83507" h="21187" extrusionOk="0">
                  <a:moveTo>
                    <a:pt x="1346" y="0"/>
                  </a:moveTo>
                  <a:cubicBezTo>
                    <a:pt x="1113" y="1256"/>
                    <a:pt x="726" y="2590"/>
                    <a:pt x="648" y="3257"/>
                  </a:cubicBezTo>
                  <a:cubicBezTo>
                    <a:pt x="105" y="7817"/>
                    <a:pt x="-96" y="12423"/>
                    <a:pt x="43" y="16999"/>
                  </a:cubicBezTo>
                  <a:lnTo>
                    <a:pt x="83423" y="21186"/>
                  </a:lnTo>
                  <a:cubicBezTo>
                    <a:pt x="83423" y="17386"/>
                    <a:pt x="83423" y="13571"/>
                    <a:pt x="83500" y="9771"/>
                  </a:cubicBezTo>
                  <a:cubicBezTo>
                    <a:pt x="83547" y="8081"/>
                    <a:pt x="83330" y="6002"/>
                    <a:pt x="83469" y="4126"/>
                  </a:cubicBezTo>
                  <a:lnTo>
                    <a:pt x="1346" y="0"/>
                  </a:lnTo>
                  <a:close/>
                </a:path>
              </a:pathLst>
            </a:custGeom>
            <a:solidFill>
              <a:srgbClr val="8C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14"/>
          <p:cNvSpPr/>
          <p:nvPr/>
        </p:nvSpPr>
        <p:spPr>
          <a:xfrm>
            <a:off x="5744500" y="-453947"/>
            <a:ext cx="872100" cy="872700"/>
          </a:xfrm>
          <a:prstGeom prst="ellipse">
            <a:avLst/>
          </a:prstGeom>
          <a:solidFill>
            <a:srgbClr val="FFB8C1"/>
          </a:solidFill>
          <a:ln w="28575" cap="flat" cmpd="sng">
            <a:solidFill>
              <a:srgbClr val="FFE6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14"/>
          <p:cNvSpPr/>
          <p:nvPr/>
        </p:nvSpPr>
        <p:spPr>
          <a:xfrm>
            <a:off x="5983384" y="-214898"/>
            <a:ext cx="394200" cy="394200"/>
          </a:xfrm>
          <a:prstGeom prst="ellipse">
            <a:avLst/>
          </a:prstGeom>
          <a:solidFill>
            <a:srgbClr val="FFB8C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14"/>
          <p:cNvSpPr txBox="1">
            <a:spLocks noGrp="1"/>
          </p:cNvSpPr>
          <p:nvPr>
            <p:ph type="title"/>
          </p:nvPr>
        </p:nvSpPr>
        <p:spPr>
          <a:xfrm>
            <a:off x="2841925" y="2168721"/>
            <a:ext cx="4089000" cy="5997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002664"/>
              </a:buClr>
              <a:buSzPts val="2000"/>
              <a:buFont typeface="Public Sans Black"/>
              <a:buNone/>
              <a:defRPr sz="2000">
                <a:solidFill>
                  <a:srgbClr val="002664"/>
                </a:solidFill>
                <a:latin typeface="Public Sans Black"/>
                <a:ea typeface="Public Sans Black"/>
                <a:cs typeface="Public Sans Black"/>
                <a:sym typeface="Public Sans Black"/>
              </a:defRPr>
            </a:lvl1pPr>
            <a:lvl2pPr lvl="1" algn="ctr">
              <a:spcBef>
                <a:spcPts val="0"/>
              </a:spcBef>
              <a:spcAft>
                <a:spcPts val="0"/>
              </a:spcAft>
              <a:buSzPts val="3600"/>
              <a:buFont typeface="Public Sans Black"/>
              <a:buNone/>
              <a:defRPr sz="3600">
                <a:latin typeface="Public Sans Black"/>
                <a:ea typeface="Public Sans Black"/>
                <a:cs typeface="Public Sans Black"/>
                <a:sym typeface="Public Sans Black"/>
              </a:defRPr>
            </a:lvl2pPr>
            <a:lvl3pPr lvl="2" algn="ctr">
              <a:spcBef>
                <a:spcPts val="0"/>
              </a:spcBef>
              <a:spcAft>
                <a:spcPts val="0"/>
              </a:spcAft>
              <a:buSzPts val="3600"/>
              <a:buFont typeface="Public Sans Black"/>
              <a:buNone/>
              <a:defRPr sz="3600">
                <a:latin typeface="Public Sans Black"/>
                <a:ea typeface="Public Sans Black"/>
                <a:cs typeface="Public Sans Black"/>
                <a:sym typeface="Public Sans Black"/>
              </a:defRPr>
            </a:lvl3pPr>
            <a:lvl4pPr lvl="3" algn="ctr">
              <a:spcBef>
                <a:spcPts val="0"/>
              </a:spcBef>
              <a:spcAft>
                <a:spcPts val="0"/>
              </a:spcAft>
              <a:buSzPts val="3600"/>
              <a:buFont typeface="Public Sans Black"/>
              <a:buNone/>
              <a:defRPr sz="3600">
                <a:latin typeface="Public Sans Black"/>
                <a:ea typeface="Public Sans Black"/>
                <a:cs typeface="Public Sans Black"/>
                <a:sym typeface="Public Sans Black"/>
              </a:defRPr>
            </a:lvl4pPr>
            <a:lvl5pPr lvl="4" algn="ctr">
              <a:spcBef>
                <a:spcPts val="0"/>
              </a:spcBef>
              <a:spcAft>
                <a:spcPts val="0"/>
              </a:spcAft>
              <a:buSzPts val="3600"/>
              <a:buFont typeface="Public Sans Black"/>
              <a:buNone/>
              <a:defRPr sz="3600">
                <a:latin typeface="Public Sans Black"/>
                <a:ea typeface="Public Sans Black"/>
                <a:cs typeface="Public Sans Black"/>
                <a:sym typeface="Public Sans Black"/>
              </a:defRPr>
            </a:lvl5pPr>
            <a:lvl6pPr lvl="5" algn="ctr">
              <a:spcBef>
                <a:spcPts val="0"/>
              </a:spcBef>
              <a:spcAft>
                <a:spcPts val="0"/>
              </a:spcAft>
              <a:buSzPts val="3600"/>
              <a:buFont typeface="Public Sans Black"/>
              <a:buNone/>
              <a:defRPr sz="3600">
                <a:latin typeface="Public Sans Black"/>
                <a:ea typeface="Public Sans Black"/>
                <a:cs typeface="Public Sans Black"/>
                <a:sym typeface="Public Sans Black"/>
              </a:defRPr>
            </a:lvl6pPr>
            <a:lvl7pPr lvl="6" algn="ctr">
              <a:spcBef>
                <a:spcPts val="0"/>
              </a:spcBef>
              <a:spcAft>
                <a:spcPts val="0"/>
              </a:spcAft>
              <a:buSzPts val="3600"/>
              <a:buFont typeface="Public Sans Black"/>
              <a:buNone/>
              <a:defRPr sz="3600">
                <a:latin typeface="Public Sans Black"/>
                <a:ea typeface="Public Sans Black"/>
                <a:cs typeface="Public Sans Black"/>
                <a:sym typeface="Public Sans Black"/>
              </a:defRPr>
            </a:lvl7pPr>
            <a:lvl8pPr lvl="7" algn="ctr">
              <a:spcBef>
                <a:spcPts val="0"/>
              </a:spcBef>
              <a:spcAft>
                <a:spcPts val="0"/>
              </a:spcAft>
              <a:buSzPts val="3600"/>
              <a:buFont typeface="Public Sans Black"/>
              <a:buNone/>
              <a:defRPr sz="3600">
                <a:latin typeface="Public Sans Black"/>
                <a:ea typeface="Public Sans Black"/>
                <a:cs typeface="Public Sans Black"/>
                <a:sym typeface="Public Sans Black"/>
              </a:defRPr>
            </a:lvl8pPr>
            <a:lvl9pPr lvl="8" algn="ctr">
              <a:spcBef>
                <a:spcPts val="0"/>
              </a:spcBef>
              <a:spcAft>
                <a:spcPts val="0"/>
              </a:spcAft>
              <a:buSzPts val="3600"/>
              <a:buFont typeface="Public Sans Black"/>
              <a:buNone/>
              <a:defRPr sz="3600">
                <a:latin typeface="Public Sans Black"/>
                <a:ea typeface="Public Sans Black"/>
                <a:cs typeface="Public Sans Black"/>
                <a:sym typeface="Public Sans Black"/>
              </a:defRPr>
            </a:lvl9pPr>
          </a:lstStyle>
          <a:p>
            <a:endParaRPr/>
          </a:p>
        </p:txBody>
      </p:sp>
      <p:sp>
        <p:nvSpPr>
          <p:cNvPr id="63" name="Google Shape;63;p14"/>
          <p:cNvSpPr/>
          <p:nvPr/>
        </p:nvSpPr>
        <p:spPr>
          <a:xfrm>
            <a:off x="1429825" y="4596800"/>
            <a:ext cx="1269900" cy="1269900"/>
          </a:xfrm>
          <a:prstGeom prst="ellipse">
            <a:avLst/>
          </a:prstGeom>
          <a:solidFill>
            <a:srgbClr val="8CE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 name="Google Shape;64;p14"/>
          <p:cNvSpPr txBox="1">
            <a:spLocks noGrp="1"/>
          </p:cNvSpPr>
          <p:nvPr>
            <p:ph type="title" idx="2"/>
          </p:nvPr>
        </p:nvSpPr>
        <p:spPr>
          <a:xfrm>
            <a:off x="2645100" y="3118675"/>
            <a:ext cx="4482600" cy="6243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002664"/>
              </a:buClr>
              <a:buSzPts val="2000"/>
              <a:buFont typeface="Public Sans Medium"/>
              <a:buNone/>
              <a:defRPr sz="2000">
                <a:solidFill>
                  <a:srgbClr val="002664"/>
                </a:solidFill>
                <a:latin typeface="Public Sans Medium"/>
                <a:ea typeface="Public Sans Medium"/>
                <a:cs typeface="Public Sans Medium"/>
                <a:sym typeface="Public Sans Medium"/>
              </a:defRPr>
            </a:lvl1pPr>
            <a:lvl2pPr lvl="1" algn="ctr">
              <a:spcBef>
                <a:spcPts val="0"/>
              </a:spcBef>
              <a:spcAft>
                <a:spcPts val="0"/>
              </a:spcAft>
              <a:buSzPts val="2000"/>
              <a:buFont typeface="Public Sans Medium"/>
              <a:buNone/>
              <a:defRPr sz="2000">
                <a:latin typeface="Public Sans Medium"/>
                <a:ea typeface="Public Sans Medium"/>
                <a:cs typeface="Public Sans Medium"/>
                <a:sym typeface="Public Sans Medium"/>
              </a:defRPr>
            </a:lvl2pPr>
            <a:lvl3pPr lvl="2" algn="ctr">
              <a:spcBef>
                <a:spcPts val="0"/>
              </a:spcBef>
              <a:spcAft>
                <a:spcPts val="0"/>
              </a:spcAft>
              <a:buSzPts val="2000"/>
              <a:buFont typeface="Public Sans Medium"/>
              <a:buNone/>
              <a:defRPr sz="2000">
                <a:latin typeface="Public Sans Medium"/>
                <a:ea typeface="Public Sans Medium"/>
                <a:cs typeface="Public Sans Medium"/>
                <a:sym typeface="Public Sans Medium"/>
              </a:defRPr>
            </a:lvl3pPr>
            <a:lvl4pPr lvl="3" algn="ctr">
              <a:spcBef>
                <a:spcPts val="0"/>
              </a:spcBef>
              <a:spcAft>
                <a:spcPts val="0"/>
              </a:spcAft>
              <a:buSzPts val="2000"/>
              <a:buFont typeface="Public Sans Medium"/>
              <a:buNone/>
              <a:defRPr sz="2000">
                <a:latin typeface="Public Sans Medium"/>
                <a:ea typeface="Public Sans Medium"/>
                <a:cs typeface="Public Sans Medium"/>
                <a:sym typeface="Public Sans Medium"/>
              </a:defRPr>
            </a:lvl4pPr>
            <a:lvl5pPr lvl="4" algn="ctr">
              <a:spcBef>
                <a:spcPts val="0"/>
              </a:spcBef>
              <a:spcAft>
                <a:spcPts val="0"/>
              </a:spcAft>
              <a:buSzPts val="2000"/>
              <a:buFont typeface="Public Sans Medium"/>
              <a:buNone/>
              <a:defRPr sz="2000">
                <a:latin typeface="Public Sans Medium"/>
                <a:ea typeface="Public Sans Medium"/>
                <a:cs typeface="Public Sans Medium"/>
                <a:sym typeface="Public Sans Medium"/>
              </a:defRPr>
            </a:lvl5pPr>
            <a:lvl6pPr lvl="5" algn="ctr">
              <a:spcBef>
                <a:spcPts val="0"/>
              </a:spcBef>
              <a:spcAft>
                <a:spcPts val="0"/>
              </a:spcAft>
              <a:buSzPts val="2000"/>
              <a:buFont typeface="Public Sans Medium"/>
              <a:buNone/>
              <a:defRPr sz="2000">
                <a:latin typeface="Public Sans Medium"/>
                <a:ea typeface="Public Sans Medium"/>
                <a:cs typeface="Public Sans Medium"/>
                <a:sym typeface="Public Sans Medium"/>
              </a:defRPr>
            </a:lvl6pPr>
            <a:lvl7pPr lvl="6" algn="ctr">
              <a:spcBef>
                <a:spcPts val="0"/>
              </a:spcBef>
              <a:spcAft>
                <a:spcPts val="0"/>
              </a:spcAft>
              <a:buSzPts val="2000"/>
              <a:buFont typeface="Public Sans Medium"/>
              <a:buNone/>
              <a:defRPr sz="2000">
                <a:latin typeface="Public Sans Medium"/>
                <a:ea typeface="Public Sans Medium"/>
                <a:cs typeface="Public Sans Medium"/>
                <a:sym typeface="Public Sans Medium"/>
              </a:defRPr>
            </a:lvl7pPr>
            <a:lvl8pPr lvl="7" algn="ctr">
              <a:spcBef>
                <a:spcPts val="0"/>
              </a:spcBef>
              <a:spcAft>
                <a:spcPts val="0"/>
              </a:spcAft>
              <a:buSzPts val="2000"/>
              <a:buFont typeface="Public Sans Medium"/>
              <a:buNone/>
              <a:defRPr sz="2000">
                <a:latin typeface="Public Sans Medium"/>
                <a:ea typeface="Public Sans Medium"/>
                <a:cs typeface="Public Sans Medium"/>
                <a:sym typeface="Public Sans Medium"/>
              </a:defRPr>
            </a:lvl8pPr>
            <a:lvl9pPr lvl="8" algn="ctr">
              <a:spcBef>
                <a:spcPts val="0"/>
              </a:spcBef>
              <a:spcAft>
                <a:spcPts val="0"/>
              </a:spcAft>
              <a:buSzPts val="2000"/>
              <a:buFont typeface="Public Sans Medium"/>
              <a:buNone/>
              <a:defRPr sz="2000">
                <a:latin typeface="Public Sans Medium"/>
                <a:ea typeface="Public Sans Medium"/>
                <a:cs typeface="Public Sans Medium"/>
                <a:sym typeface="Public Sans Medium"/>
              </a:defRPr>
            </a:lvl9pPr>
          </a:lstStyle>
          <a:p>
            <a:endParaRPr/>
          </a:p>
        </p:txBody>
      </p:sp>
      <p:sp>
        <p:nvSpPr>
          <p:cNvPr id="65" name="Google Shape;65;p14"/>
          <p:cNvSpPr/>
          <p:nvPr/>
        </p:nvSpPr>
        <p:spPr>
          <a:xfrm>
            <a:off x="8073800" y="4276375"/>
            <a:ext cx="1498800" cy="1499700"/>
          </a:xfrm>
          <a:prstGeom prst="ellipse">
            <a:avLst/>
          </a:prstGeom>
          <a:noFill/>
          <a:ln w="28575" cap="flat" cmpd="sng">
            <a:solidFill>
              <a:srgbClr val="8CE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 name="Google Shape;66;p14"/>
          <p:cNvSpPr txBox="1">
            <a:spLocks noGrp="1"/>
          </p:cNvSpPr>
          <p:nvPr>
            <p:ph type="title" idx="3"/>
          </p:nvPr>
        </p:nvSpPr>
        <p:spPr>
          <a:xfrm>
            <a:off x="2841925" y="2655921"/>
            <a:ext cx="4089000" cy="5997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002664"/>
              </a:buClr>
              <a:buSzPts val="2900"/>
              <a:buFont typeface="Public Sans Black"/>
              <a:buNone/>
              <a:defRPr sz="2900">
                <a:solidFill>
                  <a:srgbClr val="002664"/>
                </a:solidFill>
                <a:latin typeface="Public Sans Black"/>
                <a:ea typeface="Public Sans Black"/>
                <a:cs typeface="Public Sans Black"/>
                <a:sym typeface="Public Sans Black"/>
              </a:defRPr>
            </a:lvl1pPr>
            <a:lvl2pPr lvl="1" algn="ctr">
              <a:spcBef>
                <a:spcPts val="0"/>
              </a:spcBef>
              <a:spcAft>
                <a:spcPts val="0"/>
              </a:spcAft>
              <a:buSzPts val="2900"/>
              <a:buFont typeface="Public Sans Black"/>
              <a:buNone/>
              <a:defRPr sz="2900">
                <a:latin typeface="Public Sans Black"/>
                <a:ea typeface="Public Sans Black"/>
                <a:cs typeface="Public Sans Black"/>
                <a:sym typeface="Public Sans Black"/>
              </a:defRPr>
            </a:lvl2pPr>
            <a:lvl3pPr lvl="2" algn="ctr">
              <a:spcBef>
                <a:spcPts val="0"/>
              </a:spcBef>
              <a:spcAft>
                <a:spcPts val="0"/>
              </a:spcAft>
              <a:buSzPts val="2900"/>
              <a:buFont typeface="Public Sans Black"/>
              <a:buNone/>
              <a:defRPr sz="2900">
                <a:latin typeface="Public Sans Black"/>
                <a:ea typeface="Public Sans Black"/>
                <a:cs typeface="Public Sans Black"/>
                <a:sym typeface="Public Sans Black"/>
              </a:defRPr>
            </a:lvl3pPr>
            <a:lvl4pPr lvl="3" algn="ctr">
              <a:spcBef>
                <a:spcPts val="0"/>
              </a:spcBef>
              <a:spcAft>
                <a:spcPts val="0"/>
              </a:spcAft>
              <a:buSzPts val="2900"/>
              <a:buFont typeface="Public Sans Black"/>
              <a:buNone/>
              <a:defRPr sz="2900">
                <a:latin typeface="Public Sans Black"/>
                <a:ea typeface="Public Sans Black"/>
                <a:cs typeface="Public Sans Black"/>
                <a:sym typeface="Public Sans Black"/>
              </a:defRPr>
            </a:lvl4pPr>
            <a:lvl5pPr lvl="4" algn="ctr">
              <a:spcBef>
                <a:spcPts val="0"/>
              </a:spcBef>
              <a:spcAft>
                <a:spcPts val="0"/>
              </a:spcAft>
              <a:buSzPts val="2900"/>
              <a:buFont typeface="Public Sans Black"/>
              <a:buNone/>
              <a:defRPr sz="2900">
                <a:latin typeface="Public Sans Black"/>
                <a:ea typeface="Public Sans Black"/>
                <a:cs typeface="Public Sans Black"/>
                <a:sym typeface="Public Sans Black"/>
              </a:defRPr>
            </a:lvl5pPr>
            <a:lvl6pPr lvl="5" algn="ctr">
              <a:spcBef>
                <a:spcPts val="0"/>
              </a:spcBef>
              <a:spcAft>
                <a:spcPts val="0"/>
              </a:spcAft>
              <a:buSzPts val="2900"/>
              <a:buFont typeface="Public Sans Black"/>
              <a:buNone/>
              <a:defRPr sz="2900">
                <a:latin typeface="Public Sans Black"/>
                <a:ea typeface="Public Sans Black"/>
                <a:cs typeface="Public Sans Black"/>
                <a:sym typeface="Public Sans Black"/>
              </a:defRPr>
            </a:lvl6pPr>
            <a:lvl7pPr lvl="6" algn="ctr">
              <a:spcBef>
                <a:spcPts val="0"/>
              </a:spcBef>
              <a:spcAft>
                <a:spcPts val="0"/>
              </a:spcAft>
              <a:buSzPts val="2900"/>
              <a:buFont typeface="Public Sans Black"/>
              <a:buNone/>
              <a:defRPr sz="2900">
                <a:latin typeface="Public Sans Black"/>
                <a:ea typeface="Public Sans Black"/>
                <a:cs typeface="Public Sans Black"/>
                <a:sym typeface="Public Sans Black"/>
              </a:defRPr>
            </a:lvl7pPr>
            <a:lvl8pPr lvl="7" algn="ctr">
              <a:spcBef>
                <a:spcPts val="0"/>
              </a:spcBef>
              <a:spcAft>
                <a:spcPts val="0"/>
              </a:spcAft>
              <a:buSzPts val="2900"/>
              <a:buFont typeface="Public Sans Black"/>
              <a:buNone/>
              <a:defRPr sz="2900">
                <a:latin typeface="Public Sans Black"/>
                <a:ea typeface="Public Sans Black"/>
                <a:cs typeface="Public Sans Black"/>
                <a:sym typeface="Public Sans Black"/>
              </a:defRPr>
            </a:lvl8pPr>
            <a:lvl9pPr lvl="8" algn="ctr">
              <a:spcBef>
                <a:spcPts val="0"/>
              </a:spcBef>
              <a:spcAft>
                <a:spcPts val="0"/>
              </a:spcAft>
              <a:buSzPts val="2900"/>
              <a:buFont typeface="Public Sans Black"/>
              <a:buNone/>
              <a:defRPr sz="2900">
                <a:latin typeface="Public Sans Black"/>
                <a:ea typeface="Public Sans Black"/>
                <a:cs typeface="Public Sans Black"/>
                <a:sym typeface="Public Sans Black"/>
              </a:defRPr>
            </a:lvl9pPr>
          </a:lstStyle>
          <a:p>
            <a:endParaRPr/>
          </a:p>
        </p:txBody>
      </p:sp>
      <p:sp>
        <p:nvSpPr>
          <p:cNvPr id="67" name="Google Shape;67;p14"/>
          <p:cNvSpPr/>
          <p:nvPr/>
        </p:nvSpPr>
        <p:spPr>
          <a:xfrm>
            <a:off x="7331373" y="3780365"/>
            <a:ext cx="647700" cy="647700"/>
          </a:xfrm>
          <a:prstGeom prst="ellipse">
            <a:avLst/>
          </a:prstGeom>
          <a:solidFill>
            <a:srgbClr val="FFE6E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 name="Google Shape;68;p14"/>
          <p:cNvSpPr/>
          <p:nvPr/>
        </p:nvSpPr>
        <p:spPr>
          <a:xfrm>
            <a:off x="8263254" y="4465905"/>
            <a:ext cx="1120200" cy="1120500"/>
          </a:xfrm>
          <a:prstGeom prst="ellipse">
            <a:avLst/>
          </a:prstGeom>
          <a:noFill/>
          <a:ln w="28575" cap="flat" cmpd="sng">
            <a:solidFill>
              <a:srgbClr val="8CE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 name="Google Shape;69;p14"/>
          <p:cNvSpPr txBox="1"/>
          <p:nvPr/>
        </p:nvSpPr>
        <p:spPr>
          <a:xfrm>
            <a:off x="115150" y="103750"/>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rgbClr val="002664"/>
                </a:solidFill>
                <a:latin typeface="Public Sans"/>
                <a:ea typeface="Public Sans"/>
                <a:cs typeface="Public Sans"/>
                <a:sym typeface="Public Sans"/>
              </a:rPr>
              <a:t>NSW Department of Education</a:t>
            </a:r>
            <a:endParaRPr sz="800" b="1">
              <a:solidFill>
                <a:srgbClr val="002664"/>
              </a:solidFill>
              <a:latin typeface="Public Sans"/>
              <a:ea typeface="Public Sans"/>
              <a:cs typeface="Public Sans"/>
              <a:sym typeface="Public Sans"/>
            </a:endParaRPr>
          </a:p>
        </p:txBody>
      </p:sp>
      <p:grpSp>
        <p:nvGrpSpPr>
          <p:cNvPr id="70" name="Google Shape;70;p14"/>
          <p:cNvGrpSpPr/>
          <p:nvPr/>
        </p:nvGrpSpPr>
        <p:grpSpPr>
          <a:xfrm>
            <a:off x="8408751" y="168823"/>
            <a:ext cx="479230" cy="503608"/>
            <a:chOff x="1317200" y="238100"/>
            <a:chExt cx="4976425" cy="5229575"/>
          </a:xfrm>
        </p:grpSpPr>
        <p:sp>
          <p:nvSpPr>
            <p:cNvPr id="71" name="Google Shape;71;p14"/>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4"/>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4"/>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4"/>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14"/>
          <p:cNvSpPr/>
          <p:nvPr/>
        </p:nvSpPr>
        <p:spPr>
          <a:xfrm>
            <a:off x="7898963" y="-329225"/>
            <a:ext cx="1498800" cy="1499700"/>
          </a:xfrm>
          <a:prstGeom prst="ellipse">
            <a:avLst/>
          </a:prstGeom>
          <a:noFill/>
          <a:ln w="28575" cap="flat" cmpd="sng">
            <a:solidFill>
              <a:srgbClr val="CBED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1 1 1 1 1">
  <p:cSld name="TITLE_AND_BODY_1_1_1_1_1">
    <p:bg>
      <p:bgPr>
        <a:solidFill>
          <a:srgbClr val="FFE6EA"/>
        </a:solidFill>
        <a:effectLst/>
      </p:bgPr>
    </p:bg>
    <p:spTree>
      <p:nvGrpSpPr>
        <p:cNvPr id="1" name="Shape 814"/>
        <p:cNvGrpSpPr/>
        <p:nvPr/>
      </p:nvGrpSpPr>
      <p:grpSpPr>
        <a:xfrm>
          <a:off x="0" y="0"/>
          <a:ext cx="0" cy="0"/>
          <a:chOff x="0" y="0"/>
          <a:chExt cx="0" cy="0"/>
        </a:xfrm>
      </p:grpSpPr>
      <p:sp>
        <p:nvSpPr>
          <p:cNvPr id="815" name="Google Shape;815;p28"/>
          <p:cNvSpPr/>
          <p:nvPr/>
        </p:nvSpPr>
        <p:spPr>
          <a:xfrm>
            <a:off x="4587235" y="-1026627"/>
            <a:ext cx="1413300" cy="1413600"/>
          </a:xfrm>
          <a:prstGeom prst="ellipse">
            <a:avLst/>
          </a:prstGeom>
          <a:noFill/>
          <a:ln w="152400" cap="flat" cmpd="sng">
            <a:solidFill>
              <a:srgbClr val="FFB8C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6" name="Google Shape;816;p28"/>
          <p:cNvSpPr/>
          <p:nvPr/>
        </p:nvSpPr>
        <p:spPr>
          <a:xfrm>
            <a:off x="4096300" y="-1517825"/>
            <a:ext cx="2394900" cy="2396700"/>
          </a:xfrm>
          <a:prstGeom prst="ellipse">
            <a:avLst/>
          </a:prstGeom>
          <a:noFill/>
          <a:ln w="152400" cap="flat" cmpd="sng">
            <a:solidFill>
              <a:srgbClr val="FFB8C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2" name="Google Shape;822;p28"/>
          <p:cNvSpPr txBox="1">
            <a:spLocks noGrp="1"/>
          </p:cNvSpPr>
          <p:nvPr>
            <p:ph type="body" idx="1"/>
          </p:nvPr>
        </p:nvSpPr>
        <p:spPr>
          <a:xfrm>
            <a:off x="385825" y="1515813"/>
            <a:ext cx="3636000" cy="25911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002664"/>
              </a:buClr>
              <a:buSzPts val="1800"/>
              <a:buFont typeface="Public Sans"/>
              <a:buChar char="●"/>
              <a:defRPr>
                <a:solidFill>
                  <a:srgbClr val="002664"/>
                </a:solidFill>
                <a:latin typeface="Public Sans"/>
                <a:ea typeface="Public Sans"/>
                <a:cs typeface="Public Sans"/>
                <a:sym typeface="Public Sans"/>
              </a:defRPr>
            </a:lvl1pPr>
            <a:lvl2pPr marL="914400" lvl="1"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2pPr>
            <a:lvl3pPr marL="1371600" lvl="2"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3pPr>
            <a:lvl4pPr marL="1828800" lvl="3"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4pPr>
            <a:lvl5pPr marL="2286000" lvl="4"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5pPr>
            <a:lvl6pPr marL="2743200" lvl="5"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6pPr>
            <a:lvl7pPr marL="3200400" lvl="6"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7pPr>
            <a:lvl8pPr marL="3657600" lvl="7"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8pPr>
            <a:lvl9pPr marL="4114800" lvl="8"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9pPr>
          </a:lstStyle>
          <a:p>
            <a:endParaRPr/>
          </a:p>
        </p:txBody>
      </p:sp>
      <p:sp>
        <p:nvSpPr>
          <p:cNvPr id="823" name="Google Shape;823;p28"/>
          <p:cNvSpPr txBox="1">
            <a:spLocks noGrp="1"/>
          </p:cNvSpPr>
          <p:nvPr>
            <p:ph type="title"/>
          </p:nvPr>
        </p:nvSpPr>
        <p:spPr>
          <a:xfrm>
            <a:off x="373775" y="932888"/>
            <a:ext cx="3659400" cy="452100"/>
          </a:xfrm>
          <a:prstGeom prst="rect">
            <a:avLst/>
          </a:prstGeom>
        </p:spPr>
        <p:txBody>
          <a:bodyPr spcFirstLastPara="1" wrap="square" lIns="91425" tIns="91425" rIns="91425" bIns="91425" anchor="t" anchorCtr="0">
            <a:normAutofit/>
          </a:bodyPr>
          <a:lstStyle>
            <a:lvl1pPr lvl="0">
              <a:spcBef>
                <a:spcPts val="0"/>
              </a:spcBef>
              <a:spcAft>
                <a:spcPts val="0"/>
              </a:spcAft>
              <a:buClr>
                <a:srgbClr val="002664"/>
              </a:buClr>
              <a:buSzPts val="2500"/>
              <a:buFont typeface="Public Sans"/>
              <a:buNone/>
              <a:defRPr sz="2500">
                <a:solidFill>
                  <a:srgbClr val="002664"/>
                </a:solidFill>
                <a:latin typeface="Public Sans"/>
                <a:ea typeface="Public Sans"/>
                <a:cs typeface="Public Sans"/>
                <a:sym typeface="Public Sans"/>
              </a:defRPr>
            </a:lvl1pPr>
            <a:lvl2pPr lvl="1">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2pPr>
            <a:lvl3pPr lvl="2">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3pPr>
            <a:lvl4pPr lvl="3">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4pPr>
            <a:lvl5pPr lvl="4">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5pPr>
            <a:lvl6pPr lvl="5">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6pPr>
            <a:lvl7pPr lvl="6">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7pPr>
            <a:lvl8pPr lvl="7">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8pPr>
            <a:lvl9pPr lvl="8">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9pPr>
          </a:lstStyle>
          <a:p>
            <a:endParaRPr/>
          </a:p>
        </p:txBody>
      </p:sp>
      <p:sp>
        <p:nvSpPr>
          <p:cNvPr id="824" name="Google Shape;824;p28"/>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5" name="Google Shape;825;p28"/>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lvl1pPr lvl="0" algn="ctr">
              <a:buNone/>
              <a:defRPr>
                <a:solidFill>
                  <a:schemeClr val="lt1"/>
                </a:solidFill>
                <a:latin typeface="Public Sans"/>
                <a:ea typeface="Public Sans"/>
                <a:cs typeface="Public Sans"/>
                <a:sym typeface="Public Sans"/>
              </a:defRPr>
            </a:lvl1pPr>
            <a:lvl2pPr lvl="1" algn="ctr">
              <a:buNone/>
              <a:defRPr>
                <a:solidFill>
                  <a:schemeClr val="lt1"/>
                </a:solidFill>
                <a:latin typeface="Public Sans"/>
                <a:ea typeface="Public Sans"/>
                <a:cs typeface="Public Sans"/>
                <a:sym typeface="Public Sans"/>
              </a:defRPr>
            </a:lvl2pPr>
            <a:lvl3pPr lvl="2" algn="ctr">
              <a:buNone/>
              <a:defRPr>
                <a:solidFill>
                  <a:schemeClr val="lt1"/>
                </a:solidFill>
                <a:latin typeface="Public Sans"/>
                <a:ea typeface="Public Sans"/>
                <a:cs typeface="Public Sans"/>
                <a:sym typeface="Public Sans"/>
              </a:defRPr>
            </a:lvl3pPr>
            <a:lvl4pPr lvl="3" algn="ctr">
              <a:buNone/>
              <a:defRPr>
                <a:solidFill>
                  <a:schemeClr val="lt1"/>
                </a:solidFill>
                <a:latin typeface="Public Sans"/>
                <a:ea typeface="Public Sans"/>
                <a:cs typeface="Public Sans"/>
                <a:sym typeface="Public Sans"/>
              </a:defRPr>
            </a:lvl4pPr>
            <a:lvl5pPr lvl="4" algn="ctr">
              <a:buNone/>
              <a:defRPr>
                <a:solidFill>
                  <a:schemeClr val="lt1"/>
                </a:solidFill>
                <a:latin typeface="Public Sans"/>
                <a:ea typeface="Public Sans"/>
                <a:cs typeface="Public Sans"/>
                <a:sym typeface="Public Sans"/>
              </a:defRPr>
            </a:lvl5pPr>
            <a:lvl6pPr lvl="5" algn="ctr">
              <a:buNone/>
              <a:defRPr>
                <a:solidFill>
                  <a:schemeClr val="lt1"/>
                </a:solidFill>
                <a:latin typeface="Public Sans"/>
                <a:ea typeface="Public Sans"/>
                <a:cs typeface="Public Sans"/>
                <a:sym typeface="Public Sans"/>
              </a:defRPr>
            </a:lvl6pPr>
            <a:lvl7pPr lvl="6" algn="ctr">
              <a:buNone/>
              <a:defRPr>
                <a:solidFill>
                  <a:schemeClr val="lt1"/>
                </a:solidFill>
                <a:latin typeface="Public Sans"/>
                <a:ea typeface="Public Sans"/>
                <a:cs typeface="Public Sans"/>
                <a:sym typeface="Public Sans"/>
              </a:defRPr>
            </a:lvl7pPr>
            <a:lvl8pPr lvl="7" algn="ctr">
              <a:buNone/>
              <a:defRPr>
                <a:solidFill>
                  <a:schemeClr val="lt1"/>
                </a:solidFill>
                <a:latin typeface="Public Sans"/>
                <a:ea typeface="Public Sans"/>
                <a:cs typeface="Public Sans"/>
                <a:sym typeface="Public Sans"/>
              </a:defRPr>
            </a:lvl8pPr>
            <a:lvl9pPr lvl="8" algn="ctr">
              <a:buNone/>
              <a:defRPr>
                <a:solidFill>
                  <a:schemeClr val="lt1"/>
                </a:solidFill>
                <a:latin typeface="Public Sans"/>
                <a:ea typeface="Public Sans"/>
                <a:cs typeface="Public Sans"/>
                <a:sym typeface="Public Sans"/>
              </a:defRPr>
            </a:lvl9pPr>
          </a:lstStyle>
          <a:p>
            <a:pPr marL="0" lvl="0" indent="0" algn="ctr" rtl="0">
              <a:spcBef>
                <a:spcPts val="0"/>
              </a:spcBef>
              <a:spcAft>
                <a:spcPts val="0"/>
              </a:spcAft>
              <a:buNone/>
            </a:pPr>
            <a:fld id="{00000000-1234-1234-1234-123412341234}" type="slidenum">
              <a:rPr lang="en"/>
              <a:t>‹#›</a:t>
            </a:fld>
            <a:endParaRPr/>
          </a:p>
        </p:txBody>
      </p:sp>
      <p:grpSp>
        <p:nvGrpSpPr>
          <p:cNvPr id="826" name="Google Shape;826;p28"/>
          <p:cNvGrpSpPr/>
          <p:nvPr/>
        </p:nvGrpSpPr>
        <p:grpSpPr>
          <a:xfrm>
            <a:off x="8408751" y="168823"/>
            <a:ext cx="479230" cy="503608"/>
            <a:chOff x="1317200" y="238100"/>
            <a:chExt cx="4976425" cy="5229575"/>
          </a:xfrm>
        </p:grpSpPr>
        <p:sp>
          <p:nvSpPr>
            <p:cNvPr id="827" name="Google Shape;827;p28"/>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8"/>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8"/>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8"/>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8"/>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8"/>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8"/>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8"/>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8"/>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8"/>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8"/>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8"/>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8"/>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8"/>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8"/>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8"/>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8"/>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8"/>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8"/>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3" name="Google Shape;853;p28"/>
          <p:cNvSpPr/>
          <p:nvPr/>
        </p:nvSpPr>
        <p:spPr>
          <a:xfrm>
            <a:off x="3134600" y="4492275"/>
            <a:ext cx="441300" cy="441300"/>
          </a:xfrm>
          <a:prstGeom prst="ellipse">
            <a:avLst/>
          </a:prstGeom>
          <a:solidFill>
            <a:srgbClr val="FFE6EA"/>
          </a:solidFill>
          <a:ln w="114300" cap="flat" cmpd="sng">
            <a:solidFill>
              <a:srgbClr val="FFB8C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4" name="Google Shape;854;p28"/>
          <p:cNvSpPr/>
          <p:nvPr/>
        </p:nvSpPr>
        <p:spPr>
          <a:xfrm>
            <a:off x="3968938" y="4760000"/>
            <a:ext cx="279000" cy="279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5" name="Google Shape;855;p28"/>
          <p:cNvSpPr>
            <a:spLocks noGrp="1"/>
          </p:cNvSpPr>
          <p:nvPr>
            <p:ph type="pic" idx="2"/>
          </p:nvPr>
        </p:nvSpPr>
        <p:spPr>
          <a:xfrm>
            <a:off x="4611032" y="888300"/>
            <a:ext cx="1269900" cy="1269900"/>
          </a:xfrm>
          <a:prstGeom prst="ellipse">
            <a:avLst/>
          </a:prstGeom>
          <a:noFill/>
          <a:ln>
            <a:noFill/>
          </a:ln>
        </p:spPr>
      </p:sp>
      <p:sp>
        <p:nvSpPr>
          <p:cNvPr id="856" name="Google Shape;856;p28"/>
          <p:cNvSpPr>
            <a:spLocks noGrp="1"/>
          </p:cNvSpPr>
          <p:nvPr>
            <p:ph type="pic" idx="3"/>
          </p:nvPr>
        </p:nvSpPr>
        <p:spPr>
          <a:xfrm>
            <a:off x="6045907" y="888300"/>
            <a:ext cx="1269900" cy="1269900"/>
          </a:xfrm>
          <a:prstGeom prst="ellipse">
            <a:avLst/>
          </a:prstGeom>
          <a:noFill/>
          <a:ln>
            <a:noFill/>
          </a:ln>
        </p:spPr>
      </p:sp>
      <p:sp>
        <p:nvSpPr>
          <p:cNvPr id="857" name="Google Shape;857;p28"/>
          <p:cNvSpPr>
            <a:spLocks noGrp="1"/>
          </p:cNvSpPr>
          <p:nvPr>
            <p:ph type="pic" idx="4"/>
          </p:nvPr>
        </p:nvSpPr>
        <p:spPr>
          <a:xfrm>
            <a:off x="7480782" y="888300"/>
            <a:ext cx="1269900" cy="1269900"/>
          </a:xfrm>
          <a:prstGeom prst="ellipse">
            <a:avLst/>
          </a:prstGeom>
          <a:noFill/>
          <a:ln>
            <a:noFill/>
          </a:ln>
        </p:spPr>
      </p:sp>
      <p:sp>
        <p:nvSpPr>
          <p:cNvPr id="858" name="Google Shape;858;p28"/>
          <p:cNvSpPr>
            <a:spLocks noGrp="1"/>
          </p:cNvSpPr>
          <p:nvPr>
            <p:ph type="pic" idx="5"/>
          </p:nvPr>
        </p:nvSpPr>
        <p:spPr>
          <a:xfrm>
            <a:off x="4611032" y="2732825"/>
            <a:ext cx="1269900" cy="1269900"/>
          </a:xfrm>
          <a:prstGeom prst="ellipse">
            <a:avLst/>
          </a:prstGeom>
          <a:noFill/>
          <a:ln>
            <a:noFill/>
          </a:ln>
        </p:spPr>
      </p:sp>
      <p:sp>
        <p:nvSpPr>
          <p:cNvPr id="859" name="Google Shape;859;p28"/>
          <p:cNvSpPr>
            <a:spLocks noGrp="1"/>
          </p:cNvSpPr>
          <p:nvPr>
            <p:ph type="pic" idx="6"/>
          </p:nvPr>
        </p:nvSpPr>
        <p:spPr>
          <a:xfrm>
            <a:off x="6045907" y="2732825"/>
            <a:ext cx="1269900" cy="1269900"/>
          </a:xfrm>
          <a:prstGeom prst="ellipse">
            <a:avLst/>
          </a:prstGeom>
          <a:noFill/>
          <a:ln>
            <a:noFill/>
          </a:ln>
        </p:spPr>
      </p:sp>
      <p:sp>
        <p:nvSpPr>
          <p:cNvPr id="860" name="Google Shape;860;p28"/>
          <p:cNvSpPr>
            <a:spLocks noGrp="1"/>
          </p:cNvSpPr>
          <p:nvPr>
            <p:ph type="pic" idx="7"/>
          </p:nvPr>
        </p:nvSpPr>
        <p:spPr>
          <a:xfrm>
            <a:off x="7480782" y="2732825"/>
            <a:ext cx="1269900" cy="1269900"/>
          </a:xfrm>
          <a:prstGeom prst="ellipse">
            <a:avLst/>
          </a:prstGeom>
          <a:noFill/>
          <a:ln>
            <a:noFill/>
          </a:ln>
        </p:spPr>
      </p:sp>
      <p:sp>
        <p:nvSpPr>
          <p:cNvPr id="861" name="Google Shape;861;p28"/>
          <p:cNvSpPr txBox="1">
            <a:spLocks noGrp="1"/>
          </p:cNvSpPr>
          <p:nvPr>
            <p:ph type="body" idx="8"/>
          </p:nvPr>
        </p:nvSpPr>
        <p:spPr>
          <a:xfrm>
            <a:off x="4611044" y="2248713"/>
            <a:ext cx="1269900" cy="393600"/>
          </a:xfrm>
          <a:prstGeom prst="rect">
            <a:avLst/>
          </a:prstGeom>
        </p:spPr>
        <p:txBody>
          <a:bodyPr spcFirstLastPara="1" wrap="square" lIns="91425" tIns="0" rIns="91425" bIns="91425" anchor="t" anchorCtr="0">
            <a:noAutofit/>
          </a:bodyPr>
          <a:lstStyle>
            <a:lvl1pPr marL="457200" lvl="0"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1pPr>
            <a:lvl2pPr marL="914400" lvl="1"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2pPr>
            <a:lvl3pPr marL="1371600" lvl="2"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3pPr>
            <a:lvl4pPr marL="1828800" lvl="3"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4pPr>
            <a:lvl5pPr marL="2286000" lvl="4"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5pPr>
            <a:lvl6pPr marL="2743200" lvl="5"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6pPr>
            <a:lvl7pPr marL="3200400" lvl="6"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7pPr>
            <a:lvl8pPr marL="3657600" lvl="7"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8pPr>
            <a:lvl9pPr marL="4114800" lvl="8"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9pPr>
          </a:lstStyle>
          <a:p>
            <a:endParaRPr/>
          </a:p>
        </p:txBody>
      </p:sp>
      <p:sp>
        <p:nvSpPr>
          <p:cNvPr id="862" name="Google Shape;862;p28"/>
          <p:cNvSpPr txBox="1">
            <a:spLocks noGrp="1"/>
          </p:cNvSpPr>
          <p:nvPr>
            <p:ph type="body" idx="9"/>
          </p:nvPr>
        </p:nvSpPr>
        <p:spPr>
          <a:xfrm>
            <a:off x="6045919" y="2248713"/>
            <a:ext cx="1269900" cy="393600"/>
          </a:xfrm>
          <a:prstGeom prst="rect">
            <a:avLst/>
          </a:prstGeom>
        </p:spPr>
        <p:txBody>
          <a:bodyPr spcFirstLastPara="1" wrap="square" lIns="91425" tIns="0" rIns="91425" bIns="91425" anchor="t" anchorCtr="0">
            <a:noAutofit/>
          </a:bodyPr>
          <a:lstStyle>
            <a:lvl1pPr marL="457200" lvl="0"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1pPr>
            <a:lvl2pPr marL="914400" lvl="1"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2pPr>
            <a:lvl3pPr marL="1371600" lvl="2"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3pPr>
            <a:lvl4pPr marL="1828800" lvl="3"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4pPr>
            <a:lvl5pPr marL="2286000" lvl="4"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5pPr>
            <a:lvl6pPr marL="2743200" lvl="5"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6pPr>
            <a:lvl7pPr marL="3200400" lvl="6"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7pPr>
            <a:lvl8pPr marL="3657600" lvl="7"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8pPr>
            <a:lvl9pPr marL="4114800" lvl="8"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9pPr>
          </a:lstStyle>
          <a:p>
            <a:endParaRPr/>
          </a:p>
        </p:txBody>
      </p:sp>
      <p:sp>
        <p:nvSpPr>
          <p:cNvPr id="863" name="Google Shape;863;p28"/>
          <p:cNvSpPr txBox="1">
            <a:spLocks noGrp="1"/>
          </p:cNvSpPr>
          <p:nvPr>
            <p:ph type="body" idx="13"/>
          </p:nvPr>
        </p:nvSpPr>
        <p:spPr>
          <a:xfrm>
            <a:off x="7480794" y="2248713"/>
            <a:ext cx="1269900" cy="393600"/>
          </a:xfrm>
          <a:prstGeom prst="rect">
            <a:avLst/>
          </a:prstGeom>
        </p:spPr>
        <p:txBody>
          <a:bodyPr spcFirstLastPara="1" wrap="square" lIns="91425" tIns="0" rIns="91425" bIns="91425" anchor="t" anchorCtr="0">
            <a:noAutofit/>
          </a:bodyPr>
          <a:lstStyle>
            <a:lvl1pPr marL="457200" lvl="0"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1pPr>
            <a:lvl2pPr marL="914400" lvl="1"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2pPr>
            <a:lvl3pPr marL="1371600" lvl="2"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3pPr>
            <a:lvl4pPr marL="1828800" lvl="3"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4pPr>
            <a:lvl5pPr marL="2286000" lvl="4"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5pPr>
            <a:lvl6pPr marL="2743200" lvl="5"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6pPr>
            <a:lvl7pPr marL="3200400" lvl="6"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7pPr>
            <a:lvl8pPr marL="3657600" lvl="7"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8pPr>
            <a:lvl9pPr marL="4114800" lvl="8"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9pPr>
          </a:lstStyle>
          <a:p>
            <a:endParaRPr/>
          </a:p>
        </p:txBody>
      </p:sp>
      <p:sp>
        <p:nvSpPr>
          <p:cNvPr id="864" name="Google Shape;864;p28"/>
          <p:cNvSpPr txBox="1">
            <a:spLocks noGrp="1"/>
          </p:cNvSpPr>
          <p:nvPr>
            <p:ph type="body" idx="14"/>
          </p:nvPr>
        </p:nvSpPr>
        <p:spPr>
          <a:xfrm>
            <a:off x="4611044" y="4093225"/>
            <a:ext cx="1269900" cy="393600"/>
          </a:xfrm>
          <a:prstGeom prst="rect">
            <a:avLst/>
          </a:prstGeom>
        </p:spPr>
        <p:txBody>
          <a:bodyPr spcFirstLastPara="1" wrap="square" lIns="91425" tIns="0" rIns="91425" bIns="91425" anchor="t" anchorCtr="0">
            <a:noAutofit/>
          </a:bodyPr>
          <a:lstStyle>
            <a:lvl1pPr marL="457200" lvl="0"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1pPr>
            <a:lvl2pPr marL="914400" lvl="1"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2pPr>
            <a:lvl3pPr marL="1371600" lvl="2"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3pPr>
            <a:lvl4pPr marL="1828800" lvl="3"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4pPr>
            <a:lvl5pPr marL="2286000" lvl="4"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5pPr>
            <a:lvl6pPr marL="2743200" lvl="5"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6pPr>
            <a:lvl7pPr marL="3200400" lvl="6"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7pPr>
            <a:lvl8pPr marL="3657600" lvl="7"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8pPr>
            <a:lvl9pPr marL="4114800" lvl="8"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9pPr>
          </a:lstStyle>
          <a:p>
            <a:endParaRPr/>
          </a:p>
        </p:txBody>
      </p:sp>
      <p:sp>
        <p:nvSpPr>
          <p:cNvPr id="865" name="Google Shape;865;p28"/>
          <p:cNvSpPr txBox="1">
            <a:spLocks noGrp="1"/>
          </p:cNvSpPr>
          <p:nvPr>
            <p:ph type="body" idx="15"/>
          </p:nvPr>
        </p:nvSpPr>
        <p:spPr>
          <a:xfrm>
            <a:off x="6045919" y="4093225"/>
            <a:ext cx="1269900" cy="393600"/>
          </a:xfrm>
          <a:prstGeom prst="rect">
            <a:avLst/>
          </a:prstGeom>
        </p:spPr>
        <p:txBody>
          <a:bodyPr spcFirstLastPara="1" wrap="square" lIns="91425" tIns="0" rIns="91425" bIns="91425" anchor="t" anchorCtr="0">
            <a:noAutofit/>
          </a:bodyPr>
          <a:lstStyle>
            <a:lvl1pPr marL="457200" lvl="0"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1pPr>
            <a:lvl2pPr marL="914400" lvl="1"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2pPr>
            <a:lvl3pPr marL="1371600" lvl="2"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3pPr>
            <a:lvl4pPr marL="1828800" lvl="3"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4pPr>
            <a:lvl5pPr marL="2286000" lvl="4"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5pPr>
            <a:lvl6pPr marL="2743200" lvl="5"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6pPr>
            <a:lvl7pPr marL="3200400" lvl="6"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7pPr>
            <a:lvl8pPr marL="3657600" lvl="7"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8pPr>
            <a:lvl9pPr marL="4114800" lvl="8"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9pPr>
          </a:lstStyle>
          <a:p>
            <a:endParaRPr/>
          </a:p>
        </p:txBody>
      </p:sp>
      <p:sp>
        <p:nvSpPr>
          <p:cNvPr id="866" name="Google Shape;866;p28"/>
          <p:cNvSpPr txBox="1">
            <a:spLocks noGrp="1"/>
          </p:cNvSpPr>
          <p:nvPr>
            <p:ph type="body" idx="16"/>
          </p:nvPr>
        </p:nvSpPr>
        <p:spPr>
          <a:xfrm>
            <a:off x="7480794" y="4093225"/>
            <a:ext cx="1269900" cy="393600"/>
          </a:xfrm>
          <a:prstGeom prst="rect">
            <a:avLst/>
          </a:prstGeom>
        </p:spPr>
        <p:txBody>
          <a:bodyPr spcFirstLastPara="1" wrap="square" lIns="91425" tIns="0" rIns="91425" bIns="91425" anchor="t" anchorCtr="0">
            <a:noAutofit/>
          </a:bodyPr>
          <a:lstStyle>
            <a:lvl1pPr marL="457200" lvl="0"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1pPr>
            <a:lvl2pPr marL="914400" lvl="1"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2pPr>
            <a:lvl3pPr marL="1371600" lvl="2"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3pPr>
            <a:lvl4pPr marL="1828800" lvl="3"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4pPr>
            <a:lvl5pPr marL="2286000" lvl="4"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5pPr>
            <a:lvl6pPr marL="2743200" lvl="5"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6pPr>
            <a:lvl7pPr marL="3200400" lvl="6"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7pPr>
            <a:lvl8pPr marL="3657600" lvl="7"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8pPr>
            <a:lvl9pPr marL="4114800" lvl="8" indent="-304800" algn="ctr">
              <a:spcBef>
                <a:spcPts val="0"/>
              </a:spcBef>
              <a:spcAft>
                <a:spcPts val="0"/>
              </a:spcAft>
              <a:buClr>
                <a:srgbClr val="002664"/>
              </a:buClr>
              <a:buSzPts val="1200"/>
              <a:buFont typeface="Public Sans"/>
              <a:buChar char="■"/>
              <a:defRPr sz="1200" b="1">
                <a:solidFill>
                  <a:srgbClr val="002664"/>
                </a:solidFill>
                <a:latin typeface="Public Sans"/>
                <a:ea typeface="Public Sans"/>
                <a:cs typeface="Public Sans"/>
                <a:sym typeface="Public Sans"/>
              </a:defRPr>
            </a:lvl9pPr>
          </a:lstStyle>
          <a:p>
            <a:endParaRPr/>
          </a:p>
        </p:txBody>
      </p:sp>
      <p:sp>
        <p:nvSpPr>
          <p:cNvPr id="867" name="Google Shape;867;p28"/>
          <p:cNvSpPr txBox="1"/>
          <p:nvPr/>
        </p:nvSpPr>
        <p:spPr>
          <a:xfrm>
            <a:off x="115150" y="103750"/>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rgbClr val="002664"/>
                </a:solidFill>
                <a:latin typeface="Public Sans"/>
                <a:ea typeface="Public Sans"/>
                <a:cs typeface="Public Sans"/>
                <a:sym typeface="Public Sans"/>
              </a:rPr>
              <a:t>NSW Department of Education</a:t>
            </a:r>
            <a:endParaRPr sz="800" b="1">
              <a:solidFill>
                <a:srgbClr val="002664"/>
              </a:solidFill>
              <a:latin typeface="Public Sans"/>
              <a:ea typeface="Public Sans"/>
              <a:cs typeface="Public Sans"/>
              <a:sym typeface="Public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FE6EA"/>
        </a:solidFill>
        <a:effectLst/>
      </p:bgPr>
    </p:bg>
    <p:spTree>
      <p:nvGrpSpPr>
        <p:cNvPr id="1" name="Shape 871"/>
        <p:cNvGrpSpPr/>
        <p:nvPr/>
      </p:nvGrpSpPr>
      <p:grpSpPr>
        <a:xfrm>
          <a:off x="0" y="0"/>
          <a:ext cx="0" cy="0"/>
          <a:chOff x="0" y="0"/>
          <a:chExt cx="0" cy="0"/>
        </a:xfrm>
      </p:grpSpPr>
      <p:sp>
        <p:nvSpPr>
          <p:cNvPr id="872" name="Google Shape;872;p29"/>
          <p:cNvSpPr txBox="1">
            <a:spLocks noGrp="1"/>
          </p:cNvSpPr>
          <p:nvPr>
            <p:ph type="title"/>
          </p:nvPr>
        </p:nvSpPr>
        <p:spPr>
          <a:xfrm>
            <a:off x="3168000" y="555600"/>
            <a:ext cx="2808000" cy="7557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2664"/>
              </a:buClr>
              <a:buSzPts val="2400"/>
              <a:buFont typeface="Public Sans"/>
              <a:buNone/>
              <a:defRPr sz="2400">
                <a:solidFill>
                  <a:srgbClr val="002664"/>
                </a:solidFill>
                <a:latin typeface="Public Sans"/>
                <a:ea typeface="Public Sans"/>
                <a:cs typeface="Public Sans"/>
                <a:sym typeface="Public Sans"/>
              </a:defRPr>
            </a:lvl1pPr>
            <a:lvl2pPr lvl="1">
              <a:spcBef>
                <a:spcPts val="0"/>
              </a:spcBef>
              <a:spcAft>
                <a:spcPts val="0"/>
              </a:spcAft>
              <a:buSzPts val="2400"/>
              <a:buFont typeface="Public Sans"/>
              <a:buNone/>
              <a:defRPr sz="2400">
                <a:latin typeface="Public Sans"/>
                <a:ea typeface="Public Sans"/>
                <a:cs typeface="Public Sans"/>
                <a:sym typeface="Public Sans"/>
              </a:defRPr>
            </a:lvl2pPr>
            <a:lvl3pPr lvl="2">
              <a:spcBef>
                <a:spcPts val="0"/>
              </a:spcBef>
              <a:spcAft>
                <a:spcPts val="0"/>
              </a:spcAft>
              <a:buSzPts val="2400"/>
              <a:buFont typeface="Public Sans"/>
              <a:buNone/>
              <a:defRPr sz="2400">
                <a:latin typeface="Public Sans"/>
                <a:ea typeface="Public Sans"/>
                <a:cs typeface="Public Sans"/>
                <a:sym typeface="Public Sans"/>
              </a:defRPr>
            </a:lvl3pPr>
            <a:lvl4pPr lvl="3">
              <a:spcBef>
                <a:spcPts val="0"/>
              </a:spcBef>
              <a:spcAft>
                <a:spcPts val="0"/>
              </a:spcAft>
              <a:buSzPts val="2400"/>
              <a:buFont typeface="Public Sans"/>
              <a:buNone/>
              <a:defRPr sz="2400">
                <a:latin typeface="Public Sans"/>
                <a:ea typeface="Public Sans"/>
                <a:cs typeface="Public Sans"/>
                <a:sym typeface="Public Sans"/>
              </a:defRPr>
            </a:lvl4pPr>
            <a:lvl5pPr lvl="4">
              <a:spcBef>
                <a:spcPts val="0"/>
              </a:spcBef>
              <a:spcAft>
                <a:spcPts val="0"/>
              </a:spcAft>
              <a:buSzPts val="2400"/>
              <a:buFont typeface="Public Sans"/>
              <a:buNone/>
              <a:defRPr sz="2400">
                <a:latin typeface="Public Sans"/>
                <a:ea typeface="Public Sans"/>
                <a:cs typeface="Public Sans"/>
                <a:sym typeface="Public Sans"/>
              </a:defRPr>
            </a:lvl5pPr>
            <a:lvl6pPr lvl="5">
              <a:spcBef>
                <a:spcPts val="0"/>
              </a:spcBef>
              <a:spcAft>
                <a:spcPts val="0"/>
              </a:spcAft>
              <a:buSzPts val="2400"/>
              <a:buFont typeface="Public Sans"/>
              <a:buNone/>
              <a:defRPr sz="2400">
                <a:latin typeface="Public Sans"/>
                <a:ea typeface="Public Sans"/>
                <a:cs typeface="Public Sans"/>
                <a:sym typeface="Public Sans"/>
              </a:defRPr>
            </a:lvl6pPr>
            <a:lvl7pPr lvl="6">
              <a:spcBef>
                <a:spcPts val="0"/>
              </a:spcBef>
              <a:spcAft>
                <a:spcPts val="0"/>
              </a:spcAft>
              <a:buSzPts val="2400"/>
              <a:buFont typeface="Public Sans"/>
              <a:buNone/>
              <a:defRPr sz="2400">
                <a:latin typeface="Public Sans"/>
                <a:ea typeface="Public Sans"/>
                <a:cs typeface="Public Sans"/>
                <a:sym typeface="Public Sans"/>
              </a:defRPr>
            </a:lvl7pPr>
            <a:lvl8pPr lvl="7">
              <a:spcBef>
                <a:spcPts val="0"/>
              </a:spcBef>
              <a:spcAft>
                <a:spcPts val="0"/>
              </a:spcAft>
              <a:buSzPts val="2400"/>
              <a:buFont typeface="Public Sans"/>
              <a:buNone/>
              <a:defRPr sz="2400">
                <a:latin typeface="Public Sans"/>
                <a:ea typeface="Public Sans"/>
                <a:cs typeface="Public Sans"/>
                <a:sym typeface="Public Sans"/>
              </a:defRPr>
            </a:lvl8pPr>
            <a:lvl9pPr lvl="8">
              <a:spcBef>
                <a:spcPts val="0"/>
              </a:spcBef>
              <a:spcAft>
                <a:spcPts val="0"/>
              </a:spcAft>
              <a:buSzPts val="2400"/>
              <a:buFont typeface="Public Sans"/>
              <a:buNone/>
              <a:defRPr sz="2400">
                <a:latin typeface="Public Sans"/>
                <a:ea typeface="Public Sans"/>
                <a:cs typeface="Public Sans"/>
                <a:sym typeface="Public Sans"/>
              </a:defRPr>
            </a:lvl9pPr>
          </a:lstStyle>
          <a:p>
            <a:endParaRPr/>
          </a:p>
        </p:txBody>
      </p:sp>
      <p:sp>
        <p:nvSpPr>
          <p:cNvPr id="873" name="Google Shape;873;p29"/>
          <p:cNvSpPr txBox="1">
            <a:spLocks noGrp="1"/>
          </p:cNvSpPr>
          <p:nvPr>
            <p:ph type="body" idx="1"/>
          </p:nvPr>
        </p:nvSpPr>
        <p:spPr>
          <a:xfrm>
            <a:off x="3168000" y="1389600"/>
            <a:ext cx="2808000" cy="3179400"/>
          </a:xfrm>
          <a:prstGeom prst="rect">
            <a:avLst/>
          </a:prstGeom>
        </p:spPr>
        <p:txBody>
          <a:bodyPr spcFirstLastPara="1" wrap="square" lIns="91425" tIns="91425" rIns="91425" bIns="91425" anchor="t" anchorCtr="0">
            <a:normAutofit/>
          </a:bodyPr>
          <a:lstStyle>
            <a:lvl1pPr marL="457200" lvl="0"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1pPr>
            <a:lvl2pPr marL="914400" lvl="1"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2pPr>
            <a:lvl3pPr marL="1371600" lvl="2"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3pPr>
            <a:lvl4pPr marL="1828800" lvl="3"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4pPr>
            <a:lvl5pPr marL="2286000" lvl="4"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5pPr>
            <a:lvl6pPr marL="2743200" lvl="5"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6pPr>
            <a:lvl7pPr marL="3200400" lvl="6"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7pPr>
            <a:lvl8pPr marL="3657600" lvl="7"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8pPr>
            <a:lvl9pPr marL="4114800" lvl="8"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9pPr>
          </a:lstStyle>
          <a:p>
            <a:endParaRPr/>
          </a:p>
        </p:txBody>
      </p:sp>
      <p:sp>
        <p:nvSpPr>
          <p:cNvPr id="874" name="Google Shape;874;p29"/>
          <p:cNvSpPr>
            <a:spLocks noGrp="1"/>
          </p:cNvSpPr>
          <p:nvPr>
            <p:ph type="pic" idx="2"/>
          </p:nvPr>
        </p:nvSpPr>
        <p:spPr>
          <a:xfrm>
            <a:off x="349863" y="1858150"/>
            <a:ext cx="1269900" cy="1269900"/>
          </a:xfrm>
          <a:prstGeom prst="ellipse">
            <a:avLst/>
          </a:prstGeom>
          <a:noFill/>
          <a:ln>
            <a:noFill/>
          </a:ln>
        </p:spPr>
      </p:sp>
      <p:sp>
        <p:nvSpPr>
          <p:cNvPr id="875" name="Google Shape;875;p29"/>
          <p:cNvSpPr>
            <a:spLocks noGrp="1"/>
          </p:cNvSpPr>
          <p:nvPr>
            <p:ph type="pic" idx="3"/>
          </p:nvPr>
        </p:nvSpPr>
        <p:spPr>
          <a:xfrm>
            <a:off x="1784738" y="1858150"/>
            <a:ext cx="1269900" cy="1269900"/>
          </a:xfrm>
          <a:prstGeom prst="ellipse">
            <a:avLst/>
          </a:prstGeom>
          <a:noFill/>
          <a:ln>
            <a:noFill/>
          </a:ln>
        </p:spPr>
      </p:sp>
      <p:sp>
        <p:nvSpPr>
          <p:cNvPr id="876" name="Google Shape;876;p29"/>
          <p:cNvSpPr>
            <a:spLocks noGrp="1"/>
          </p:cNvSpPr>
          <p:nvPr>
            <p:ph type="pic" idx="4"/>
          </p:nvPr>
        </p:nvSpPr>
        <p:spPr>
          <a:xfrm>
            <a:off x="3219613" y="1858150"/>
            <a:ext cx="1269900" cy="1269900"/>
          </a:xfrm>
          <a:prstGeom prst="ellipse">
            <a:avLst/>
          </a:prstGeom>
          <a:noFill/>
          <a:ln>
            <a:noFill/>
          </a:ln>
        </p:spPr>
      </p:sp>
      <p:sp>
        <p:nvSpPr>
          <p:cNvPr id="877" name="Google Shape;877;p29"/>
          <p:cNvSpPr>
            <a:spLocks noGrp="1"/>
          </p:cNvSpPr>
          <p:nvPr>
            <p:ph type="pic" idx="5"/>
          </p:nvPr>
        </p:nvSpPr>
        <p:spPr>
          <a:xfrm>
            <a:off x="4654488" y="1858150"/>
            <a:ext cx="1269900" cy="1269900"/>
          </a:xfrm>
          <a:prstGeom prst="ellipse">
            <a:avLst/>
          </a:prstGeom>
          <a:noFill/>
          <a:ln>
            <a:noFill/>
          </a:ln>
        </p:spPr>
      </p:sp>
      <p:sp>
        <p:nvSpPr>
          <p:cNvPr id="878" name="Google Shape;878;p29"/>
          <p:cNvSpPr>
            <a:spLocks noGrp="1"/>
          </p:cNvSpPr>
          <p:nvPr>
            <p:ph type="pic" idx="6"/>
          </p:nvPr>
        </p:nvSpPr>
        <p:spPr>
          <a:xfrm>
            <a:off x="6089363" y="1858150"/>
            <a:ext cx="1269900" cy="1269900"/>
          </a:xfrm>
          <a:prstGeom prst="ellipse">
            <a:avLst/>
          </a:prstGeom>
          <a:noFill/>
          <a:ln>
            <a:noFill/>
          </a:ln>
        </p:spPr>
      </p:sp>
      <p:sp>
        <p:nvSpPr>
          <p:cNvPr id="879" name="Google Shape;879;p29"/>
          <p:cNvSpPr>
            <a:spLocks noGrp="1"/>
          </p:cNvSpPr>
          <p:nvPr>
            <p:ph type="pic" idx="7"/>
          </p:nvPr>
        </p:nvSpPr>
        <p:spPr>
          <a:xfrm>
            <a:off x="7524238" y="1858150"/>
            <a:ext cx="1269900" cy="1269900"/>
          </a:xfrm>
          <a:prstGeom prst="ellipse">
            <a:avLst/>
          </a:prstGeom>
          <a:noFill/>
          <a:ln>
            <a:noFill/>
          </a:ln>
        </p:spPr>
      </p:sp>
      <p:sp>
        <p:nvSpPr>
          <p:cNvPr id="880" name="Google Shape;880;p29"/>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1" name="Google Shape;881;p29"/>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lvl1pPr lvl="0" algn="ctr">
              <a:buNone/>
              <a:defRPr>
                <a:solidFill>
                  <a:schemeClr val="lt1"/>
                </a:solidFill>
                <a:latin typeface="Public Sans"/>
                <a:ea typeface="Public Sans"/>
                <a:cs typeface="Public Sans"/>
                <a:sym typeface="Public Sans"/>
              </a:defRPr>
            </a:lvl1pPr>
            <a:lvl2pPr lvl="1" algn="ctr">
              <a:buNone/>
              <a:defRPr>
                <a:solidFill>
                  <a:schemeClr val="lt1"/>
                </a:solidFill>
                <a:latin typeface="Public Sans"/>
                <a:ea typeface="Public Sans"/>
                <a:cs typeface="Public Sans"/>
                <a:sym typeface="Public Sans"/>
              </a:defRPr>
            </a:lvl2pPr>
            <a:lvl3pPr lvl="2" algn="ctr">
              <a:buNone/>
              <a:defRPr>
                <a:solidFill>
                  <a:schemeClr val="lt1"/>
                </a:solidFill>
                <a:latin typeface="Public Sans"/>
                <a:ea typeface="Public Sans"/>
                <a:cs typeface="Public Sans"/>
                <a:sym typeface="Public Sans"/>
              </a:defRPr>
            </a:lvl3pPr>
            <a:lvl4pPr lvl="3" algn="ctr">
              <a:buNone/>
              <a:defRPr>
                <a:solidFill>
                  <a:schemeClr val="lt1"/>
                </a:solidFill>
                <a:latin typeface="Public Sans"/>
                <a:ea typeface="Public Sans"/>
                <a:cs typeface="Public Sans"/>
                <a:sym typeface="Public Sans"/>
              </a:defRPr>
            </a:lvl4pPr>
            <a:lvl5pPr lvl="4" algn="ctr">
              <a:buNone/>
              <a:defRPr>
                <a:solidFill>
                  <a:schemeClr val="lt1"/>
                </a:solidFill>
                <a:latin typeface="Public Sans"/>
                <a:ea typeface="Public Sans"/>
                <a:cs typeface="Public Sans"/>
                <a:sym typeface="Public Sans"/>
              </a:defRPr>
            </a:lvl5pPr>
            <a:lvl6pPr lvl="5" algn="ctr">
              <a:buNone/>
              <a:defRPr>
                <a:solidFill>
                  <a:schemeClr val="lt1"/>
                </a:solidFill>
                <a:latin typeface="Public Sans"/>
                <a:ea typeface="Public Sans"/>
                <a:cs typeface="Public Sans"/>
                <a:sym typeface="Public Sans"/>
              </a:defRPr>
            </a:lvl6pPr>
            <a:lvl7pPr lvl="6" algn="ctr">
              <a:buNone/>
              <a:defRPr>
                <a:solidFill>
                  <a:schemeClr val="lt1"/>
                </a:solidFill>
                <a:latin typeface="Public Sans"/>
                <a:ea typeface="Public Sans"/>
                <a:cs typeface="Public Sans"/>
                <a:sym typeface="Public Sans"/>
              </a:defRPr>
            </a:lvl7pPr>
            <a:lvl8pPr lvl="7" algn="ctr">
              <a:buNone/>
              <a:defRPr>
                <a:solidFill>
                  <a:schemeClr val="lt1"/>
                </a:solidFill>
                <a:latin typeface="Public Sans"/>
                <a:ea typeface="Public Sans"/>
                <a:cs typeface="Public Sans"/>
                <a:sym typeface="Public Sans"/>
              </a:defRPr>
            </a:lvl8pPr>
            <a:lvl9pPr lvl="8" algn="ctr">
              <a:buNone/>
              <a:defRPr>
                <a:solidFill>
                  <a:schemeClr val="lt1"/>
                </a:solidFill>
                <a:latin typeface="Public Sans"/>
                <a:ea typeface="Public Sans"/>
                <a:cs typeface="Public Sans"/>
                <a:sym typeface="Public Sans"/>
              </a:defRPr>
            </a:lvl9pPr>
          </a:lstStyle>
          <a:p>
            <a:pPr marL="0" lvl="0" indent="0" algn="ctr" rtl="0">
              <a:spcBef>
                <a:spcPts val="0"/>
              </a:spcBef>
              <a:spcAft>
                <a:spcPts val="0"/>
              </a:spcAft>
              <a:buNone/>
            </a:pPr>
            <a:fld id="{00000000-1234-1234-1234-123412341234}" type="slidenum">
              <a:rPr lang="en"/>
              <a:t>‹#›</a:t>
            </a:fld>
            <a:endParaRPr/>
          </a:p>
        </p:txBody>
      </p:sp>
      <p:sp>
        <p:nvSpPr>
          <p:cNvPr id="882" name="Google Shape;882;p29"/>
          <p:cNvSpPr/>
          <p:nvPr/>
        </p:nvSpPr>
        <p:spPr>
          <a:xfrm>
            <a:off x="8024185" y="-286477"/>
            <a:ext cx="1413300" cy="1413600"/>
          </a:xfrm>
          <a:prstGeom prst="ellipse">
            <a:avLst/>
          </a:prstGeom>
          <a:noFill/>
          <a:ln w="152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3" name="Google Shape;883;p29"/>
          <p:cNvSpPr/>
          <p:nvPr/>
        </p:nvSpPr>
        <p:spPr>
          <a:xfrm>
            <a:off x="7533250" y="-777675"/>
            <a:ext cx="2394900" cy="2396700"/>
          </a:xfrm>
          <a:prstGeom prst="ellipse">
            <a:avLst/>
          </a:prstGeom>
          <a:noFill/>
          <a:ln w="152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4" name="Google Shape;884;p29"/>
          <p:cNvSpPr/>
          <p:nvPr/>
        </p:nvSpPr>
        <p:spPr>
          <a:xfrm>
            <a:off x="305175" y="3969300"/>
            <a:ext cx="599700" cy="599700"/>
          </a:xfrm>
          <a:prstGeom prst="ellipse">
            <a:avLst/>
          </a:prstGeom>
          <a:solidFill>
            <a:srgbClr val="FFB8C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5" name="Google Shape;885;p29"/>
          <p:cNvSpPr txBox="1">
            <a:spLocks noGrp="1"/>
          </p:cNvSpPr>
          <p:nvPr>
            <p:ph type="body" idx="8"/>
          </p:nvPr>
        </p:nvSpPr>
        <p:spPr>
          <a:xfrm>
            <a:off x="350025" y="3221950"/>
            <a:ext cx="1269900" cy="3936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1pPr>
            <a:lvl2pPr marL="914400" lvl="1"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2pPr>
            <a:lvl3pPr marL="1371600" lvl="2"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3pPr>
            <a:lvl4pPr marL="1828800" lvl="3"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4pPr>
            <a:lvl5pPr marL="2286000" lvl="4"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5pPr>
            <a:lvl6pPr marL="2743200" lvl="5"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6pPr>
            <a:lvl7pPr marL="3200400" lvl="6"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7pPr>
            <a:lvl8pPr marL="3657600" lvl="7"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8pPr>
            <a:lvl9pPr marL="4114800" lvl="8"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9pPr>
          </a:lstStyle>
          <a:p>
            <a:endParaRPr/>
          </a:p>
        </p:txBody>
      </p:sp>
      <p:sp>
        <p:nvSpPr>
          <p:cNvPr id="886" name="Google Shape;886;p29"/>
          <p:cNvSpPr txBox="1">
            <a:spLocks noGrp="1"/>
          </p:cNvSpPr>
          <p:nvPr>
            <p:ph type="body" idx="9"/>
          </p:nvPr>
        </p:nvSpPr>
        <p:spPr>
          <a:xfrm>
            <a:off x="1759013" y="3221950"/>
            <a:ext cx="1269900" cy="3936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1pPr>
            <a:lvl2pPr marL="914400" lvl="1"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2pPr>
            <a:lvl3pPr marL="1371600" lvl="2"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3pPr>
            <a:lvl4pPr marL="1828800" lvl="3"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4pPr>
            <a:lvl5pPr marL="2286000" lvl="4"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5pPr>
            <a:lvl6pPr marL="2743200" lvl="5"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6pPr>
            <a:lvl7pPr marL="3200400" lvl="6"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7pPr>
            <a:lvl8pPr marL="3657600" lvl="7"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8pPr>
            <a:lvl9pPr marL="4114800" lvl="8"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9pPr>
          </a:lstStyle>
          <a:p>
            <a:endParaRPr/>
          </a:p>
        </p:txBody>
      </p:sp>
      <p:sp>
        <p:nvSpPr>
          <p:cNvPr id="887" name="Google Shape;887;p29"/>
          <p:cNvSpPr txBox="1">
            <a:spLocks noGrp="1"/>
          </p:cNvSpPr>
          <p:nvPr>
            <p:ph type="body" idx="13"/>
          </p:nvPr>
        </p:nvSpPr>
        <p:spPr>
          <a:xfrm>
            <a:off x="3219613" y="3221950"/>
            <a:ext cx="1269900" cy="3936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1pPr>
            <a:lvl2pPr marL="914400" lvl="1"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2pPr>
            <a:lvl3pPr marL="1371600" lvl="2"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3pPr>
            <a:lvl4pPr marL="1828800" lvl="3"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4pPr>
            <a:lvl5pPr marL="2286000" lvl="4"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5pPr>
            <a:lvl6pPr marL="2743200" lvl="5"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6pPr>
            <a:lvl7pPr marL="3200400" lvl="6"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7pPr>
            <a:lvl8pPr marL="3657600" lvl="7"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8pPr>
            <a:lvl9pPr marL="4114800" lvl="8"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9pPr>
          </a:lstStyle>
          <a:p>
            <a:endParaRPr/>
          </a:p>
        </p:txBody>
      </p:sp>
      <p:sp>
        <p:nvSpPr>
          <p:cNvPr id="888" name="Google Shape;888;p29"/>
          <p:cNvSpPr txBox="1">
            <a:spLocks noGrp="1"/>
          </p:cNvSpPr>
          <p:nvPr>
            <p:ph type="body" idx="14"/>
          </p:nvPr>
        </p:nvSpPr>
        <p:spPr>
          <a:xfrm>
            <a:off x="4654488" y="3221950"/>
            <a:ext cx="1269900" cy="3936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1pPr>
            <a:lvl2pPr marL="914400" lvl="1"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2pPr>
            <a:lvl3pPr marL="1371600" lvl="2"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3pPr>
            <a:lvl4pPr marL="1828800" lvl="3"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4pPr>
            <a:lvl5pPr marL="2286000" lvl="4"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5pPr>
            <a:lvl6pPr marL="2743200" lvl="5"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6pPr>
            <a:lvl7pPr marL="3200400" lvl="6"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7pPr>
            <a:lvl8pPr marL="3657600" lvl="7"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8pPr>
            <a:lvl9pPr marL="4114800" lvl="8"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9pPr>
          </a:lstStyle>
          <a:p>
            <a:endParaRPr/>
          </a:p>
        </p:txBody>
      </p:sp>
      <p:sp>
        <p:nvSpPr>
          <p:cNvPr id="889" name="Google Shape;889;p29"/>
          <p:cNvSpPr txBox="1">
            <a:spLocks noGrp="1"/>
          </p:cNvSpPr>
          <p:nvPr>
            <p:ph type="body" idx="15"/>
          </p:nvPr>
        </p:nvSpPr>
        <p:spPr>
          <a:xfrm>
            <a:off x="6089363" y="3221950"/>
            <a:ext cx="1269900" cy="3936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1pPr>
            <a:lvl2pPr marL="914400" lvl="1"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2pPr>
            <a:lvl3pPr marL="1371600" lvl="2"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3pPr>
            <a:lvl4pPr marL="1828800" lvl="3"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4pPr>
            <a:lvl5pPr marL="2286000" lvl="4"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5pPr>
            <a:lvl6pPr marL="2743200" lvl="5"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6pPr>
            <a:lvl7pPr marL="3200400" lvl="6"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7pPr>
            <a:lvl8pPr marL="3657600" lvl="7"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8pPr>
            <a:lvl9pPr marL="4114800" lvl="8"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9pPr>
          </a:lstStyle>
          <a:p>
            <a:endParaRPr/>
          </a:p>
        </p:txBody>
      </p:sp>
      <p:sp>
        <p:nvSpPr>
          <p:cNvPr id="890" name="Google Shape;890;p29"/>
          <p:cNvSpPr txBox="1">
            <a:spLocks noGrp="1"/>
          </p:cNvSpPr>
          <p:nvPr>
            <p:ph type="body" idx="16"/>
          </p:nvPr>
        </p:nvSpPr>
        <p:spPr>
          <a:xfrm>
            <a:off x="7524238" y="3221950"/>
            <a:ext cx="1269900" cy="3936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1pPr>
            <a:lvl2pPr marL="914400" lvl="1"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2pPr>
            <a:lvl3pPr marL="1371600" lvl="2"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3pPr>
            <a:lvl4pPr marL="1828800" lvl="3"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4pPr>
            <a:lvl5pPr marL="2286000" lvl="4"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5pPr>
            <a:lvl6pPr marL="2743200" lvl="5"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6pPr>
            <a:lvl7pPr marL="3200400" lvl="6"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7pPr>
            <a:lvl8pPr marL="3657600" lvl="7"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8pPr>
            <a:lvl9pPr marL="4114800" lvl="8"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9pPr>
          </a:lstStyle>
          <a:p>
            <a:endParaRPr/>
          </a:p>
        </p:txBody>
      </p:sp>
      <p:sp>
        <p:nvSpPr>
          <p:cNvPr id="891" name="Google Shape;891;p29"/>
          <p:cNvSpPr/>
          <p:nvPr/>
        </p:nvSpPr>
        <p:spPr>
          <a:xfrm>
            <a:off x="1019838" y="1284750"/>
            <a:ext cx="279000" cy="279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892" name="Google Shape;892;p29"/>
          <p:cNvGrpSpPr/>
          <p:nvPr/>
        </p:nvGrpSpPr>
        <p:grpSpPr>
          <a:xfrm>
            <a:off x="8408751" y="168823"/>
            <a:ext cx="479230" cy="503608"/>
            <a:chOff x="1317200" y="238100"/>
            <a:chExt cx="4976425" cy="5229575"/>
          </a:xfrm>
        </p:grpSpPr>
        <p:sp>
          <p:nvSpPr>
            <p:cNvPr id="893" name="Google Shape;893;p29"/>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9"/>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9"/>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9"/>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9"/>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9"/>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9"/>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9"/>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9"/>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9"/>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9"/>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9"/>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9"/>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9"/>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9"/>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9"/>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9"/>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9"/>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9"/>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9"/>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9"/>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9"/>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9"/>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9"/>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9"/>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9"/>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 name="Google Shape;919;p29"/>
          <p:cNvSpPr txBox="1"/>
          <p:nvPr/>
        </p:nvSpPr>
        <p:spPr>
          <a:xfrm>
            <a:off x="115150" y="103750"/>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rgbClr val="002664"/>
                </a:solidFill>
                <a:latin typeface="Public Sans"/>
                <a:ea typeface="Public Sans"/>
                <a:cs typeface="Public Sans"/>
                <a:sym typeface="Public Sans"/>
              </a:rPr>
              <a:t>NSW Department of Education</a:t>
            </a:r>
            <a:endParaRPr sz="800" b="1">
              <a:solidFill>
                <a:srgbClr val="002664"/>
              </a:solidFill>
              <a:latin typeface="Public Sans"/>
              <a:ea typeface="Public Sans"/>
              <a:cs typeface="Public Sans"/>
              <a:sym typeface="Public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column text 2">
  <p:cSld name="ONE_COLUMN_TEXT_2">
    <p:bg>
      <p:bgPr>
        <a:solidFill>
          <a:srgbClr val="FFE6EA"/>
        </a:solidFill>
        <a:effectLst/>
      </p:bgPr>
    </p:bg>
    <p:spTree>
      <p:nvGrpSpPr>
        <p:cNvPr id="1" name="Shape 923"/>
        <p:cNvGrpSpPr/>
        <p:nvPr/>
      </p:nvGrpSpPr>
      <p:grpSpPr>
        <a:xfrm>
          <a:off x="0" y="0"/>
          <a:ext cx="0" cy="0"/>
          <a:chOff x="0" y="0"/>
          <a:chExt cx="0" cy="0"/>
        </a:xfrm>
      </p:grpSpPr>
      <p:sp>
        <p:nvSpPr>
          <p:cNvPr id="924" name="Google Shape;924;p30"/>
          <p:cNvSpPr txBox="1">
            <a:spLocks noGrp="1"/>
          </p:cNvSpPr>
          <p:nvPr>
            <p:ph type="title"/>
          </p:nvPr>
        </p:nvSpPr>
        <p:spPr>
          <a:xfrm>
            <a:off x="3168000" y="555600"/>
            <a:ext cx="2808000" cy="755700"/>
          </a:xfrm>
          <a:prstGeom prst="rect">
            <a:avLst/>
          </a:prstGeom>
        </p:spPr>
        <p:txBody>
          <a:bodyPr spcFirstLastPara="1" wrap="square" lIns="114300" tIns="91425" rIns="91425" bIns="91425" anchor="b" anchorCtr="0">
            <a:normAutofit/>
          </a:bodyPr>
          <a:lstStyle>
            <a:lvl1pPr lvl="0" algn="ctr">
              <a:spcBef>
                <a:spcPts val="0"/>
              </a:spcBef>
              <a:spcAft>
                <a:spcPts val="0"/>
              </a:spcAft>
              <a:buClr>
                <a:srgbClr val="002664"/>
              </a:buClr>
              <a:buSzPts val="2400"/>
              <a:buFont typeface="Public Sans"/>
              <a:buNone/>
              <a:defRPr sz="2400">
                <a:solidFill>
                  <a:srgbClr val="002664"/>
                </a:solidFill>
                <a:latin typeface="Public Sans"/>
                <a:ea typeface="Public Sans"/>
                <a:cs typeface="Public Sans"/>
                <a:sym typeface="Public Sans"/>
              </a:defRPr>
            </a:lvl1pPr>
            <a:lvl2pPr lvl="1">
              <a:spcBef>
                <a:spcPts val="0"/>
              </a:spcBef>
              <a:spcAft>
                <a:spcPts val="0"/>
              </a:spcAft>
              <a:buSzPts val="2400"/>
              <a:buFont typeface="Public Sans"/>
              <a:buNone/>
              <a:defRPr sz="2400">
                <a:latin typeface="Public Sans"/>
                <a:ea typeface="Public Sans"/>
                <a:cs typeface="Public Sans"/>
                <a:sym typeface="Public Sans"/>
              </a:defRPr>
            </a:lvl2pPr>
            <a:lvl3pPr lvl="2">
              <a:spcBef>
                <a:spcPts val="0"/>
              </a:spcBef>
              <a:spcAft>
                <a:spcPts val="0"/>
              </a:spcAft>
              <a:buSzPts val="2400"/>
              <a:buFont typeface="Public Sans"/>
              <a:buNone/>
              <a:defRPr sz="2400">
                <a:latin typeface="Public Sans"/>
                <a:ea typeface="Public Sans"/>
                <a:cs typeface="Public Sans"/>
                <a:sym typeface="Public Sans"/>
              </a:defRPr>
            </a:lvl3pPr>
            <a:lvl4pPr lvl="3">
              <a:spcBef>
                <a:spcPts val="0"/>
              </a:spcBef>
              <a:spcAft>
                <a:spcPts val="0"/>
              </a:spcAft>
              <a:buSzPts val="2400"/>
              <a:buFont typeface="Public Sans"/>
              <a:buNone/>
              <a:defRPr sz="2400">
                <a:latin typeface="Public Sans"/>
                <a:ea typeface="Public Sans"/>
                <a:cs typeface="Public Sans"/>
                <a:sym typeface="Public Sans"/>
              </a:defRPr>
            </a:lvl4pPr>
            <a:lvl5pPr lvl="4">
              <a:spcBef>
                <a:spcPts val="0"/>
              </a:spcBef>
              <a:spcAft>
                <a:spcPts val="0"/>
              </a:spcAft>
              <a:buSzPts val="2400"/>
              <a:buFont typeface="Public Sans"/>
              <a:buNone/>
              <a:defRPr sz="2400">
                <a:latin typeface="Public Sans"/>
                <a:ea typeface="Public Sans"/>
                <a:cs typeface="Public Sans"/>
                <a:sym typeface="Public Sans"/>
              </a:defRPr>
            </a:lvl5pPr>
            <a:lvl6pPr lvl="5">
              <a:spcBef>
                <a:spcPts val="0"/>
              </a:spcBef>
              <a:spcAft>
                <a:spcPts val="0"/>
              </a:spcAft>
              <a:buSzPts val="2400"/>
              <a:buFont typeface="Public Sans"/>
              <a:buNone/>
              <a:defRPr sz="2400">
                <a:latin typeface="Public Sans"/>
                <a:ea typeface="Public Sans"/>
                <a:cs typeface="Public Sans"/>
                <a:sym typeface="Public Sans"/>
              </a:defRPr>
            </a:lvl6pPr>
            <a:lvl7pPr lvl="6">
              <a:spcBef>
                <a:spcPts val="0"/>
              </a:spcBef>
              <a:spcAft>
                <a:spcPts val="0"/>
              </a:spcAft>
              <a:buSzPts val="2400"/>
              <a:buFont typeface="Public Sans"/>
              <a:buNone/>
              <a:defRPr sz="2400">
                <a:latin typeface="Public Sans"/>
                <a:ea typeface="Public Sans"/>
                <a:cs typeface="Public Sans"/>
                <a:sym typeface="Public Sans"/>
              </a:defRPr>
            </a:lvl7pPr>
            <a:lvl8pPr lvl="7">
              <a:spcBef>
                <a:spcPts val="0"/>
              </a:spcBef>
              <a:spcAft>
                <a:spcPts val="0"/>
              </a:spcAft>
              <a:buSzPts val="2400"/>
              <a:buFont typeface="Public Sans"/>
              <a:buNone/>
              <a:defRPr sz="2400">
                <a:latin typeface="Public Sans"/>
                <a:ea typeface="Public Sans"/>
                <a:cs typeface="Public Sans"/>
                <a:sym typeface="Public Sans"/>
              </a:defRPr>
            </a:lvl8pPr>
            <a:lvl9pPr lvl="8">
              <a:spcBef>
                <a:spcPts val="0"/>
              </a:spcBef>
              <a:spcAft>
                <a:spcPts val="0"/>
              </a:spcAft>
              <a:buSzPts val="2400"/>
              <a:buFont typeface="Public Sans"/>
              <a:buNone/>
              <a:defRPr sz="2400">
                <a:latin typeface="Public Sans"/>
                <a:ea typeface="Public Sans"/>
                <a:cs typeface="Public Sans"/>
                <a:sym typeface="Public Sans"/>
              </a:defRPr>
            </a:lvl9pPr>
          </a:lstStyle>
          <a:p>
            <a:endParaRPr/>
          </a:p>
        </p:txBody>
      </p:sp>
      <p:sp>
        <p:nvSpPr>
          <p:cNvPr id="925" name="Google Shape;925;p30"/>
          <p:cNvSpPr txBox="1">
            <a:spLocks noGrp="1"/>
          </p:cNvSpPr>
          <p:nvPr>
            <p:ph type="body" idx="1"/>
          </p:nvPr>
        </p:nvSpPr>
        <p:spPr>
          <a:xfrm>
            <a:off x="3168000" y="1389600"/>
            <a:ext cx="2808000" cy="3179400"/>
          </a:xfrm>
          <a:prstGeom prst="rect">
            <a:avLst/>
          </a:prstGeom>
        </p:spPr>
        <p:txBody>
          <a:bodyPr spcFirstLastPara="1" wrap="square" lIns="91425" tIns="91425" rIns="91425" bIns="91425" anchor="t" anchorCtr="0">
            <a:normAutofit/>
          </a:bodyPr>
          <a:lstStyle>
            <a:lvl1pPr marL="457200" lvl="0"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1pPr>
            <a:lvl2pPr marL="914400" lvl="1"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2pPr>
            <a:lvl3pPr marL="1371600" lvl="2"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3pPr>
            <a:lvl4pPr marL="1828800" lvl="3"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4pPr>
            <a:lvl5pPr marL="2286000" lvl="4"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5pPr>
            <a:lvl6pPr marL="2743200" lvl="5"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6pPr>
            <a:lvl7pPr marL="3200400" lvl="6"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7pPr>
            <a:lvl8pPr marL="3657600" lvl="7"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8pPr>
            <a:lvl9pPr marL="4114800" lvl="8"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9pPr>
          </a:lstStyle>
          <a:p>
            <a:endParaRPr/>
          </a:p>
        </p:txBody>
      </p:sp>
      <p:sp>
        <p:nvSpPr>
          <p:cNvPr id="926" name="Google Shape;926;p30"/>
          <p:cNvSpPr>
            <a:spLocks noGrp="1"/>
          </p:cNvSpPr>
          <p:nvPr>
            <p:ph type="pic" idx="2"/>
          </p:nvPr>
        </p:nvSpPr>
        <p:spPr>
          <a:xfrm>
            <a:off x="1098925" y="1858150"/>
            <a:ext cx="1269900" cy="1269900"/>
          </a:xfrm>
          <a:prstGeom prst="ellipse">
            <a:avLst/>
          </a:prstGeom>
          <a:noFill/>
          <a:ln>
            <a:noFill/>
          </a:ln>
        </p:spPr>
      </p:sp>
      <p:sp>
        <p:nvSpPr>
          <p:cNvPr id="927" name="Google Shape;927;p30"/>
          <p:cNvSpPr>
            <a:spLocks noGrp="1"/>
          </p:cNvSpPr>
          <p:nvPr>
            <p:ph type="pic" idx="3"/>
          </p:nvPr>
        </p:nvSpPr>
        <p:spPr>
          <a:xfrm>
            <a:off x="2991000" y="1858150"/>
            <a:ext cx="1269900" cy="1269900"/>
          </a:xfrm>
          <a:prstGeom prst="ellipse">
            <a:avLst/>
          </a:prstGeom>
          <a:noFill/>
          <a:ln>
            <a:noFill/>
          </a:ln>
        </p:spPr>
      </p:sp>
      <p:sp>
        <p:nvSpPr>
          <p:cNvPr id="928" name="Google Shape;928;p30"/>
          <p:cNvSpPr>
            <a:spLocks noGrp="1"/>
          </p:cNvSpPr>
          <p:nvPr>
            <p:ph type="pic" idx="4"/>
          </p:nvPr>
        </p:nvSpPr>
        <p:spPr>
          <a:xfrm>
            <a:off x="4883075" y="1858150"/>
            <a:ext cx="1269900" cy="1269900"/>
          </a:xfrm>
          <a:prstGeom prst="ellipse">
            <a:avLst/>
          </a:prstGeom>
          <a:noFill/>
          <a:ln>
            <a:noFill/>
          </a:ln>
        </p:spPr>
      </p:sp>
      <p:sp>
        <p:nvSpPr>
          <p:cNvPr id="929" name="Google Shape;929;p30"/>
          <p:cNvSpPr>
            <a:spLocks noGrp="1"/>
          </p:cNvSpPr>
          <p:nvPr>
            <p:ph type="pic" idx="5"/>
          </p:nvPr>
        </p:nvSpPr>
        <p:spPr>
          <a:xfrm>
            <a:off x="6775150" y="1858150"/>
            <a:ext cx="1269900" cy="1269900"/>
          </a:xfrm>
          <a:prstGeom prst="ellipse">
            <a:avLst/>
          </a:prstGeom>
          <a:noFill/>
          <a:ln>
            <a:noFill/>
          </a:ln>
        </p:spPr>
      </p:sp>
      <p:sp>
        <p:nvSpPr>
          <p:cNvPr id="930" name="Google Shape;930;p30"/>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1" name="Google Shape;931;p30"/>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lvl1pPr lvl="0" algn="ctr">
              <a:buNone/>
              <a:defRPr>
                <a:solidFill>
                  <a:schemeClr val="lt1"/>
                </a:solidFill>
                <a:latin typeface="Public Sans"/>
                <a:ea typeface="Public Sans"/>
                <a:cs typeface="Public Sans"/>
                <a:sym typeface="Public Sans"/>
              </a:defRPr>
            </a:lvl1pPr>
            <a:lvl2pPr lvl="1" algn="ctr">
              <a:buNone/>
              <a:defRPr>
                <a:solidFill>
                  <a:schemeClr val="lt1"/>
                </a:solidFill>
                <a:latin typeface="Public Sans"/>
                <a:ea typeface="Public Sans"/>
                <a:cs typeface="Public Sans"/>
                <a:sym typeface="Public Sans"/>
              </a:defRPr>
            </a:lvl2pPr>
            <a:lvl3pPr lvl="2" algn="ctr">
              <a:buNone/>
              <a:defRPr>
                <a:solidFill>
                  <a:schemeClr val="lt1"/>
                </a:solidFill>
                <a:latin typeface="Public Sans"/>
                <a:ea typeface="Public Sans"/>
                <a:cs typeface="Public Sans"/>
                <a:sym typeface="Public Sans"/>
              </a:defRPr>
            </a:lvl3pPr>
            <a:lvl4pPr lvl="3" algn="ctr">
              <a:buNone/>
              <a:defRPr>
                <a:solidFill>
                  <a:schemeClr val="lt1"/>
                </a:solidFill>
                <a:latin typeface="Public Sans"/>
                <a:ea typeface="Public Sans"/>
                <a:cs typeface="Public Sans"/>
                <a:sym typeface="Public Sans"/>
              </a:defRPr>
            </a:lvl4pPr>
            <a:lvl5pPr lvl="4" algn="ctr">
              <a:buNone/>
              <a:defRPr>
                <a:solidFill>
                  <a:schemeClr val="lt1"/>
                </a:solidFill>
                <a:latin typeface="Public Sans"/>
                <a:ea typeface="Public Sans"/>
                <a:cs typeface="Public Sans"/>
                <a:sym typeface="Public Sans"/>
              </a:defRPr>
            </a:lvl5pPr>
            <a:lvl6pPr lvl="5" algn="ctr">
              <a:buNone/>
              <a:defRPr>
                <a:solidFill>
                  <a:schemeClr val="lt1"/>
                </a:solidFill>
                <a:latin typeface="Public Sans"/>
                <a:ea typeface="Public Sans"/>
                <a:cs typeface="Public Sans"/>
                <a:sym typeface="Public Sans"/>
              </a:defRPr>
            </a:lvl6pPr>
            <a:lvl7pPr lvl="6" algn="ctr">
              <a:buNone/>
              <a:defRPr>
                <a:solidFill>
                  <a:schemeClr val="lt1"/>
                </a:solidFill>
                <a:latin typeface="Public Sans"/>
                <a:ea typeface="Public Sans"/>
                <a:cs typeface="Public Sans"/>
                <a:sym typeface="Public Sans"/>
              </a:defRPr>
            </a:lvl7pPr>
            <a:lvl8pPr lvl="7" algn="ctr">
              <a:buNone/>
              <a:defRPr>
                <a:solidFill>
                  <a:schemeClr val="lt1"/>
                </a:solidFill>
                <a:latin typeface="Public Sans"/>
                <a:ea typeface="Public Sans"/>
                <a:cs typeface="Public Sans"/>
                <a:sym typeface="Public Sans"/>
              </a:defRPr>
            </a:lvl8pPr>
            <a:lvl9pPr lvl="8" algn="ctr">
              <a:buNone/>
              <a:defRPr>
                <a:solidFill>
                  <a:schemeClr val="lt1"/>
                </a:solidFill>
                <a:latin typeface="Public Sans"/>
                <a:ea typeface="Public Sans"/>
                <a:cs typeface="Public Sans"/>
                <a:sym typeface="Public Sans"/>
              </a:defRPr>
            </a:lvl9pPr>
          </a:lstStyle>
          <a:p>
            <a:pPr marL="0" lvl="0" indent="0" algn="ctr" rtl="0">
              <a:spcBef>
                <a:spcPts val="0"/>
              </a:spcBef>
              <a:spcAft>
                <a:spcPts val="0"/>
              </a:spcAft>
              <a:buNone/>
            </a:pPr>
            <a:fld id="{00000000-1234-1234-1234-123412341234}" type="slidenum">
              <a:rPr lang="en"/>
              <a:t>‹#›</a:t>
            </a:fld>
            <a:endParaRPr/>
          </a:p>
        </p:txBody>
      </p:sp>
      <p:sp>
        <p:nvSpPr>
          <p:cNvPr id="932" name="Google Shape;932;p30"/>
          <p:cNvSpPr/>
          <p:nvPr/>
        </p:nvSpPr>
        <p:spPr>
          <a:xfrm>
            <a:off x="8300667" y="4376564"/>
            <a:ext cx="1045200" cy="1045500"/>
          </a:xfrm>
          <a:prstGeom prst="ellipse">
            <a:avLst/>
          </a:prstGeom>
          <a:noFill/>
          <a:ln w="152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3" name="Google Shape;933;p30"/>
          <p:cNvSpPr/>
          <p:nvPr/>
        </p:nvSpPr>
        <p:spPr>
          <a:xfrm>
            <a:off x="7937600" y="4013300"/>
            <a:ext cx="1771200" cy="1772400"/>
          </a:xfrm>
          <a:prstGeom prst="ellipse">
            <a:avLst/>
          </a:prstGeom>
          <a:noFill/>
          <a:ln w="152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4" name="Google Shape;934;p30"/>
          <p:cNvSpPr/>
          <p:nvPr/>
        </p:nvSpPr>
        <p:spPr>
          <a:xfrm>
            <a:off x="402900" y="793100"/>
            <a:ext cx="441300" cy="441300"/>
          </a:xfrm>
          <a:prstGeom prst="ellipse">
            <a:avLst/>
          </a:prstGeom>
          <a:solidFill>
            <a:srgbClr val="FFE6EA"/>
          </a:solidFill>
          <a:ln w="114300" cap="flat" cmpd="sng">
            <a:solidFill>
              <a:srgbClr val="FFB8C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5" name="Google Shape;935;p30"/>
          <p:cNvSpPr txBox="1">
            <a:spLocks noGrp="1"/>
          </p:cNvSpPr>
          <p:nvPr>
            <p:ph type="body" idx="6"/>
          </p:nvPr>
        </p:nvSpPr>
        <p:spPr>
          <a:xfrm>
            <a:off x="1098925" y="3221950"/>
            <a:ext cx="1269900" cy="3936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1pPr>
            <a:lvl2pPr marL="914400" lvl="1"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2pPr>
            <a:lvl3pPr marL="1371600" lvl="2"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3pPr>
            <a:lvl4pPr marL="1828800" lvl="3"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4pPr>
            <a:lvl5pPr marL="2286000" lvl="4"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5pPr>
            <a:lvl6pPr marL="2743200" lvl="5"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6pPr>
            <a:lvl7pPr marL="3200400" lvl="6"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7pPr>
            <a:lvl8pPr marL="3657600" lvl="7"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8pPr>
            <a:lvl9pPr marL="4114800" lvl="8"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9pPr>
          </a:lstStyle>
          <a:p>
            <a:endParaRPr/>
          </a:p>
        </p:txBody>
      </p:sp>
      <p:grpSp>
        <p:nvGrpSpPr>
          <p:cNvPr id="936" name="Google Shape;936;p30"/>
          <p:cNvGrpSpPr/>
          <p:nvPr userDrawn="1"/>
        </p:nvGrpSpPr>
        <p:grpSpPr>
          <a:xfrm>
            <a:off x="-986144" y="3476474"/>
            <a:ext cx="3037720" cy="3061697"/>
            <a:chOff x="1501200" y="530850"/>
            <a:chExt cx="4618000" cy="4654450"/>
          </a:xfrm>
        </p:grpSpPr>
        <p:sp>
          <p:nvSpPr>
            <p:cNvPr id="937" name="Google Shape;937;p30"/>
            <p:cNvSpPr/>
            <p:nvPr/>
          </p:nvSpPr>
          <p:spPr>
            <a:xfrm>
              <a:off x="1578350" y="644475"/>
              <a:ext cx="4540850" cy="4540825"/>
            </a:xfrm>
            <a:custGeom>
              <a:avLst/>
              <a:gdLst/>
              <a:ahLst/>
              <a:cxnLst/>
              <a:rect l="l" t="t" r="r" b="b"/>
              <a:pathLst>
                <a:path w="181634" h="181633" extrusionOk="0">
                  <a:moveTo>
                    <a:pt x="12681" y="24560"/>
                  </a:moveTo>
                  <a:cubicBezTo>
                    <a:pt x="14662" y="24560"/>
                    <a:pt x="16379" y="26044"/>
                    <a:pt x="16596" y="28041"/>
                  </a:cubicBezTo>
                  <a:cubicBezTo>
                    <a:pt x="16828" y="30197"/>
                    <a:pt x="15278" y="32151"/>
                    <a:pt x="13122" y="32384"/>
                  </a:cubicBezTo>
                  <a:cubicBezTo>
                    <a:pt x="12979" y="32400"/>
                    <a:pt x="12837" y="32407"/>
                    <a:pt x="12697" y="32407"/>
                  </a:cubicBezTo>
                  <a:cubicBezTo>
                    <a:pt x="10730" y="32407"/>
                    <a:pt x="9025" y="30923"/>
                    <a:pt x="8779" y="28925"/>
                  </a:cubicBezTo>
                  <a:cubicBezTo>
                    <a:pt x="8546" y="26770"/>
                    <a:pt x="10097" y="24815"/>
                    <a:pt x="12253" y="24583"/>
                  </a:cubicBezTo>
                  <a:cubicBezTo>
                    <a:pt x="12397" y="24567"/>
                    <a:pt x="12540" y="24560"/>
                    <a:pt x="12681" y="24560"/>
                  </a:cubicBezTo>
                  <a:close/>
                  <a:moveTo>
                    <a:pt x="14682" y="42318"/>
                  </a:moveTo>
                  <a:cubicBezTo>
                    <a:pt x="16663" y="42318"/>
                    <a:pt x="18379" y="43802"/>
                    <a:pt x="18597" y="45800"/>
                  </a:cubicBezTo>
                  <a:cubicBezTo>
                    <a:pt x="18829" y="47956"/>
                    <a:pt x="17278" y="49910"/>
                    <a:pt x="15122" y="50143"/>
                  </a:cubicBezTo>
                  <a:cubicBezTo>
                    <a:pt x="14979" y="50158"/>
                    <a:pt x="14836" y="50166"/>
                    <a:pt x="14694" y="50166"/>
                  </a:cubicBezTo>
                  <a:cubicBezTo>
                    <a:pt x="12715" y="50166"/>
                    <a:pt x="11011" y="48681"/>
                    <a:pt x="10780" y="46684"/>
                  </a:cubicBezTo>
                  <a:cubicBezTo>
                    <a:pt x="10547" y="44528"/>
                    <a:pt x="12098" y="42574"/>
                    <a:pt x="14254" y="42341"/>
                  </a:cubicBezTo>
                  <a:cubicBezTo>
                    <a:pt x="14398" y="42326"/>
                    <a:pt x="14541" y="42318"/>
                    <a:pt x="14682" y="42318"/>
                  </a:cubicBezTo>
                  <a:close/>
                  <a:moveTo>
                    <a:pt x="16680" y="60092"/>
                  </a:moveTo>
                  <a:cubicBezTo>
                    <a:pt x="18650" y="60092"/>
                    <a:pt x="20380" y="61577"/>
                    <a:pt x="20597" y="63589"/>
                  </a:cubicBezTo>
                  <a:cubicBezTo>
                    <a:pt x="20830" y="65730"/>
                    <a:pt x="19279" y="67699"/>
                    <a:pt x="17123" y="67932"/>
                  </a:cubicBezTo>
                  <a:cubicBezTo>
                    <a:pt x="16979" y="67948"/>
                    <a:pt x="16837" y="67955"/>
                    <a:pt x="16695" y="67955"/>
                  </a:cubicBezTo>
                  <a:cubicBezTo>
                    <a:pt x="14716" y="67955"/>
                    <a:pt x="13012" y="66470"/>
                    <a:pt x="12780" y="64458"/>
                  </a:cubicBezTo>
                  <a:cubicBezTo>
                    <a:pt x="12548" y="62302"/>
                    <a:pt x="14099" y="60348"/>
                    <a:pt x="16255" y="60115"/>
                  </a:cubicBezTo>
                  <a:cubicBezTo>
                    <a:pt x="16397" y="60100"/>
                    <a:pt x="16539" y="60092"/>
                    <a:pt x="16680" y="60092"/>
                  </a:cubicBezTo>
                  <a:close/>
                  <a:moveTo>
                    <a:pt x="18668" y="77851"/>
                  </a:moveTo>
                  <a:cubicBezTo>
                    <a:pt x="20649" y="77851"/>
                    <a:pt x="22365" y="79336"/>
                    <a:pt x="22583" y="81348"/>
                  </a:cubicBezTo>
                  <a:cubicBezTo>
                    <a:pt x="22815" y="83488"/>
                    <a:pt x="21264" y="85458"/>
                    <a:pt x="19124" y="85675"/>
                  </a:cubicBezTo>
                  <a:cubicBezTo>
                    <a:pt x="18963" y="85695"/>
                    <a:pt x="18804" y="85704"/>
                    <a:pt x="18646" y="85704"/>
                  </a:cubicBezTo>
                  <a:cubicBezTo>
                    <a:pt x="16686" y="85704"/>
                    <a:pt x="14995" y="84226"/>
                    <a:pt x="14766" y="82216"/>
                  </a:cubicBezTo>
                  <a:cubicBezTo>
                    <a:pt x="14549" y="80061"/>
                    <a:pt x="16100" y="78106"/>
                    <a:pt x="18240" y="77874"/>
                  </a:cubicBezTo>
                  <a:cubicBezTo>
                    <a:pt x="18384" y="77858"/>
                    <a:pt x="18526" y="77851"/>
                    <a:pt x="18668" y="77851"/>
                  </a:cubicBezTo>
                  <a:close/>
                  <a:moveTo>
                    <a:pt x="20669" y="95625"/>
                  </a:moveTo>
                  <a:cubicBezTo>
                    <a:pt x="22649" y="95625"/>
                    <a:pt x="24366" y="97110"/>
                    <a:pt x="24583" y="99122"/>
                  </a:cubicBezTo>
                  <a:cubicBezTo>
                    <a:pt x="24816" y="101278"/>
                    <a:pt x="23265" y="103232"/>
                    <a:pt x="21109" y="103464"/>
                  </a:cubicBezTo>
                  <a:cubicBezTo>
                    <a:pt x="20966" y="103480"/>
                    <a:pt x="20824" y="103488"/>
                    <a:pt x="20684" y="103488"/>
                  </a:cubicBezTo>
                  <a:cubicBezTo>
                    <a:pt x="18714" y="103488"/>
                    <a:pt x="16984" y="102002"/>
                    <a:pt x="16766" y="99990"/>
                  </a:cubicBezTo>
                  <a:cubicBezTo>
                    <a:pt x="16534" y="97835"/>
                    <a:pt x="18085" y="95880"/>
                    <a:pt x="20241" y="95648"/>
                  </a:cubicBezTo>
                  <a:cubicBezTo>
                    <a:pt x="20384" y="95632"/>
                    <a:pt x="20527" y="95625"/>
                    <a:pt x="20669" y="95625"/>
                  </a:cubicBezTo>
                  <a:close/>
                  <a:moveTo>
                    <a:pt x="22669" y="113383"/>
                  </a:moveTo>
                  <a:cubicBezTo>
                    <a:pt x="24650" y="113383"/>
                    <a:pt x="26367" y="114868"/>
                    <a:pt x="26584" y="116880"/>
                  </a:cubicBezTo>
                  <a:cubicBezTo>
                    <a:pt x="26817" y="119036"/>
                    <a:pt x="25266" y="120990"/>
                    <a:pt x="23110" y="121223"/>
                  </a:cubicBezTo>
                  <a:cubicBezTo>
                    <a:pt x="22958" y="121240"/>
                    <a:pt x="22806" y="121249"/>
                    <a:pt x="22657" y="121249"/>
                  </a:cubicBezTo>
                  <a:cubicBezTo>
                    <a:pt x="20687" y="121249"/>
                    <a:pt x="18983" y="119767"/>
                    <a:pt x="18767" y="117749"/>
                  </a:cubicBezTo>
                  <a:cubicBezTo>
                    <a:pt x="18535" y="115593"/>
                    <a:pt x="20086" y="113639"/>
                    <a:pt x="22241" y="113406"/>
                  </a:cubicBezTo>
                  <a:cubicBezTo>
                    <a:pt x="22385" y="113391"/>
                    <a:pt x="22528" y="113383"/>
                    <a:pt x="22669" y="113383"/>
                  </a:cubicBezTo>
                  <a:close/>
                  <a:moveTo>
                    <a:pt x="24668" y="131157"/>
                  </a:moveTo>
                  <a:cubicBezTo>
                    <a:pt x="26637" y="131157"/>
                    <a:pt x="28368" y="132642"/>
                    <a:pt x="28585" y="134654"/>
                  </a:cubicBezTo>
                  <a:cubicBezTo>
                    <a:pt x="28817" y="136810"/>
                    <a:pt x="27266" y="138764"/>
                    <a:pt x="25111" y="138997"/>
                  </a:cubicBezTo>
                  <a:cubicBezTo>
                    <a:pt x="24967" y="139012"/>
                    <a:pt x="24824" y="139020"/>
                    <a:pt x="24682" y="139020"/>
                  </a:cubicBezTo>
                  <a:cubicBezTo>
                    <a:pt x="22702" y="139020"/>
                    <a:pt x="20985" y="137535"/>
                    <a:pt x="20768" y="135523"/>
                  </a:cubicBezTo>
                  <a:cubicBezTo>
                    <a:pt x="20535" y="133382"/>
                    <a:pt x="22086" y="131413"/>
                    <a:pt x="24242" y="131180"/>
                  </a:cubicBezTo>
                  <a:cubicBezTo>
                    <a:pt x="24385" y="131165"/>
                    <a:pt x="24527" y="131157"/>
                    <a:pt x="24668" y="131157"/>
                  </a:cubicBezTo>
                  <a:close/>
                  <a:moveTo>
                    <a:pt x="26655" y="148915"/>
                  </a:moveTo>
                  <a:cubicBezTo>
                    <a:pt x="28636" y="148915"/>
                    <a:pt x="30353" y="150401"/>
                    <a:pt x="30570" y="152413"/>
                  </a:cubicBezTo>
                  <a:cubicBezTo>
                    <a:pt x="30803" y="154569"/>
                    <a:pt x="29252" y="156523"/>
                    <a:pt x="27111" y="156755"/>
                  </a:cubicBezTo>
                  <a:cubicBezTo>
                    <a:pt x="26959" y="156773"/>
                    <a:pt x="26808" y="156781"/>
                    <a:pt x="26658" y="156781"/>
                  </a:cubicBezTo>
                  <a:cubicBezTo>
                    <a:pt x="24688" y="156781"/>
                    <a:pt x="22985" y="155299"/>
                    <a:pt x="22769" y="153281"/>
                  </a:cubicBezTo>
                  <a:cubicBezTo>
                    <a:pt x="22536" y="151141"/>
                    <a:pt x="24087" y="149171"/>
                    <a:pt x="26227" y="148939"/>
                  </a:cubicBezTo>
                  <a:cubicBezTo>
                    <a:pt x="26371" y="148923"/>
                    <a:pt x="26514" y="148915"/>
                    <a:pt x="26655" y="148915"/>
                  </a:cubicBezTo>
                  <a:close/>
                  <a:moveTo>
                    <a:pt x="28656" y="166705"/>
                  </a:moveTo>
                  <a:cubicBezTo>
                    <a:pt x="30637" y="166705"/>
                    <a:pt x="32354" y="168189"/>
                    <a:pt x="32571" y="170187"/>
                  </a:cubicBezTo>
                  <a:cubicBezTo>
                    <a:pt x="32803" y="172343"/>
                    <a:pt x="31252" y="174281"/>
                    <a:pt x="29097" y="174529"/>
                  </a:cubicBezTo>
                  <a:cubicBezTo>
                    <a:pt x="28954" y="174545"/>
                    <a:pt x="28812" y="174553"/>
                    <a:pt x="28671" y="174553"/>
                  </a:cubicBezTo>
                  <a:cubicBezTo>
                    <a:pt x="26701" y="174553"/>
                    <a:pt x="24971" y="173068"/>
                    <a:pt x="24754" y="171071"/>
                  </a:cubicBezTo>
                  <a:cubicBezTo>
                    <a:pt x="24521" y="168915"/>
                    <a:pt x="26072" y="166961"/>
                    <a:pt x="28228" y="166728"/>
                  </a:cubicBezTo>
                  <a:cubicBezTo>
                    <a:pt x="28372" y="166713"/>
                    <a:pt x="28515" y="166705"/>
                    <a:pt x="28656" y="166705"/>
                  </a:cubicBezTo>
                  <a:close/>
                  <a:moveTo>
                    <a:pt x="163286" y="0"/>
                  </a:moveTo>
                  <a:lnTo>
                    <a:pt x="1" y="18332"/>
                  </a:lnTo>
                  <a:lnTo>
                    <a:pt x="18348" y="181633"/>
                  </a:lnTo>
                  <a:lnTo>
                    <a:pt x="181633" y="163285"/>
                  </a:lnTo>
                  <a:lnTo>
                    <a:pt x="163286" y="0"/>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0"/>
            <p:cNvSpPr/>
            <p:nvPr/>
          </p:nvSpPr>
          <p:spPr>
            <a:xfrm>
              <a:off x="1501200" y="581250"/>
              <a:ext cx="4541225" cy="4540850"/>
            </a:xfrm>
            <a:custGeom>
              <a:avLst/>
              <a:gdLst/>
              <a:ahLst/>
              <a:cxnLst/>
              <a:rect l="l" t="t" r="r" b="b"/>
              <a:pathLst>
                <a:path w="181649" h="181634" extrusionOk="0">
                  <a:moveTo>
                    <a:pt x="12709" y="24561"/>
                  </a:moveTo>
                  <a:cubicBezTo>
                    <a:pt x="14679" y="24561"/>
                    <a:pt x="16409" y="26046"/>
                    <a:pt x="16626" y="28058"/>
                  </a:cubicBezTo>
                  <a:cubicBezTo>
                    <a:pt x="16859" y="30214"/>
                    <a:pt x="15308" y="32168"/>
                    <a:pt x="13152" y="32401"/>
                  </a:cubicBezTo>
                  <a:cubicBezTo>
                    <a:pt x="13008" y="32416"/>
                    <a:pt x="12864" y="32424"/>
                    <a:pt x="12721" y="32424"/>
                  </a:cubicBezTo>
                  <a:cubicBezTo>
                    <a:pt x="10730" y="32424"/>
                    <a:pt x="9027" y="30938"/>
                    <a:pt x="8810" y="28926"/>
                  </a:cubicBezTo>
                  <a:cubicBezTo>
                    <a:pt x="8577" y="26771"/>
                    <a:pt x="10128" y="24816"/>
                    <a:pt x="12284" y="24584"/>
                  </a:cubicBezTo>
                  <a:cubicBezTo>
                    <a:pt x="12427" y="24568"/>
                    <a:pt x="12568" y="24561"/>
                    <a:pt x="12709" y="24561"/>
                  </a:cubicBezTo>
                  <a:close/>
                  <a:moveTo>
                    <a:pt x="14697" y="42335"/>
                  </a:moveTo>
                  <a:cubicBezTo>
                    <a:pt x="16678" y="42335"/>
                    <a:pt x="18395" y="43820"/>
                    <a:pt x="18612" y="45832"/>
                  </a:cubicBezTo>
                  <a:cubicBezTo>
                    <a:pt x="18844" y="47988"/>
                    <a:pt x="17293" y="49942"/>
                    <a:pt x="15138" y="50174"/>
                  </a:cubicBezTo>
                  <a:cubicBezTo>
                    <a:pt x="14994" y="50190"/>
                    <a:pt x="14851" y="50198"/>
                    <a:pt x="14710" y="50198"/>
                  </a:cubicBezTo>
                  <a:cubicBezTo>
                    <a:pt x="12731" y="50198"/>
                    <a:pt x="11027" y="48712"/>
                    <a:pt x="10810" y="46700"/>
                  </a:cubicBezTo>
                  <a:cubicBezTo>
                    <a:pt x="10578" y="44545"/>
                    <a:pt x="12129" y="42590"/>
                    <a:pt x="14269" y="42358"/>
                  </a:cubicBezTo>
                  <a:cubicBezTo>
                    <a:pt x="14413" y="42342"/>
                    <a:pt x="14556" y="42335"/>
                    <a:pt x="14697" y="42335"/>
                  </a:cubicBezTo>
                  <a:close/>
                  <a:moveTo>
                    <a:pt x="16698" y="60093"/>
                  </a:moveTo>
                  <a:cubicBezTo>
                    <a:pt x="18679" y="60093"/>
                    <a:pt x="20395" y="61578"/>
                    <a:pt x="20612" y="63590"/>
                  </a:cubicBezTo>
                  <a:cubicBezTo>
                    <a:pt x="20845" y="65746"/>
                    <a:pt x="19294" y="67700"/>
                    <a:pt x="17138" y="67933"/>
                  </a:cubicBezTo>
                  <a:cubicBezTo>
                    <a:pt x="16986" y="67950"/>
                    <a:pt x="16835" y="67959"/>
                    <a:pt x="16686" y="67959"/>
                  </a:cubicBezTo>
                  <a:cubicBezTo>
                    <a:pt x="14704" y="67959"/>
                    <a:pt x="13012" y="66464"/>
                    <a:pt x="12796" y="64459"/>
                  </a:cubicBezTo>
                  <a:cubicBezTo>
                    <a:pt x="12563" y="62318"/>
                    <a:pt x="14114" y="60349"/>
                    <a:pt x="16270" y="60116"/>
                  </a:cubicBezTo>
                  <a:cubicBezTo>
                    <a:pt x="16414" y="60101"/>
                    <a:pt x="16556" y="60093"/>
                    <a:pt x="16698" y="60093"/>
                  </a:cubicBezTo>
                  <a:close/>
                  <a:moveTo>
                    <a:pt x="18699" y="77883"/>
                  </a:moveTo>
                  <a:cubicBezTo>
                    <a:pt x="20679" y="77883"/>
                    <a:pt x="22396" y="79367"/>
                    <a:pt x="22613" y="81364"/>
                  </a:cubicBezTo>
                  <a:cubicBezTo>
                    <a:pt x="22846" y="83520"/>
                    <a:pt x="21295" y="85474"/>
                    <a:pt x="19139" y="85707"/>
                  </a:cubicBezTo>
                  <a:cubicBezTo>
                    <a:pt x="18994" y="85722"/>
                    <a:pt x="18850" y="85730"/>
                    <a:pt x="18708" y="85730"/>
                  </a:cubicBezTo>
                  <a:cubicBezTo>
                    <a:pt x="16717" y="85730"/>
                    <a:pt x="15013" y="84246"/>
                    <a:pt x="14796" y="82248"/>
                  </a:cubicBezTo>
                  <a:cubicBezTo>
                    <a:pt x="14564" y="80092"/>
                    <a:pt x="16115" y="78138"/>
                    <a:pt x="18270" y="77906"/>
                  </a:cubicBezTo>
                  <a:cubicBezTo>
                    <a:pt x="18414" y="77890"/>
                    <a:pt x="18557" y="77883"/>
                    <a:pt x="18699" y="77883"/>
                  </a:cubicBezTo>
                  <a:close/>
                  <a:moveTo>
                    <a:pt x="20668" y="95641"/>
                  </a:moveTo>
                  <a:cubicBezTo>
                    <a:pt x="22649" y="95641"/>
                    <a:pt x="24366" y="97125"/>
                    <a:pt x="24583" y="99123"/>
                  </a:cubicBezTo>
                  <a:cubicBezTo>
                    <a:pt x="24816" y="101279"/>
                    <a:pt x="23265" y="103233"/>
                    <a:pt x="21124" y="103465"/>
                  </a:cubicBezTo>
                  <a:cubicBezTo>
                    <a:pt x="20972" y="103483"/>
                    <a:pt x="20821" y="103492"/>
                    <a:pt x="20671" y="103492"/>
                  </a:cubicBezTo>
                  <a:cubicBezTo>
                    <a:pt x="18703" y="103492"/>
                    <a:pt x="17012" y="102010"/>
                    <a:pt x="16782" y="100007"/>
                  </a:cubicBezTo>
                  <a:cubicBezTo>
                    <a:pt x="16549" y="97851"/>
                    <a:pt x="18100" y="95897"/>
                    <a:pt x="20240" y="95664"/>
                  </a:cubicBezTo>
                  <a:cubicBezTo>
                    <a:pt x="20384" y="95649"/>
                    <a:pt x="20527" y="95641"/>
                    <a:pt x="20668" y="95641"/>
                  </a:cubicBezTo>
                  <a:close/>
                  <a:moveTo>
                    <a:pt x="22669" y="113415"/>
                  </a:moveTo>
                  <a:cubicBezTo>
                    <a:pt x="24650" y="113415"/>
                    <a:pt x="26366" y="114900"/>
                    <a:pt x="26584" y="116912"/>
                  </a:cubicBezTo>
                  <a:cubicBezTo>
                    <a:pt x="26816" y="119053"/>
                    <a:pt x="25265" y="121022"/>
                    <a:pt x="23109" y="121255"/>
                  </a:cubicBezTo>
                  <a:cubicBezTo>
                    <a:pt x="22967" y="121270"/>
                    <a:pt x="22825" y="121278"/>
                    <a:pt x="22684" y="121278"/>
                  </a:cubicBezTo>
                  <a:cubicBezTo>
                    <a:pt x="20716" y="121278"/>
                    <a:pt x="18998" y="119793"/>
                    <a:pt x="18767" y="117781"/>
                  </a:cubicBezTo>
                  <a:cubicBezTo>
                    <a:pt x="18534" y="115625"/>
                    <a:pt x="20085" y="113671"/>
                    <a:pt x="22241" y="113438"/>
                  </a:cubicBezTo>
                  <a:cubicBezTo>
                    <a:pt x="22385" y="113423"/>
                    <a:pt x="22528" y="113415"/>
                    <a:pt x="22669" y="113415"/>
                  </a:cubicBezTo>
                  <a:close/>
                  <a:moveTo>
                    <a:pt x="24670" y="131173"/>
                  </a:moveTo>
                  <a:cubicBezTo>
                    <a:pt x="26650" y="131173"/>
                    <a:pt x="28367" y="132659"/>
                    <a:pt x="28584" y="134671"/>
                  </a:cubicBezTo>
                  <a:cubicBezTo>
                    <a:pt x="28817" y="136811"/>
                    <a:pt x="27266" y="138781"/>
                    <a:pt x="25110" y="139013"/>
                  </a:cubicBezTo>
                  <a:cubicBezTo>
                    <a:pt x="24958" y="139031"/>
                    <a:pt x="24807" y="139039"/>
                    <a:pt x="24657" y="139039"/>
                  </a:cubicBezTo>
                  <a:cubicBezTo>
                    <a:pt x="22689" y="139039"/>
                    <a:pt x="20998" y="137557"/>
                    <a:pt x="20768" y="135539"/>
                  </a:cubicBezTo>
                  <a:cubicBezTo>
                    <a:pt x="20535" y="133383"/>
                    <a:pt x="22086" y="131429"/>
                    <a:pt x="24242" y="131197"/>
                  </a:cubicBezTo>
                  <a:cubicBezTo>
                    <a:pt x="24385" y="131181"/>
                    <a:pt x="24528" y="131173"/>
                    <a:pt x="24670" y="131173"/>
                  </a:cubicBezTo>
                  <a:close/>
                  <a:moveTo>
                    <a:pt x="26668" y="148947"/>
                  </a:moveTo>
                  <a:cubicBezTo>
                    <a:pt x="28638" y="148947"/>
                    <a:pt x="30368" y="150433"/>
                    <a:pt x="30585" y="152445"/>
                  </a:cubicBezTo>
                  <a:cubicBezTo>
                    <a:pt x="30818" y="154601"/>
                    <a:pt x="29267" y="156555"/>
                    <a:pt x="27111" y="156787"/>
                  </a:cubicBezTo>
                  <a:cubicBezTo>
                    <a:pt x="26967" y="156803"/>
                    <a:pt x="26824" y="156810"/>
                    <a:pt x="26683" y="156810"/>
                  </a:cubicBezTo>
                  <a:cubicBezTo>
                    <a:pt x="24704" y="156810"/>
                    <a:pt x="23000" y="155325"/>
                    <a:pt x="22768" y="153313"/>
                  </a:cubicBezTo>
                  <a:cubicBezTo>
                    <a:pt x="22536" y="151157"/>
                    <a:pt x="24087" y="149203"/>
                    <a:pt x="26242" y="148971"/>
                  </a:cubicBezTo>
                  <a:cubicBezTo>
                    <a:pt x="26385" y="148955"/>
                    <a:pt x="26527" y="148947"/>
                    <a:pt x="26668" y="148947"/>
                  </a:cubicBezTo>
                  <a:close/>
                  <a:moveTo>
                    <a:pt x="28656" y="166706"/>
                  </a:moveTo>
                  <a:cubicBezTo>
                    <a:pt x="30636" y="166706"/>
                    <a:pt x="32353" y="168191"/>
                    <a:pt x="32570" y="170203"/>
                  </a:cubicBezTo>
                  <a:cubicBezTo>
                    <a:pt x="32834" y="172359"/>
                    <a:pt x="31283" y="174313"/>
                    <a:pt x="29112" y="174546"/>
                  </a:cubicBezTo>
                  <a:cubicBezTo>
                    <a:pt x="28968" y="174561"/>
                    <a:pt x="28825" y="174569"/>
                    <a:pt x="28684" y="174569"/>
                  </a:cubicBezTo>
                  <a:cubicBezTo>
                    <a:pt x="26703" y="174569"/>
                    <a:pt x="24986" y="173084"/>
                    <a:pt x="24769" y="171072"/>
                  </a:cubicBezTo>
                  <a:cubicBezTo>
                    <a:pt x="24536" y="168916"/>
                    <a:pt x="26087" y="166962"/>
                    <a:pt x="28228" y="166729"/>
                  </a:cubicBezTo>
                  <a:cubicBezTo>
                    <a:pt x="28371" y="166714"/>
                    <a:pt x="28514" y="166706"/>
                    <a:pt x="28656" y="166706"/>
                  </a:cubicBezTo>
                  <a:close/>
                  <a:moveTo>
                    <a:pt x="163301" y="1"/>
                  </a:moveTo>
                  <a:lnTo>
                    <a:pt x="0" y="18349"/>
                  </a:lnTo>
                  <a:lnTo>
                    <a:pt x="18348" y="181634"/>
                  </a:lnTo>
                  <a:lnTo>
                    <a:pt x="181648" y="163301"/>
                  </a:lnTo>
                  <a:lnTo>
                    <a:pt x="1633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0"/>
            <p:cNvSpPr/>
            <p:nvPr/>
          </p:nvSpPr>
          <p:spPr>
            <a:xfrm>
              <a:off x="1954075" y="530850"/>
              <a:ext cx="1702975" cy="719675"/>
            </a:xfrm>
            <a:custGeom>
              <a:avLst/>
              <a:gdLst/>
              <a:ahLst/>
              <a:cxnLst/>
              <a:rect l="l" t="t" r="r" b="b"/>
              <a:pathLst>
                <a:path w="68119" h="28787" extrusionOk="0">
                  <a:moveTo>
                    <a:pt x="64489" y="1"/>
                  </a:moveTo>
                  <a:lnTo>
                    <a:pt x="0" y="12222"/>
                  </a:lnTo>
                  <a:cubicBezTo>
                    <a:pt x="264" y="13044"/>
                    <a:pt x="342" y="14130"/>
                    <a:pt x="512" y="14890"/>
                  </a:cubicBezTo>
                  <a:cubicBezTo>
                    <a:pt x="1024" y="17108"/>
                    <a:pt x="1505" y="19310"/>
                    <a:pt x="1955" y="21544"/>
                  </a:cubicBezTo>
                  <a:cubicBezTo>
                    <a:pt x="2420" y="23948"/>
                    <a:pt x="2854" y="26367"/>
                    <a:pt x="3273" y="28787"/>
                  </a:cubicBezTo>
                  <a:lnTo>
                    <a:pt x="68118" y="16518"/>
                  </a:lnTo>
                  <a:cubicBezTo>
                    <a:pt x="67483" y="14239"/>
                    <a:pt x="67002" y="11912"/>
                    <a:pt x="66676" y="9555"/>
                  </a:cubicBezTo>
                  <a:cubicBezTo>
                    <a:pt x="66536" y="8578"/>
                    <a:pt x="66412" y="7585"/>
                    <a:pt x="65994" y="6685"/>
                  </a:cubicBezTo>
                  <a:cubicBezTo>
                    <a:pt x="65823" y="6344"/>
                    <a:pt x="65606" y="6018"/>
                    <a:pt x="65559" y="5631"/>
                  </a:cubicBezTo>
                  <a:cubicBezTo>
                    <a:pt x="65544" y="5336"/>
                    <a:pt x="65621" y="5041"/>
                    <a:pt x="65637" y="4747"/>
                  </a:cubicBezTo>
                  <a:cubicBezTo>
                    <a:pt x="65668" y="4312"/>
                    <a:pt x="65544" y="3878"/>
                    <a:pt x="65420" y="3459"/>
                  </a:cubicBezTo>
                  <a:cubicBezTo>
                    <a:pt x="65234" y="2467"/>
                    <a:pt x="64381" y="1055"/>
                    <a:pt x="64489" y="1"/>
                  </a:cubicBezTo>
                  <a:close/>
                </a:path>
              </a:pathLst>
            </a:custGeom>
            <a:solidFill>
              <a:srgbClr val="146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 name="Google Shape;940;p30"/>
          <p:cNvSpPr txBox="1">
            <a:spLocks noGrp="1"/>
          </p:cNvSpPr>
          <p:nvPr>
            <p:ph type="body" idx="7"/>
          </p:nvPr>
        </p:nvSpPr>
        <p:spPr>
          <a:xfrm>
            <a:off x="2991000" y="3221950"/>
            <a:ext cx="1269900" cy="3936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1pPr>
            <a:lvl2pPr marL="914400" lvl="1"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2pPr>
            <a:lvl3pPr marL="1371600" lvl="2"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3pPr>
            <a:lvl4pPr marL="1828800" lvl="3"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4pPr>
            <a:lvl5pPr marL="2286000" lvl="4"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5pPr>
            <a:lvl6pPr marL="2743200" lvl="5"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6pPr>
            <a:lvl7pPr marL="3200400" lvl="6"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7pPr>
            <a:lvl8pPr marL="3657600" lvl="7"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8pPr>
            <a:lvl9pPr marL="4114800" lvl="8"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9pPr>
          </a:lstStyle>
          <a:p>
            <a:endParaRPr/>
          </a:p>
        </p:txBody>
      </p:sp>
      <p:sp>
        <p:nvSpPr>
          <p:cNvPr id="941" name="Google Shape;941;p30"/>
          <p:cNvSpPr txBox="1">
            <a:spLocks noGrp="1"/>
          </p:cNvSpPr>
          <p:nvPr>
            <p:ph type="body" idx="8"/>
          </p:nvPr>
        </p:nvSpPr>
        <p:spPr>
          <a:xfrm>
            <a:off x="4883075" y="3221950"/>
            <a:ext cx="1269900" cy="3936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1pPr>
            <a:lvl2pPr marL="914400" lvl="1"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2pPr>
            <a:lvl3pPr marL="1371600" lvl="2"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3pPr>
            <a:lvl4pPr marL="1828800" lvl="3"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4pPr>
            <a:lvl5pPr marL="2286000" lvl="4"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5pPr>
            <a:lvl6pPr marL="2743200" lvl="5"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6pPr>
            <a:lvl7pPr marL="3200400" lvl="6"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7pPr>
            <a:lvl8pPr marL="3657600" lvl="7"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8pPr>
            <a:lvl9pPr marL="4114800" lvl="8"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9pPr>
          </a:lstStyle>
          <a:p>
            <a:endParaRPr/>
          </a:p>
        </p:txBody>
      </p:sp>
      <p:sp>
        <p:nvSpPr>
          <p:cNvPr id="942" name="Google Shape;942;p30"/>
          <p:cNvSpPr txBox="1">
            <a:spLocks noGrp="1"/>
          </p:cNvSpPr>
          <p:nvPr>
            <p:ph type="body" idx="9"/>
          </p:nvPr>
        </p:nvSpPr>
        <p:spPr>
          <a:xfrm>
            <a:off x="6775150" y="3221950"/>
            <a:ext cx="1269900" cy="3936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1pPr>
            <a:lvl2pPr marL="914400" lvl="1"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2pPr>
            <a:lvl3pPr marL="1371600" lvl="2"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3pPr>
            <a:lvl4pPr marL="1828800" lvl="3"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4pPr>
            <a:lvl5pPr marL="2286000" lvl="4"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5pPr>
            <a:lvl6pPr marL="2743200" lvl="5"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6pPr>
            <a:lvl7pPr marL="3200400" lvl="6"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7pPr>
            <a:lvl8pPr marL="3657600" lvl="7"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8pPr>
            <a:lvl9pPr marL="4114800" lvl="8" indent="-292100" algn="ctr">
              <a:spcBef>
                <a:spcPts val="0"/>
              </a:spcBef>
              <a:spcAft>
                <a:spcPts val="0"/>
              </a:spcAft>
              <a:buClr>
                <a:srgbClr val="002664"/>
              </a:buClr>
              <a:buSzPts val="1000"/>
              <a:buFont typeface="Public Sans"/>
              <a:buChar char="■"/>
              <a:defRPr sz="1000" b="1">
                <a:solidFill>
                  <a:srgbClr val="002664"/>
                </a:solidFill>
                <a:latin typeface="Public Sans"/>
                <a:ea typeface="Public Sans"/>
                <a:cs typeface="Public Sans"/>
                <a:sym typeface="Public Sans"/>
              </a:defRPr>
            </a:lvl9pPr>
          </a:lstStyle>
          <a:p>
            <a:endParaRPr/>
          </a:p>
        </p:txBody>
      </p:sp>
      <p:sp>
        <p:nvSpPr>
          <p:cNvPr id="943" name="Google Shape;943;p30"/>
          <p:cNvSpPr/>
          <p:nvPr/>
        </p:nvSpPr>
        <p:spPr>
          <a:xfrm>
            <a:off x="1019838" y="1284750"/>
            <a:ext cx="279000" cy="279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944" name="Google Shape;944;p30"/>
          <p:cNvGrpSpPr/>
          <p:nvPr/>
        </p:nvGrpSpPr>
        <p:grpSpPr>
          <a:xfrm>
            <a:off x="8408751" y="168823"/>
            <a:ext cx="479230" cy="503608"/>
            <a:chOff x="1317200" y="238100"/>
            <a:chExt cx="4976425" cy="5229575"/>
          </a:xfrm>
        </p:grpSpPr>
        <p:sp>
          <p:nvSpPr>
            <p:cNvPr id="945" name="Google Shape;945;p30"/>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0"/>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0"/>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0"/>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0"/>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0"/>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0"/>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0"/>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0"/>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0"/>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0"/>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0"/>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0"/>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0"/>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0"/>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0"/>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0"/>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0"/>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0"/>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0"/>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0"/>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0"/>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0"/>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0"/>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0"/>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0"/>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1" name="Google Shape;971;p30"/>
          <p:cNvSpPr txBox="1"/>
          <p:nvPr/>
        </p:nvSpPr>
        <p:spPr>
          <a:xfrm>
            <a:off x="115150" y="103750"/>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rgbClr val="002664"/>
                </a:solidFill>
                <a:latin typeface="Public Sans"/>
                <a:ea typeface="Public Sans"/>
                <a:cs typeface="Public Sans"/>
                <a:sym typeface="Public Sans"/>
              </a:rPr>
              <a:t>NSW Department of Education</a:t>
            </a:r>
            <a:endParaRPr sz="800" b="1">
              <a:solidFill>
                <a:srgbClr val="002664"/>
              </a:solidFill>
              <a:latin typeface="Public Sans"/>
              <a:ea typeface="Public Sans"/>
              <a:cs typeface="Public Sans"/>
              <a:sym typeface="Public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column text 1">
  <p:cSld name="ONE_COLUMN_TEXT_1">
    <p:spTree>
      <p:nvGrpSpPr>
        <p:cNvPr id="1" name="Shape 975"/>
        <p:cNvGrpSpPr/>
        <p:nvPr/>
      </p:nvGrpSpPr>
      <p:grpSpPr>
        <a:xfrm>
          <a:off x="0" y="0"/>
          <a:ext cx="0" cy="0"/>
          <a:chOff x="0" y="0"/>
          <a:chExt cx="0" cy="0"/>
        </a:xfrm>
      </p:grpSpPr>
      <p:sp>
        <p:nvSpPr>
          <p:cNvPr id="976" name="Google Shape;976;p31"/>
          <p:cNvSpPr/>
          <p:nvPr/>
        </p:nvSpPr>
        <p:spPr>
          <a:xfrm rot="6785277">
            <a:off x="6425797" y="3239785"/>
            <a:ext cx="6609821" cy="6621443"/>
          </a:xfrm>
          <a:prstGeom prst="ellipse">
            <a:avLst/>
          </a:prstGeom>
          <a:solidFill>
            <a:srgbClr val="CBED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77" name="Google Shape;977;p31"/>
          <p:cNvSpPr txBox="1">
            <a:spLocks noGrp="1"/>
          </p:cNvSpPr>
          <p:nvPr>
            <p:ph type="title"/>
          </p:nvPr>
        </p:nvSpPr>
        <p:spPr>
          <a:xfrm>
            <a:off x="3168000" y="555600"/>
            <a:ext cx="2808000" cy="7557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2664"/>
              </a:buClr>
              <a:buSzPts val="2400"/>
              <a:buFont typeface="Public Sans"/>
              <a:buNone/>
              <a:defRPr sz="2400">
                <a:solidFill>
                  <a:srgbClr val="002664"/>
                </a:solidFill>
                <a:latin typeface="Public Sans"/>
                <a:ea typeface="Public Sans"/>
                <a:cs typeface="Public Sans"/>
                <a:sym typeface="Public Sans"/>
              </a:defRPr>
            </a:lvl1pPr>
            <a:lvl2pPr lvl="1">
              <a:spcBef>
                <a:spcPts val="0"/>
              </a:spcBef>
              <a:spcAft>
                <a:spcPts val="0"/>
              </a:spcAft>
              <a:buSzPts val="2400"/>
              <a:buFont typeface="Public Sans"/>
              <a:buNone/>
              <a:defRPr sz="2400">
                <a:latin typeface="Public Sans"/>
                <a:ea typeface="Public Sans"/>
                <a:cs typeface="Public Sans"/>
                <a:sym typeface="Public Sans"/>
              </a:defRPr>
            </a:lvl2pPr>
            <a:lvl3pPr lvl="2">
              <a:spcBef>
                <a:spcPts val="0"/>
              </a:spcBef>
              <a:spcAft>
                <a:spcPts val="0"/>
              </a:spcAft>
              <a:buSzPts val="2400"/>
              <a:buFont typeface="Public Sans"/>
              <a:buNone/>
              <a:defRPr sz="2400">
                <a:latin typeface="Public Sans"/>
                <a:ea typeface="Public Sans"/>
                <a:cs typeface="Public Sans"/>
                <a:sym typeface="Public Sans"/>
              </a:defRPr>
            </a:lvl3pPr>
            <a:lvl4pPr lvl="3">
              <a:spcBef>
                <a:spcPts val="0"/>
              </a:spcBef>
              <a:spcAft>
                <a:spcPts val="0"/>
              </a:spcAft>
              <a:buSzPts val="2400"/>
              <a:buFont typeface="Public Sans"/>
              <a:buNone/>
              <a:defRPr sz="2400">
                <a:latin typeface="Public Sans"/>
                <a:ea typeface="Public Sans"/>
                <a:cs typeface="Public Sans"/>
                <a:sym typeface="Public Sans"/>
              </a:defRPr>
            </a:lvl4pPr>
            <a:lvl5pPr lvl="4">
              <a:spcBef>
                <a:spcPts val="0"/>
              </a:spcBef>
              <a:spcAft>
                <a:spcPts val="0"/>
              </a:spcAft>
              <a:buSzPts val="2400"/>
              <a:buFont typeface="Public Sans"/>
              <a:buNone/>
              <a:defRPr sz="2400">
                <a:latin typeface="Public Sans"/>
                <a:ea typeface="Public Sans"/>
                <a:cs typeface="Public Sans"/>
                <a:sym typeface="Public Sans"/>
              </a:defRPr>
            </a:lvl5pPr>
            <a:lvl6pPr lvl="5">
              <a:spcBef>
                <a:spcPts val="0"/>
              </a:spcBef>
              <a:spcAft>
                <a:spcPts val="0"/>
              </a:spcAft>
              <a:buSzPts val="2400"/>
              <a:buFont typeface="Public Sans"/>
              <a:buNone/>
              <a:defRPr sz="2400">
                <a:latin typeface="Public Sans"/>
                <a:ea typeface="Public Sans"/>
                <a:cs typeface="Public Sans"/>
                <a:sym typeface="Public Sans"/>
              </a:defRPr>
            </a:lvl6pPr>
            <a:lvl7pPr lvl="6">
              <a:spcBef>
                <a:spcPts val="0"/>
              </a:spcBef>
              <a:spcAft>
                <a:spcPts val="0"/>
              </a:spcAft>
              <a:buSzPts val="2400"/>
              <a:buFont typeface="Public Sans"/>
              <a:buNone/>
              <a:defRPr sz="2400">
                <a:latin typeface="Public Sans"/>
                <a:ea typeface="Public Sans"/>
                <a:cs typeface="Public Sans"/>
                <a:sym typeface="Public Sans"/>
              </a:defRPr>
            </a:lvl7pPr>
            <a:lvl8pPr lvl="7">
              <a:spcBef>
                <a:spcPts val="0"/>
              </a:spcBef>
              <a:spcAft>
                <a:spcPts val="0"/>
              </a:spcAft>
              <a:buSzPts val="2400"/>
              <a:buFont typeface="Public Sans"/>
              <a:buNone/>
              <a:defRPr sz="2400">
                <a:latin typeface="Public Sans"/>
                <a:ea typeface="Public Sans"/>
                <a:cs typeface="Public Sans"/>
                <a:sym typeface="Public Sans"/>
              </a:defRPr>
            </a:lvl8pPr>
            <a:lvl9pPr lvl="8">
              <a:spcBef>
                <a:spcPts val="0"/>
              </a:spcBef>
              <a:spcAft>
                <a:spcPts val="0"/>
              </a:spcAft>
              <a:buSzPts val="2400"/>
              <a:buFont typeface="Public Sans"/>
              <a:buNone/>
              <a:defRPr sz="2400">
                <a:latin typeface="Public Sans"/>
                <a:ea typeface="Public Sans"/>
                <a:cs typeface="Public Sans"/>
                <a:sym typeface="Public Sans"/>
              </a:defRPr>
            </a:lvl9pPr>
          </a:lstStyle>
          <a:p>
            <a:endParaRPr/>
          </a:p>
        </p:txBody>
      </p:sp>
      <p:sp>
        <p:nvSpPr>
          <p:cNvPr id="978" name="Google Shape;978;p31"/>
          <p:cNvSpPr txBox="1">
            <a:spLocks noGrp="1"/>
          </p:cNvSpPr>
          <p:nvPr>
            <p:ph type="body" idx="1"/>
          </p:nvPr>
        </p:nvSpPr>
        <p:spPr>
          <a:xfrm>
            <a:off x="1783775" y="1389600"/>
            <a:ext cx="5576400" cy="607500"/>
          </a:xfrm>
          <a:prstGeom prst="rect">
            <a:avLst/>
          </a:prstGeom>
        </p:spPr>
        <p:txBody>
          <a:bodyPr spcFirstLastPara="1" wrap="square" lIns="91425" tIns="91425" rIns="91425" bIns="91425" anchor="t" anchorCtr="0">
            <a:normAutofit/>
          </a:bodyPr>
          <a:lstStyle>
            <a:lvl1pPr marL="457200" lvl="0"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1pPr>
            <a:lvl2pPr marL="914400" lvl="1"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2pPr>
            <a:lvl3pPr marL="1371600" lvl="2"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3pPr>
            <a:lvl4pPr marL="1828800" lvl="3"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4pPr>
            <a:lvl5pPr marL="2286000" lvl="4"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5pPr>
            <a:lvl6pPr marL="2743200" lvl="5"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6pPr>
            <a:lvl7pPr marL="3200400" lvl="6"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7pPr>
            <a:lvl8pPr marL="3657600" lvl="7"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8pPr>
            <a:lvl9pPr marL="4114800" lvl="8"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9pPr>
          </a:lstStyle>
          <a:p>
            <a:endParaRPr/>
          </a:p>
        </p:txBody>
      </p:sp>
      <p:sp>
        <p:nvSpPr>
          <p:cNvPr id="983" name="Google Shape;983;p31"/>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84" name="Google Shape;984;p31"/>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lvl1pPr lvl="0" algn="ctr">
              <a:buNone/>
              <a:defRPr>
                <a:solidFill>
                  <a:schemeClr val="lt1"/>
                </a:solidFill>
                <a:latin typeface="Public Sans"/>
                <a:ea typeface="Public Sans"/>
                <a:cs typeface="Public Sans"/>
                <a:sym typeface="Public Sans"/>
              </a:defRPr>
            </a:lvl1pPr>
            <a:lvl2pPr lvl="1" algn="ctr">
              <a:buNone/>
              <a:defRPr>
                <a:solidFill>
                  <a:schemeClr val="lt1"/>
                </a:solidFill>
                <a:latin typeface="Public Sans"/>
                <a:ea typeface="Public Sans"/>
                <a:cs typeface="Public Sans"/>
                <a:sym typeface="Public Sans"/>
              </a:defRPr>
            </a:lvl2pPr>
            <a:lvl3pPr lvl="2" algn="ctr">
              <a:buNone/>
              <a:defRPr>
                <a:solidFill>
                  <a:schemeClr val="lt1"/>
                </a:solidFill>
                <a:latin typeface="Public Sans"/>
                <a:ea typeface="Public Sans"/>
                <a:cs typeface="Public Sans"/>
                <a:sym typeface="Public Sans"/>
              </a:defRPr>
            </a:lvl3pPr>
            <a:lvl4pPr lvl="3" algn="ctr">
              <a:buNone/>
              <a:defRPr>
                <a:solidFill>
                  <a:schemeClr val="lt1"/>
                </a:solidFill>
                <a:latin typeface="Public Sans"/>
                <a:ea typeface="Public Sans"/>
                <a:cs typeface="Public Sans"/>
                <a:sym typeface="Public Sans"/>
              </a:defRPr>
            </a:lvl4pPr>
            <a:lvl5pPr lvl="4" algn="ctr">
              <a:buNone/>
              <a:defRPr>
                <a:solidFill>
                  <a:schemeClr val="lt1"/>
                </a:solidFill>
                <a:latin typeface="Public Sans"/>
                <a:ea typeface="Public Sans"/>
                <a:cs typeface="Public Sans"/>
                <a:sym typeface="Public Sans"/>
              </a:defRPr>
            </a:lvl5pPr>
            <a:lvl6pPr lvl="5" algn="ctr">
              <a:buNone/>
              <a:defRPr>
                <a:solidFill>
                  <a:schemeClr val="lt1"/>
                </a:solidFill>
                <a:latin typeface="Public Sans"/>
                <a:ea typeface="Public Sans"/>
                <a:cs typeface="Public Sans"/>
                <a:sym typeface="Public Sans"/>
              </a:defRPr>
            </a:lvl6pPr>
            <a:lvl7pPr lvl="6" algn="ctr">
              <a:buNone/>
              <a:defRPr>
                <a:solidFill>
                  <a:schemeClr val="lt1"/>
                </a:solidFill>
                <a:latin typeface="Public Sans"/>
                <a:ea typeface="Public Sans"/>
                <a:cs typeface="Public Sans"/>
                <a:sym typeface="Public Sans"/>
              </a:defRPr>
            </a:lvl7pPr>
            <a:lvl8pPr lvl="7" algn="ctr">
              <a:buNone/>
              <a:defRPr>
                <a:solidFill>
                  <a:schemeClr val="lt1"/>
                </a:solidFill>
                <a:latin typeface="Public Sans"/>
                <a:ea typeface="Public Sans"/>
                <a:cs typeface="Public Sans"/>
                <a:sym typeface="Public Sans"/>
              </a:defRPr>
            </a:lvl8pPr>
            <a:lvl9pPr lvl="8" algn="ctr">
              <a:buNone/>
              <a:defRPr>
                <a:solidFill>
                  <a:schemeClr val="lt1"/>
                </a:solidFill>
                <a:latin typeface="Public Sans"/>
                <a:ea typeface="Public Sans"/>
                <a:cs typeface="Public Sans"/>
                <a:sym typeface="Public Sans"/>
              </a:defRPr>
            </a:lvl9pPr>
          </a:lstStyle>
          <a:p>
            <a:pPr marL="0" lvl="0" indent="0" algn="ctr" rtl="0">
              <a:spcBef>
                <a:spcPts val="0"/>
              </a:spcBef>
              <a:spcAft>
                <a:spcPts val="0"/>
              </a:spcAft>
              <a:buNone/>
            </a:pPr>
            <a:fld id="{00000000-1234-1234-1234-123412341234}" type="slidenum">
              <a:rPr lang="en"/>
              <a:t>‹#›</a:t>
            </a:fld>
            <a:endParaRPr/>
          </a:p>
        </p:txBody>
      </p:sp>
      <p:sp>
        <p:nvSpPr>
          <p:cNvPr id="985" name="Google Shape;985;p31"/>
          <p:cNvSpPr/>
          <p:nvPr/>
        </p:nvSpPr>
        <p:spPr>
          <a:xfrm rot="6785872">
            <a:off x="933680" y="677081"/>
            <a:ext cx="224062" cy="224062"/>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86" name="Google Shape;986;p31"/>
          <p:cNvSpPr txBox="1">
            <a:spLocks noGrp="1"/>
          </p:cNvSpPr>
          <p:nvPr>
            <p:ph type="body" idx="2"/>
          </p:nvPr>
        </p:nvSpPr>
        <p:spPr>
          <a:xfrm>
            <a:off x="2659238" y="1829475"/>
            <a:ext cx="2269800" cy="1484700"/>
          </a:xfrm>
          <a:prstGeom prst="rect">
            <a:avLst/>
          </a:prstGeom>
        </p:spPr>
        <p:txBody>
          <a:bodyPr spcFirstLastPara="1" wrap="square" lIns="91425" tIns="91425" rIns="91425" bIns="91425" anchor="t" anchorCtr="0">
            <a:normAutofit/>
          </a:bodyPr>
          <a:lstStyle>
            <a:lvl1pPr marL="457200" lvl="0"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1pPr>
            <a:lvl2pPr marL="914400" lvl="1"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2pPr>
            <a:lvl3pPr marL="1371600" lvl="2"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3pPr>
            <a:lvl4pPr marL="1828800" lvl="3"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4pPr>
            <a:lvl5pPr marL="2286000" lvl="4"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5pPr>
            <a:lvl6pPr marL="2743200" lvl="5"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6pPr>
            <a:lvl7pPr marL="3200400" lvl="6"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7pPr>
            <a:lvl8pPr marL="3657600" lvl="7"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8pPr>
            <a:lvl9pPr marL="4114800" lvl="8"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9pPr>
          </a:lstStyle>
          <a:p>
            <a:endParaRPr/>
          </a:p>
        </p:txBody>
      </p:sp>
      <p:grpSp>
        <p:nvGrpSpPr>
          <p:cNvPr id="987" name="Google Shape;987;p31"/>
          <p:cNvGrpSpPr/>
          <p:nvPr/>
        </p:nvGrpSpPr>
        <p:grpSpPr>
          <a:xfrm>
            <a:off x="8408751" y="168823"/>
            <a:ext cx="479230" cy="503608"/>
            <a:chOff x="1317200" y="238100"/>
            <a:chExt cx="4976425" cy="5229575"/>
          </a:xfrm>
        </p:grpSpPr>
        <p:sp>
          <p:nvSpPr>
            <p:cNvPr id="988" name="Google Shape;988;p31"/>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1"/>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1"/>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1"/>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1"/>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1"/>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1"/>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1"/>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1"/>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1"/>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1"/>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1"/>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1"/>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1"/>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1"/>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1"/>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1"/>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1"/>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1"/>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1"/>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1"/>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1"/>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1"/>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1"/>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31"/>
          <p:cNvSpPr>
            <a:spLocks noGrp="1"/>
          </p:cNvSpPr>
          <p:nvPr>
            <p:ph type="pic" idx="3"/>
          </p:nvPr>
        </p:nvSpPr>
        <p:spPr>
          <a:xfrm>
            <a:off x="586814" y="1698379"/>
            <a:ext cx="1746900" cy="1746900"/>
          </a:xfrm>
          <a:prstGeom prst="ellipse">
            <a:avLst/>
          </a:prstGeom>
          <a:noFill/>
          <a:ln>
            <a:noFill/>
          </a:ln>
        </p:spPr>
      </p:sp>
      <p:sp>
        <p:nvSpPr>
          <p:cNvPr id="1015" name="Google Shape;1015;p31"/>
          <p:cNvSpPr txBox="1">
            <a:spLocks noGrp="1"/>
          </p:cNvSpPr>
          <p:nvPr>
            <p:ph type="body" idx="4"/>
          </p:nvPr>
        </p:nvSpPr>
        <p:spPr>
          <a:xfrm>
            <a:off x="825288" y="3884050"/>
            <a:ext cx="1269900" cy="3936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rgbClr val="002664"/>
              </a:buClr>
              <a:buSzPts val="1000"/>
              <a:buFont typeface="Public Sans"/>
              <a:buChar char="●"/>
              <a:defRPr sz="1000">
                <a:solidFill>
                  <a:srgbClr val="002664"/>
                </a:solidFill>
                <a:latin typeface="Public Sans"/>
                <a:ea typeface="Public Sans"/>
                <a:cs typeface="Public Sans"/>
                <a:sym typeface="Public Sans"/>
              </a:defRPr>
            </a:lvl1pPr>
            <a:lvl2pPr marL="914400" lvl="1" indent="-292100" algn="ctr">
              <a:spcBef>
                <a:spcPts val="0"/>
              </a:spcBef>
              <a:spcAft>
                <a:spcPts val="0"/>
              </a:spcAft>
              <a:buClr>
                <a:srgbClr val="002664"/>
              </a:buClr>
              <a:buSzPts val="1000"/>
              <a:buFont typeface="Public Sans"/>
              <a:buChar char="○"/>
              <a:defRPr sz="1000">
                <a:solidFill>
                  <a:srgbClr val="002664"/>
                </a:solidFill>
                <a:latin typeface="Public Sans"/>
                <a:ea typeface="Public Sans"/>
                <a:cs typeface="Public Sans"/>
                <a:sym typeface="Public Sans"/>
              </a:defRPr>
            </a:lvl2pPr>
            <a:lvl3pPr marL="1371600" lvl="2" indent="-292100" algn="ctr">
              <a:spcBef>
                <a:spcPts val="0"/>
              </a:spcBef>
              <a:spcAft>
                <a:spcPts val="0"/>
              </a:spcAft>
              <a:buClr>
                <a:srgbClr val="002664"/>
              </a:buClr>
              <a:buSzPts val="1000"/>
              <a:buFont typeface="Public Sans"/>
              <a:buChar char="■"/>
              <a:defRPr sz="1000">
                <a:solidFill>
                  <a:srgbClr val="002664"/>
                </a:solidFill>
                <a:latin typeface="Public Sans"/>
                <a:ea typeface="Public Sans"/>
                <a:cs typeface="Public Sans"/>
                <a:sym typeface="Public Sans"/>
              </a:defRPr>
            </a:lvl3pPr>
            <a:lvl4pPr marL="1828800" lvl="3" indent="-292100" algn="ctr">
              <a:spcBef>
                <a:spcPts val="0"/>
              </a:spcBef>
              <a:spcAft>
                <a:spcPts val="0"/>
              </a:spcAft>
              <a:buClr>
                <a:srgbClr val="002664"/>
              </a:buClr>
              <a:buSzPts val="1000"/>
              <a:buFont typeface="Public Sans"/>
              <a:buChar char="●"/>
              <a:defRPr sz="1000">
                <a:solidFill>
                  <a:srgbClr val="002664"/>
                </a:solidFill>
                <a:latin typeface="Public Sans"/>
                <a:ea typeface="Public Sans"/>
                <a:cs typeface="Public Sans"/>
                <a:sym typeface="Public Sans"/>
              </a:defRPr>
            </a:lvl4pPr>
            <a:lvl5pPr marL="2286000" lvl="4" indent="-292100" algn="ctr">
              <a:spcBef>
                <a:spcPts val="0"/>
              </a:spcBef>
              <a:spcAft>
                <a:spcPts val="0"/>
              </a:spcAft>
              <a:buClr>
                <a:srgbClr val="002664"/>
              </a:buClr>
              <a:buSzPts val="1000"/>
              <a:buFont typeface="Public Sans"/>
              <a:buChar char="○"/>
              <a:defRPr sz="1000">
                <a:solidFill>
                  <a:srgbClr val="002664"/>
                </a:solidFill>
                <a:latin typeface="Public Sans"/>
                <a:ea typeface="Public Sans"/>
                <a:cs typeface="Public Sans"/>
                <a:sym typeface="Public Sans"/>
              </a:defRPr>
            </a:lvl5pPr>
            <a:lvl6pPr marL="2743200" lvl="5" indent="-292100" algn="ctr">
              <a:spcBef>
                <a:spcPts val="0"/>
              </a:spcBef>
              <a:spcAft>
                <a:spcPts val="0"/>
              </a:spcAft>
              <a:buClr>
                <a:srgbClr val="002664"/>
              </a:buClr>
              <a:buSzPts val="1000"/>
              <a:buFont typeface="Public Sans"/>
              <a:buChar char="■"/>
              <a:defRPr sz="1000">
                <a:solidFill>
                  <a:srgbClr val="002664"/>
                </a:solidFill>
                <a:latin typeface="Public Sans"/>
                <a:ea typeface="Public Sans"/>
                <a:cs typeface="Public Sans"/>
                <a:sym typeface="Public Sans"/>
              </a:defRPr>
            </a:lvl6pPr>
            <a:lvl7pPr marL="3200400" lvl="6" indent="-292100" algn="ctr">
              <a:spcBef>
                <a:spcPts val="0"/>
              </a:spcBef>
              <a:spcAft>
                <a:spcPts val="0"/>
              </a:spcAft>
              <a:buClr>
                <a:srgbClr val="002664"/>
              </a:buClr>
              <a:buSzPts val="1000"/>
              <a:buFont typeface="Public Sans"/>
              <a:buChar char="●"/>
              <a:defRPr sz="1000">
                <a:solidFill>
                  <a:srgbClr val="002664"/>
                </a:solidFill>
                <a:latin typeface="Public Sans"/>
                <a:ea typeface="Public Sans"/>
                <a:cs typeface="Public Sans"/>
                <a:sym typeface="Public Sans"/>
              </a:defRPr>
            </a:lvl7pPr>
            <a:lvl8pPr marL="3657600" lvl="7" indent="-292100" algn="ctr">
              <a:spcBef>
                <a:spcPts val="0"/>
              </a:spcBef>
              <a:spcAft>
                <a:spcPts val="0"/>
              </a:spcAft>
              <a:buClr>
                <a:srgbClr val="002664"/>
              </a:buClr>
              <a:buSzPts val="1000"/>
              <a:buFont typeface="Public Sans"/>
              <a:buChar char="○"/>
              <a:defRPr sz="1000">
                <a:solidFill>
                  <a:srgbClr val="002664"/>
                </a:solidFill>
                <a:latin typeface="Public Sans"/>
                <a:ea typeface="Public Sans"/>
                <a:cs typeface="Public Sans"/>
                <a:sym typeface="Public Sans"/>
              </a:defRPr>
            </a:lvl8pPr>
            <a:lvl9pPr marL="4114800" lvl="8" indent="-292100" algn="ctr">
              <a:spcBef>
                <a:spcPts val="0"/>
              </a:spcBef>
              <a:spcAft>
                <a:spcPts val="0"/>
              </a:spcAft>
              <a:buClr>
                <a:srgbClr val="002664"/>
              </a:buClr>
              <a:buSzPts val="1000"/>
              <a:buFont typeface="Public Sans"/>
              <a:buChar char="■"/>
              <a:defRPr sz="1000">
                <a:solidFill>
                  <a:srgbClr val="002664"/>
                </a:solidFill>
                <a:latin typeface="Public Sans"/>
                <a:ea typeface="Public Sans"/>
                <a:cs typeface="Public Sans"/>
                <a:sym typeface="Public Sans"/>
              </a:defRPr>
            </a:lvl9pPr>
          </a:lstStyle>
          <a:p>
            <a:endParaRPr/>
          </a:p>
        </p:txBody>
      </p:sp>
      <p:sp>
        <p:nvSpPr>
          <p:cNvPr id="1016" name="Google Shape;1016;p31"/>
          <p:cNvSpPr/>
          <p:nvPr/>
        </p:nvSpPr>
        <p:spPr>
          <a:xfrm>
            <a:off x="470900" y="1582500"/>
            <a:ext cx="1978500" cy="1978500"/>
          </a:xfrm>
          <a:prstGeom prst="ellipse">
            <a:avLst/>
          </a:prstGeom>
          <a:no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7" name="Google Shape;1017;p31"/>
          <p:cNvSpPr txBox="1">
            <a:spLocks noGrp="1"/>
          </p:cNvSpPr>
          <p:nvPr>
            <p:ph type="body" idx="5"/>
          </p:nvPr>
        </p:nvSpPr>
        <p:spPr>
          <a:xfrm>
            <a:off x="5040175" y="1829475"/>
            <a:ext cx="2269800" cy="1484700"/>
          </a:xfrm>
          <a:prstGeom prst="rect">
            <a:avLst/>
          </a:prstGeom>
        </p:spPr>
        <p:txBody>
          <a:bodyPr spcFirstLastPara="1" wrap="square" lIns="91425" tIns="91425" rIns="91425" bIns="91425" anchor="t" anchorCtr="0">
            <a:normAutofit/>
          </a:bodyPr>
          <a:lstStyle>
            <a:lvl1pPr marL="457200" lvl="0"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1pPr>
            <a:lvl2pPr marL="914400" lvl="1"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2pPr>
            <a:lvl3pPr marL="1371600" lvl="2"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3pPr>
            <a:lvl4pPr marL="1828800" lvl="3"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4pPr>
            <a:lvl5pPr marL="2286000" lvl="4"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5pPr>
            <a:lvl6pPr marL="2743200" lvl="5"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6pPr>
            <a:lvl7pPr marL="3200400" lvl="6"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7pPr>
            <a:lvl8pPr marL="3657600" lvl="7"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8pPr>
            <a:lvl9pPr marL="4114800" lvl="8" indent="-304800" algn="ctr">
              <a:spcBef>
                <a:spcPts val="0"/>
              </a:spcBef>
              <a:spcAft>
                <a:spcPts val="0"/>
              </a:spcAft>
              <a:buClr>
                <a:srgbClr val="002664"/>
              </a:buClr>
              <a:buSzPts val="1200"/>
              <a:buFont typeface="Public Sans"/>
              <a:buChar char="■"/>
              <a:defRPr sz="1200">
                <a:solidFill>
                  <a:srgbClr val="002664"/>
                </a:solidFill>
                <a:latin typeface="Public Sans"/>
                <a:ea typeface="Public Sans"/>
                <a:cs typeface="Public Sans"/>
                <a:sym typeface="Public Sans"/>
              </a:defRPr>
            </a:lvl9pPr>
          </a:lstStyle>
          <a:p>
            <a:endParaRPr/>
          </a:p>
        </p:txBody>
      </p:sp>
      <p:sp>
        <p:nvSpPr>
          <p:cNvPr id="1018" name="Google Shape;1018;p31"/>
          <p:cNvSpPr txBox="1"/>
          <p:nvPr/>
        </p:nvSpPr>
        <p:spPr>
          <a:xfrm>
            <a:off x="115150" y="103750"/>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rgbClr val="002664"/>
                </a:solidFill>
                <a:latin typeface="Public Sans"/>
                <a:ea typeface="Public Sans"/>
                <a:cs typeface="Public Sans"/>
                <a:sym typeface="Public Sans"/>
              </a:rPr>
              <a:t>NSW Department of Education</a:t>
            </a:r>
            <a:endParaRPr sz="800" b="1">
              <a:solidFill>
                <a:srgbClr val="002664"/>
              </a:solidFill>
              <a:latin typeface="Public Sans"/>
              <a:ea typeface="Public Sans"/>
              <a:cs typeface="Public Sans"/>
              <a:sym typeface="Public Sans"/>
            </a:endParaRPr>
          </a:p>
        </p:txBody>
      </p:sp>
      <p:sp>
        <p:nvSpPr>
          <p:cNvPr id="2" name="Google Shape;450;p19">
            <a:extLst>
              <a:ext uri="{FF2B5EF4-FFF2-40B4-BE49-F238E27FC236}">
                <a16:creationId xmlns:a16="http://schemas.microsoft.com/office/drawing/2014/main" id="{C529980F-9EF5-896D-46A4-E3F4CEF6D05D}"/>
              </a:ext>
            </a:extLst>
          </p:cNvPr>
          <p:cNvSpPr/>
          <p:nvPr userDrawn="1"/>
        </p:nvSpPr>
        <p:spPr>
          <a:xfrm rot="6299612">
            <a:off x="6141488" y="-690298"/>
            <a:ext cx="1337019" cy="1337019"/>
          </a:xfrm>
          <a:prstGeom prst="ellipse">
            <a:avLst/>
          </a:prstGeom>
          <a:noFill/>
          <a:ln w="114300" cap="flat" cmpd="sng">
            <a:solidFill>
              <a:srgbClr val="FFB8C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Google Shape;451;p19">
            <a:extLst>
              <a:ext uri="{FF2B5EF4-FFF2-40B4-BE49-F238E27FC236}">
                <a16:creationId xmlns:a16="http://schemas.microsoft.com/office/drawing/2014/main" id="{005416BA-34F1-E518-F681-E4E9C1538242}"/>
              </a:ext>
            </a:extLst>
          </p:cNvPr>
          <p:cNvSpPr/>
          <p:nvPr userDrawn="1"/>
        </p:nvSpPr>
        <p:spPr>
          <a:xfrm rot="6299392">
            <a:off x="6582670" y="-249106"/>
            <a:ext cx="454672" cy="454672"/>
          </a:xfrm>
          <a:prstGeom prst="ellipse">
            <a:avLst/>
          </a:prstGeom>
          <a:solidFill>
            <a:srgbClr val="8CE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002664"/>
        </a:solidFill>
        <a:effectLst/>
      </p:bgPr>
    </p:bg>
    <p:spTree>
      <p:nvGrpSpPr>
        <p:cNvPr id="1" name="Shape 1022"/>
        <p:cNvGrpSpPr/>
        <p:nvPr/>
      </p:nvGrpSpPr>
      <p:grpSpPr>
        <a:xfrm>
          <a:off x="0" y="0"/>
          <a:ext cx="0" cy="0"/>
          <a:chOff x="0" y="0"/>
          <a:chExt cx="0" cy="0"/>
        </a:xfrm>
      </p:grpSpPr>
      <p:sp>
        <p:nvSpPr>
          <p:cNvPr id="1023" name="Google Shape;1023;p32"/>
          <p:cNvSpPr txBox="1">
            <a:spLocks noGrp="1"/>
          </p:cNvSpPr>
          <p:nvPr>
            <p:ph type="title"/>
          </p:nvPr>
        </p:nvSpPr>
        <p:spPr>
          <a:xfrm>
            <a:off x="4548950" y="1037700"/>
            <a:ext cx="44949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400"/>
              <a:buFont typeface="Public Sans"/>
              <a:buNone/>
              <a:defRPr sz="2400" b="1">
                <a:solidFill>
                  <a:schemeClr val="lt1"/>
                </a:solidFill>
                <a:latin typeface="Public Sans"/>
                <a:ea typeface="Public Sans"/>
                <a:cs typeface="Public Sans"/>
                <a:sym typeface="Public Sans"/>
              </a:defRPr>
            </a:lvl1pPr>
            <a:lvl2pPr lvl="1">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2pPr>
            <a:lvl3pPr lvl="2">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3pPr>
            <a:lvl4pPr lvl="3">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4pPr>
            <a:lvl5pPr lvl="4">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5pPr>
            <a:lvl6pPr lvl="5">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6pPr>
            <a:lvl7pPr lvl="6">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7pPr>
            <a:lvl8pPr lvl="7">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8pPr>
            <a:lvl9pPr lvl="8">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9pPr>
          </a:lstStyle>
          <a:p>
            <a:endParaRPr/>
          </a:p>
        </p:txBody>
      </p:sp>
      <p:sp>
        <p:nvSpPr>
          <p:cNvPr id="1024" name="Google Shape;1024;p32"/>
          <p:cNvSpPr txBox="1">
            <a:spLocks noGrp="1"/>
          </p:cNvSpPr>
          <p:nvPr>
            <p:ph type="body" idx="1"/>
          </p:nvPr>
        </p:nvSpPr>
        <p:spPr>
          <a:xfrm>
            <a:off x="4548950" y="1610400"/>
            <a:ext cx="4393200" cy="2495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lt1"/>
              </a:buClr>
              <a:buSzPts val="1800"/>
              <a:buFont typeface="Public Sans"/>
              <a:buChar char="●"/>
              <a:defRPr>
                <a:solidFill>
                  <a:schemeClr val="lt1"/>
                </a:solidFill>
                <a:latin typeface="Public Sans"/>
                <a:ea typeface="Public Sans"/>
                <a:cs typeface="Public Sans"/>
                <a:sym typeface="Public Sans"/>
              </a:defRPr>
            </a:lvl1pPr>
            <a:lvl2pPr marL="914400" lvl="1"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2pPr>
            <a:lvl3pPr marL="1371600" lvl="2"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3pPr>
            <a:lvl4pPr marL="1828800" lvl="3"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4pPr>
            <a:lvl5pPr marL="2286000" lvl="4"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5pPr>
            <a:lvl6pPr marL="2743200" lvl="5"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6pPr>
            <a:lvl7pPr marL="3200400" lvl="6"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7pPr>
            <a:lvl8pPr marL="3657600" lvl="7"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8pPr>
            <a:lvl9pPr marL="4114800" lvl="8"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9pPr>
          </a:lstStyle>
          <a:p>
            <a:endParaRPr/>
          </a:p>
        </p:txBody>
      </p:sp>
      <p:sp>
        <p:nvSpPr>
          <p:cNvPr id="1025" name="Google Shape;1025;p32"/>
          <p:cNvSpPr>
            <a:spLocks noGrp="1"/>
          </p:cNvSpPr>
          <p:nvPr>
            <p:ph type="pic" idx="2"/>
          </p:nvPr>
        </p:nvSpPr>
        <p:spPr>
          <a:xfrm>
            <a:off x="-2917725" y="-1053000"/>
            <a:ext cx="7143900" cy="7249500"/>
          </a:xfrm>
          <a:prstGeom prst="ellipse">
            <a:avLst/>
          </a:prstGeom>
          <a:noFill/>
          <a:ln>
            <a:noFill/>
          </a:ln>
        </p:spPr>
      </p:sp>
      <p:sp>
        <p:nvSpPr>
          <p:cNvPr id="1026" name="Google Shape;1026;p32"/>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27" name="Google Shape;1027;p32"/>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lvl1pPr lvl="0" algn="ctr">
              <a:buNone/>
              <a:defRPr>
                <a:solidFill>
                  <a:schemeClr val="lt1"/>
                </a:solidFill>
                <a:latin typeface="Public Sans"/>
                <a:ea typeface="Public Sans"/>
                <a:cs typeface="Public Sans"/>
                <a:sym typeface="Public Sans"/>
              </a:defRPr>
            </a:lvl1pPr>
            <a:lvl2pPr lvl="1" algn="ctr">
              <a:buNone/>
              <a:defRPr>
                <a:solidFill>
                  <a:schemeClr val="lt1"/>
                </a:solidFill>
                <a:latin typeface="Public Sans"/>
                <a:ea typeface="Public Sans"/>
                <a:cs typeface="Public Sans"/>
                <a:sym typeface="Public Sans"/>
              </a:defRPr>
            </a:lvl2pPr>
            <a:lvl3pPr lvl="2" algn="ctr">
              <a:buNone/>
              <a:defRPr>
                <a:solidFill>
                  <a:schemeClr val="lt1"/>
                </a:solidFill>
                <a:latin typeface="Public Sans"/>
                <a:ea typeface="Public Sans"/>
                <a:cs typeface="Public Sans"/>
                <a:sym typeface="Public Sans"/>
              </a:defRPr>
            </a:lvl3pPr>
            <a:lvl4pPr lvl="3" algn="ctr">
              <a:buNone/>
              <a:defRPr>
                <a:solidFill>
                  <a:schemeClr val="lt1"/>
                </a:solidFill>
                <a:latin typeface="Public Sans"/>
                <a:ea typeface="Public Sans"/>
                <a:cs typeface="Public Sans"/>
                <a:sym typeface="Public Sans"/>
              </a:defRPr>
            </a:lvl4pPr>
            <a:lvl5pPr lvl="4" algn="ctr">
              <a:buNone/>
              <a:defRPr>
                <a:solidFill>
                  <a:schemeClr val="lt1"/>
                </a:solidFill>
                <a:latin typeface="Public Sans"/>
                <a:ea typeface="Public Sans"/>
                <a:cs typeface="Public Sans"/>
                <a:sym typeface="Public Sans"/>
              </a:defRPr>
            </a:lvl5pPr>
            <a:lvl6pPr lvl="5" algn="ctr">
              <a:buNone/>
              <a:defRPr>
                <a:solidFill>
                  <a:schemeClr val="lt1"/>
                </a:solidFill>
                <a:latin typeface="Public Sans"/>
                <a:ea typeface="Public Sans"/>
                <a:cs typeface="Public Sans"/>
                <a:sym typeface="Public Sans"/>
              </a:defRPr>
            </a:lvl6pPr>
            <a:lvl7pPr lvl="6" algn="ctr">
              <a:buNone/>
              <a:defRPr>
                <a:solidFill>
                  <a:schemeClr val="lt1"/>
                </a:solidFill>
                <a:latin typeface="Public Sans"/>
                <a:ea typeface="Public Sans"/>
                <a:cs typeface="Public Sans"/>
                <a:sym typeface="Public Sans"/>
              </a:defRPr>
            </a:lvl7pPr>
            <a:lvl8pPr lvl="7" algn="ctr">
              <a:buNone/>
              <a:defRPr>
                <a:solidFill>
                  <a:schemeClr val="lt1"/>
                </a:solidFill>
                <a:latin typeface="Public Sans"/>
                <a:ea typeface="Public Sans"/>
                <a:cs typeface="Public Sans"/>
                <a:sym typeface="Public Sans"/>
              </a:defRPr>
            </a:lvl8pPr>
            <a:lvl9pPr lvl="8" algn="ctr">
              <a:buNone/>
              <a:defRPr>
                <a:solidFill>
                  <a:schemeClr val="lt1"/>
                </a:solidFill>
                <a:latin typeface="Public Sans"/>
                <a:ea typeface="Public Sans"/>
                <a:cs typeface="Public Sans"/>
                <a:sym typeface="Public Sans"/>
              </a:defRPr>
            </a:lvl9pPr>
          </a:lstStyle>
          <a:p>
            <a:pPr marL="0" lvl="0" indent="0" algn="ctr" rtl="0">
              <a:spcBef>
                <a:spcPts val="0"/>
              </a:spcBef>
              <a:spcAft>
                <a:spcPts val="0"/>
              </a:spcAft>
              <a:buNone/>
            </a:pPr>
            <a:fld id="{00000000-1234-1234-1234-123412341234}" type="slidenum">
              <a:rPr lang="en"/>
              <a:t>‹#›</a:t>
            </a:fld>
            <a:endParaRPr/>
          </a:p>
        </p:txBody>
      </p:sp>
      <p:grpSp>
        <p:nvGrpSpPr>
          <p:cNvPr id="1028" name="Google Shape;1028;p32"/>
          <p:cNvGrpSpPr/>
          <p:nvPr/>
        </p:nvGrpSpPr>
        <p:grpSpPr>
          <a:xfrm>
            <a:off x="8408751" y="168823"/>
            <a:ext cx="479230" cy="503608"/>
            <a:chOff x="1317200" y="238100"/>
            <a:chExt cx="4976425" cy="5229575"/>
          </a:xfrm>
        </p:grpSpPr>
        <p:sp>
          <p:nvSpPr>
            <p:cNvPr id="1029" name="Google Shape;1029;p32"/>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2"/>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2"/>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2"/>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2"/>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2"/>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2"/>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2"/>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2"/>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2"/>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2"/>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2"/>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2"/>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2"/>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2"/>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2"/>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2"/>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2"/>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2"/>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2"/>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2"/>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2"/>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2"/>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2"/>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2"/>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2"/>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2">
  <p:cSld name="TITLE_AND_BODY_2">
    <p:bg>
      <p:bgPr>
        <a:solidFill>
          <a:srgbClr val="FFE6EA"/>
        </a:solidFill>
        <a:effectLst/>
      </p:bgPr>
    </p:bg>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311700" y="1069950"/>
            <a:ext cx="48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2664"/>
              </a:buClr>
              <a:buSzPts val="2500"/>
              <a:buFont typeface="Public Sans"/>
              <a:buNone/>
              <a:defRPr sz="2500" b="1">
                <a:solidFill>
                  <a:srgbClr val="002664"/>
                </a:solidFill>
                <a:latin typeface="Public Sans"/>
                <a:ea typeface="Public Sans"/>
                <a:cs typeface="Public Sans"/>
                <a:sym typeface="Public Sans"/>
              </a:defRPr>
            </a:lvl1pPr>
            <a:lvl2pPr lvl="1">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2pPr>
            <a:lvl3pPr lvl="2">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3pPr>
            <a:lvl4pPr lvl="3">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4pPr>
            <a:lvl5pPr lvl="4">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5pPr>
            <a:lvl6pPr lvl="5">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6pPr>
            <a:lvl7pPr lvl="6">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7pPr>
            <a:lvl8pPr lvl="7">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8pPr>
            <a:lvl9pPr lvl="8">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9pPr>
          </a:lstStyle>
          <a:p>
            <a:endParaRPr/>
          </a:p>
        </p:txBody>
      </p:sp>
      <p:sp>
        <p:nvSpPr>
          <p:cNvPr id="100" name="Google Shape;100;p15"/>
          <p:cNvSpPr txBox="1">
            <a:spLocks noGrp="1"/>
          </p:cNvSpPr>
          <p:nvPr>
            <p:ph type="body" idx="1"/>
          </p:nvPr>
        </p:nvSpPr>
        <p:spPr>
          <a:xfrm>
            <a:off x="311700" y="1642650"/>
            <a:ext cx="4393200" cy="2450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664"/>
              </a:buClr>
              <a:buSzPts val="1800"/>
              <a:buFont typeface="Public Sans"/>
              <a:buChar char="●"/>
              <a:defRPr>
                <a:solidFill>
                  <a:srgbClr val="002664"/>
                </a:solidFill>
                <a:latin typeface="Public Sans"/>
                <a:ea typeface="Public Sans"/>
                <a:cs typeface="Public Sans"/>
                <a:sym typeface="Public Sans"/>
              </a:defRPr>
            </a:lvl1pPr>
            <a:lvl2pPr marL="914400" lvl="1"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2pPr>
            <a:lvl3pPr marL="1371600" lvl="2"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3pPr>
            <a:lvl4pPr marL="1828800" lvl="3"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4pPr>
            <a:lvl5pPr marL="2286000" lvl="4"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5pPr>
            <a:lvl6pPr marL="2743200" lvl="5"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6pPr>
            <a:lvl7pPr marL="3200400" lvl="6"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7pPr>
            <a:lvl8pPr marL="3657600" lvl="7"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8pPr>
            <a:lvl9pPr marL="4114800" lvl="8"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9pPr>
          </a:lstStyle>
          <a:p>
            <a:endParaRPr/>
          </a:p>
        </p:txBody>
      </p:sp>
      <p:sp>
        <p:nvSpPr>
          <p:cNvPr id="101" name="Google Shape;101;p15"/>
          <p:cNvSpPr>
            <a:spLocks noGrp="1"/>
          </p:cNvSpPr>
          <p:nvPr>
            <p:ph type="pic" idx="2"/>
          </p:nvPr>
        </p:nvSpPr>
        <p:spPr>
          <a:xfrm>
            <a:off x="4704900" y="-447850"/>
            <a:ext cx="6069900" cy="6072900"/>
          </a:xfrm>
          <a:prstGeom prst="ellipse">
            <a:avLst/>
          </a:prstGeom>
          <a:noFill/>
          <a:ln>
            <a:noFill/>
          </a:ln>
        </p:spPr>
      </p:sp>
      <p:sp>
        <p:nvSpPr>
          <p:cNvPr id="102" name="Google Shape;102;p15"/>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3" name="Google Shape;103;p15"/>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lvl1pPr lvl="0" algn="ctr">
              <a:buNone/>
              <a:defRPr>
                <a:solidFill>
                  <a:schemeClr val="lt1"/>
                </a:solidFill>
                <a:latin typeface="Public Sans"/>
                <a:ea typeface="Public Sans"/>
                <a:cs typeface="Public Sans"/>
                <a:sym typeface="Public Sans"/>
              </a:defRPr>
            </a:lvl1pPr>
            <a:lvl2pPr lvl="1" algn="ctr">
              <a:buNone/>
              <a:defRPr>
                <a:solidFill>
                  <a:schemeClr val="lt1"/>
                </a:solidFill>
                <a:latin typeface="Public Sans"/>
                <a:ea typeface="Public Sans"/>
                <a:cs typeface="Public Sans"/>
                <a:sym typeface="Public Sans"/>
              </a:defRPr>
            </a:lvl2pPr>
            <a:lvl3pPr lvl="2" algn="ctr">
              <a:buNone/>
              <a:defRPr>
                <a:solidFill>
                  <a:schemeClr val="lt1"/>
                </a:solidFill>
                <a:latin typeface="Public Sans"/>
                <a:ea typeface="Public Sans"/>
                <a:cs typeface="Public Sans"/>
                <a:sym typeface="Public Sans"/>
              </a:defRPr>
            </a:lvl3pPr>
            <a:lvl4pPr lvl="3" algn="ctr">
              <a:buNone/>
              <a:defRPr>
                <a:solidFill>
                  <a:schemeClr val="lt1"/>
                </a:solidFill>
                <a:latin typeface="Public Sans"/>
                <a:ea typeface="Public Sans"/>
                <a:cs typeface="Public Sans"/>
                <a:sym typeface="Public Sans"/>
              </a:defRPr>
            </a:lvl4pPr>
            <a:lvl5pPr lvl="4" algn="ctr">
              <a:buNone/>
              <a:defRPr>
                <a:solidFill>
                  <a:schemeClr val="lt1"/>
                </a:solidFill>
                <a:latin typeface="Public Sans"/>
                <a:ea typeface="Public Sans"/>
                <a:cs typeface="Public Sans"/>
                <a:sym typeface="Public Sans"/>
              </a:defRPr>
            </a:lvl5pPr>
            <a:lvl6pPr lvl="5" algn="ctr">
              <a:buNone/>
              <a:defRPr>
                <a:solidFill>
                  <a:schemeClr val="lt1"/>
                </a:solidFill>
                <a:latin typeface="Public Sans"/>
                <a:ea typeface="Public Sans"/>
                <a:cs typeface="Public Sans"/>
                <a:sym typeface="Public Sans"/>
              </a:defRPr>
            </a:lvl6pPr>
            <a:lvl7pPr lvl="6" algn="ctr">
              <a:buNone/>
              <a:defRPr>
                <a:solidFill>
                  <a:schemeClr val="lt1"/>
                </a:solidFill>
                <a:latin typeface="Public Sans"/>
                <a:ea typeface="Public Sans"/>
                <a:cs typeface="Public Sans"/>
                <a:sym typeface="Public Sans"/>
              </a:defRPr>
            </a:lvl7pPr>
            <a:lvl8pPr lvl="7" algn="ctr">
              <a:buNone/>
              <a:defRPr>
                <a:solidFill>
                  <a:schemeClr val="lt1"/>
                </a:solidFill>
                <a:latin typeface="Public Sans"/>
                <a:ea typeface="Public Sans"/>
                <a:cs typeface="Public Sans"/>
                <a:sym typeface="Public Sans"/>
              </a:defRPr>
            </a:lvl8pPr>
            <a:lvl9pPr lvl="8" algn="ctr">
              <a:buNone/>
              <a:defRPr>
                <a:solidFill>
                  <a:schemeClr val="lt1"/>
                </a:solidFill>
                <a:latin typeface="Public Sans"/>
                <a:ea typeface="Public Sans"/>
                <a:cs typeface="Public Sans"/>
                <a:sym typeface="Public Sans"/>
              </a:defRPr>
            </a:lvl9pPr>
          </a:lstStyle>
          <a:p>
            <a:pPr marL="0" lvl="0" indent="0" algn="ctr" rtl="0">
              <a:spcBef>
                <a:spcPts val="0"/>
              </a:spcBef>
              <a:spcAft>
                <a:spcPts val="0"/>
              </a:spcAft>
              <a:buNone/>
            </a:pPr>
            <a:fld id="{00000000-1234-1234-1234-123412341234}" type="slidenum">
              <a:rPr lang="en"/>
              <a:t>‹#›</a:t>
            </a:fld>
            <a:endParaRPr/>
          </a:p>
        </p:txBody>
      </p:sp>
      <p:sp>
        <p:nvSpPr>
          <p:cNvPr id="104" name="Google Shape;104;p15"/>
          <p:cNvSpPr/>
          <p:nvPr/>
        </p:nvSpPr>
        <p:spPr>
          <a:xfrm rot="6299581">
            <a:off x="3857320" y="-190794"/>
            <a:ext cx="718976" cy="718976"/>
          </a:xfrm>
          <a:prstGeom prst="ellipse">
            <a:avLst/>
          </a:prstGeom>
          <a:solidFill>
            <a:srgbClr val="CBEDFD"/>
          </a:solidFill>
          <a:ln w="114300" cap="flat" cmpd="sng">
            <a:solidFill>
              <a:srgbClr val="8CE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 name="Google Shape;105;p15"/>
          <p:cNvSpPr/>
          <p:nvPr/>
        </p:nvSpPr>
        <p:spPr>
          <a:xfrm rot="6299392">
            <a:off x="4937848" y="373290"/>
            <a:ext cx="454672" cy="454672"/>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08" name="Google Shape;108;p15"/>
          <p:cNvGrpSpPr/>
          <p:nvPr/>
        </p:nvGrpSpPr>
        <p:grpSpPr>
          <a:xfrm>
            <a:off x="8408751" y="168823"/>
            <a:ext cx="479230" cy="503608"/>
            <a:chOff x="1317200" y="238100"/>
            <a:chExt cx="4976425" cy="5229575"/>
          </a:xfrm>
        </p:grpSpPr>
        <p:sp>
          <p:nvSpPr>
            <p:cNvPr id="109" name="Google Shape;109;p15"/>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15"/>
          <p:cNvSpPr txBox="1"/>
          <p:nvPr/>
        </p:nvSpPr>
        <p:spPr>
          <a:xfrm>
            <a:off x="115150" y="103750"/>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rgbClr val="002664"/>
                </a:solidFill>
                <a:latin typeface="Public Sans"/>
                <a:ea typeface="Public Sans"/>
                <a:cs typeface="Public Sans"/>
                <a:sym typeface="Public Sans"/>
              </a:rPr>
              <a:t>NSW Department of Education</a:t>
            </a:r>
            <a:endParaRPr sz="800" b="1">
              <a:solidFill>
                <a:srgbClr val="002664"/>
              </a:solidFill>
              <a:latin typeface="Public Sans"/>
              <a:ea typeface="Public Sans"/>
              <a:cs typeface="Public Sans"/>
              <a:sym typeface="Public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2 4" userDrawn="1">
  <p:cSld name="TITLE_AND_BODY_2_4">
    <p:bg>
      <p:bgPr>
        <a:solidFill>
          <a:srgbClr val="FFE6EA"/>
        </a:solidFill>
        <a:effectLst/>
      </p:bgPr>
    </p:bg>
    <p:spTree>
      <p:nvGrpSpPr>
        <p:cNvPr id="1" name="Shape 139"/>
        <p:cNvGrpSpPr/>
        <p:nvPr/>
      </p:nvGrpSpPr>
      <p:grpSpPr>
        <a:xfrm>
          <a:off x="0" y="0"/>
          <a:ext cx="0" cy="0"/>
          <a:chOff x="0" y="0"/>
          <a:chExt cx="0" cy="0"/>
        </a:xfrm>
      </p:grpSpPr>
      <p:sp>
        <p:nvSpPr>
          <p:cNvPr id="140" name="Google Shape;140;p16"/>
          <p:cNvSpPr txBox="1">
            <a:spLocks noGrp="1"/>
          </p:cNvSpPr>
          <p:nvPr>
            <p:ph type="title"/>
          </p:nvPr>
        </p:nvSpPr>
        <p:spPr>
          <a:xfrm>
            <a:off x="311700" y="1069950"/>
            <a:ext cx="48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2664"/>
              </a:buClr>
              <a:buSzPts val="2500"/>
              <a:buFont typeface="Public Sans"/>
              <a:buNone/>
              <a:defRPr sz="2500" b="1">
                <a:solidFill>
                  <a:srgbClr val="002664"/>
                </a:solidFill>
                <a:latin typeface="Public Sans"/>
                <a:ea typeface="Public Sans"/>
                <a:cs typeface="Public Sans"/>
                <a:sym typeface="Public Sans"/>
              </a:defRPr>
            </a:lvl1pPr>
            <a:lvl2pPr lvl="1">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2pPr>
            <a:lvl3pPr lvl="2">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3pPr>
            <a:lvl4pPr lvl="3">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4pPr>
            <a:lvl5pPr lvl="4">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5pPr>
            <a:lvl6pPr lvl="5">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6pPr>
            <a:lvl7pPr lvl="6">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7pPr>
            <a:lvl8pPr lvl="7">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8pPr>
            <a:lvl9pPr lvl="8">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9pPr>
          </a:lstStyle>
          <a:p>
            <a:endParaRPr/>
          </a:p>
        </p:txBody>
      </p:sp>
      <p:grpSp>
        <p:nvGrpSpPr>
          <p:cNvPr id="141" name="Google Shape;141;p16"/>
          <p:cNvGrpSpPr/>
          <p:nvPr userDrawn="1"/>
        </p:nvGrpSpPr>
        <p:grpSpPr>
          <a:xfrm rot="21298344" flipH="1">
            <a:off x="5132342" y="942737"/>
            <a:ext cx="3944578" cy="3816336"/>
            <a:chOff x="-5745691" y="-2031148"/>
            <a:chExt cx="5107342" cy="5567881"/>
          </a:xfrm>
        </p:grpSpPr>
        <p:sp>
          <p:nvSpPr>
            <p:cNvPr id="142" name="Google Shape;142;p16"/>
            <p:cNvSpPr/>
            <p:nvPr userDrawn="1"/>
          </p:nvSpPr>
          <p:spPr>
            <a:xfrm>
              <a:off x="-5668506" y="-1902072"/>
              <a:ext cx="5030157" cy="5438805"/>
            </a:xfrm>
            <a:custGeom>
              <a:avLst/>
              <a:gdLst/>
              <a:ahLst/>
              <a:cxnLst/>
              <a:rect l="l" t="t" r="r" b="b"/>
              <a:pathLst>
                <a:path w="181634" h="181633" extrusionOk="0">
                  <a:moveTo>
                    <a:pt x="12681" y="24560"/>
                  </a:moveTo>
                  <a:cubicBezTo>
                    <a:pt x="14662" y="24560"/>
                    <a:pt x="16379" y="26044"/>
                    <a:pt x="16596" y="28041"/>
                  </a:cubicBezTo>
                  <a:cubicBezTo>
                    <a:pt x="16828" y="30197"/>
                    <a:pt x="15278" y="32151"/>
                    <a:pt x="13122" y="32384"/>
                  </a:cubicBezTo>
                  <a:cubicBezTo>
                    <a:pt x="12979" y="32400"/>
                    <a:pt x="12837" y="32407"/>
                    <a:pt x="12697" y="32407"/>
                  </a:cubicBezTo>
                  <a:cubicBezTo>
                    <a:pt x="10730" y="32407"/>
                    <a:pt x="9025" y="30923"/>
                    <a:pt x="8779" y="28925"/>
                  </a:cubicBezTo>
                  <a:cubicBezTo>
                    <a:pt x="8546" y="26770"/>
                    <a:pt x="10097" y="24815"/>
                    <a:pt x="12253" y="24583"/>
                  </a:cubicBezTo>
                  <a:cubicBezTo>
                    <a:pt x="12397" y="24567"/>
                    <a:pt x="12540" y="24560"/>
                    <a:pt x="12681" y="24560"/>
                  </a:cubicBezTo>
                  <a:close/>
                  <a:moveTo>
                    <a:pt x="14682" y="42318"/>
                  </a:moveTo>
                  <a:cubicBezTo>
                    <a:pt x="16663" y="42318"/>
                    <a:pt x="18379" y="43802"/>
                    <a:pt x="18597" y="45800"/>
                  </a:cubicBezTo>
                  <a:cubicBezTo>
                    <a:pt x="18829" y="47956"/>
                    <a:pt x="17278" y="49910"/>
                    <a:pt x="15122" y="50143"/>
                  </a:cubicBezTo>
                  <a:cubicBezTo>
                    <a:pt x="14979" y="50158"/>
                    <a:pt x="14836" y="50166"/>
                    <a:pt x="14694" y="50166"/>
                  </a:cubicBezTo>
                  <a:cubicBezTo>
                    <a:pt x="12715" y="50166"/>
                    <a:pt x="11011" y="48681"/>
                    <a:pt x="10780" y="46684"/>
                  </a:cubicBezTo>
                  <a:cubicBezTo>
                    <a:pt x="10547" y="44528"/>
                    <a:pt x="12098" y="42574"/>
                    <a:pt x="14254" y="42341"/>
                  </a:cubicBezTo>
                  <a:cubicBezTo>
                    <a:pt x="14398" y="42326"/>
                    <a:pt x="14541" y="42318"/>
                    <a:pt x="14682" y="42318"/>
                  </a:cubicBezTo>
                  <a:close/>
                  <a:moveTo>
                    <a:pt x="16680" y="60092"/>
                  </a:moveTo>
                  <a:cubicBezTo>
                    <a:pt x="18650" y="60092"/>
                    <a:pt x="20380" y="61577"/>
                    <a:pt x="20597" y="63589"/>
                  </a:cubicBezTo>
                  <a:cubicBezTo>
                    <a:pt x="20830" y="65730"/>
                    <a:pt x="19279" y="67699"/>
                    <a:pt x="17123" y="67932"/>
                  </a:cubicBezTo>
                  <a:cubicBezTo>
                    <a:pt x="16979" y="67948"/>
                    <a:pt x="16837" y="67955"/>
                    <a:pt x="16695" y="67955"/>
                  </a:cubicBezTo>
                  <a:cubicBezTo>
                    <a:pt x="14716" y="67955"/>
                    <a:pt x="13012" y="66470"/>
                    <a:pt x="12780" y="64458"/>
                  </a:cubicBezTo>
                  <a:cubicBezTo>
                    <a:pt x="12548" y="62302"/>
                    <a:pt x="14099" y="60348"/>
                    <a:pt x="16255" y="60115"/>
                  </a:cubicBezTo>
                  <a:cubicBezTo>
                    <a:pt x="16397" y="60100"/>
                    <a:pt x="16539" y="60092"/>
                    <a:pt x="16680" y="60092"/>
                  </a:cubicBezTo>
                  <a:close/>
                  <a:moveTo>
                    <a:pt x="18668" y="77851"/>
                  </a:moveTo>
                  <a:cubicBezTo>
                    <a:pt x="20649" y="77851"/>
                    <a:pt x="22365" y="79336"/>
                    <a:pt x="22583" y="81348"/>
                  </a:cubicBezTo>
                  <a:cubicBezTo>
                    <a:pt x="22815" y="83488"/>
                    <a:pt x="21264" y="85458"/>
                    <a:pt x="19124" y="85675"/>
                  </a:cubicBezTo>
                  <a:cubicBezTo>
                    <a:pt x="18963" y="85695"/>
                    <a:pt x="18804" y="85704"/>
                    <a:pt x="18646" y="85704"/>
                  </a:cubicBezTo>
                  <a:cubicBezTo>
                    <a:pt x="16686" y="85704"/>
                    <a:pt x="14995" y="84226"/>
                    <a:pt x="14766" y="82216"/>
                  </a:cubicBezTo>
                  <a:cubicBezTo>
                    <a:pt x="14549" y="80061"/>
                    <a:pt x="16100" y="78106"/>
                    <a:pt x="18240" y="77874"/>
                  </a:cubicBezTo>
                  <a:cubicBezTo>
                    <a:pt x="18384" y="77858"/>
                    <a:pt x="18526" y="77851"/>
                    <a:pt x="18668" y="77851"/>
                  </a:cubicBezTo>
                  <a:close/>
                  <a:moveTo>
                    <a:pt x="20669" y="95625"/>
                  </a:moveTo>
                  <a:cubicBezTo>
                    <a:pt x="22649" y="95625"/>
                    <a:pt x="24366" y="97110"/>
                    <a:pt x="24583" y="99122"/>
                  </a:cubicBezTo>
                  <a:cubicBezTo>
                    <a:pt x="24816" y="101278"/>
                    <a:pt x="23265" y="103232"/>
                    <a:pt x="21109" y="103464"/>
                  </a:cubicBezTo>
                  <a:cubicBezTo>
                    <a:pt x="20966" y="103480"/>
                    <a:pt x="20824" y="103488"/>
                    <a:pt x="20684" y="103488"/>
                  </a:cubicBezTo>
                  <a:cubicBezTo>
                    <a:pt x="18714" y="103488"/>
                    <a:pt x="16984" y="102002"/>
                    <a:pt x="16766" y="99990"/>
                  </a:cubicBezTo>
                  <a:cubicBezTo>
                    <a:pt x="16534" y="97835"/>
                    <a:pt x="18085" y="95880"/>
                    <a:pt x="20241" y="95648"/>
                  </a:cubicBezTo>
                  <a:cubicBezTo>
                    <a:pt x="20384" y="95632"/>
                    <a:pt x="20527" y="95625"/>
                    <a:pt x="20669" y="95625"/>
                  </a:cubicBezTo>
                  <a:close/>
                  <a:moveTo>
                    <a:pt x="22669" y="113383"/>
                  </a:moveTo>
                  <a:cubicBezTo>
                    <a:pt x="24650" y="113383"/>
                    <a:pt x="26367" y="114868"/>
                    <a:pt x="26584" y="116880"/>
                  </a:cubicBezTo>
                  <a:cubicBezTo>
                    <a:pt x="26817" y="119036"/>
                    <a:pt x="25266" y="120990"/>
                    <a:pt x="23110" y="121223"/>
                  </a:cubicBezTo>
                  <a:cubicBezTo>
                    <a:pt x="22958" y="121240"/>
                    <a:pt x="22806" y="121249"/>
                    <a:pt x="22657" y="121249"/>
                  </a:cubicBezTo>
                  <a:cubicBezTo>
                    <a:pt x="20687" y="121249"/>
                    <a:pt x="18983" y="119767"/>
                    <a:pt x="18767" y="117749"/>
                  </a:cubicBezTo>
                  <a:cubicBezTo>
                    <a:pt x="18535" y="115593"/>
                    <a:pt x="20086" y="113639"/>
                    <a:pt x="22241" y="113406"/>
                  </a:cubicBezTo>
                  <a:cubicBezTo>
                    <a:pt x="22385" y="113391"/>
                    <a:pt x="22528" y="113383"/>
                    <a:pt x="22669" y="113383"/>
                  </a:cubicBezTo>
                  <a:close/>
                  <a:moveTo>
                    <a:pt x="24668" y="131157"/>
                  </a:moveTo>
                  <a:cubicBezTo>
                    <a:pt x="26637" y="131157"/>
                    <a:pt x="28368" y="132642"/>
                    <a:pt x="28585" y="134654"/>
                  </a:cubicBezTo>
                  <a:cubicBezTo>
                    <a:pt x="28817" y="136810"/>
                    <a:pt x="27266" y="138764"/>
                    <a:pt x="25111" y="138997"/>
                  </a:cubicBezTo>
                  <a:cubicBezTo>
                    <a:pt x="24967" y="139012"/>
                    <a:pt x="24824" y="139020"/>
                    <a:pt x="24682" y="139020"/>
                  </a:cubicBezTo>
                  <a:cubicBezTo>
                    <a:pt x="22702" y="139020"/>
                    <a:pt x="20985" y="137535"/>
                    <a:pt x="20768" y="135523"/>
                  </a:cubicBezTo>
                  <a:cubicBezTo>
                    <a:pt x="20535" y="133382"/>
                    <a:pt x="22086" y="131413"/>
                    <a:pt x="24242" y="131180"/>
                  </a:cubicBezTo>
                  <a:cubicBezTo>
                    <a:pt x="24385" y="131165"/>
                    <a:pt x="24527" y="131157"/>
                    <a:pt x="24668" y="131157"/>
                  </a:cubicBezTo>
                  <a:close/>
                  <a:moveTo>
                    <a:pt x="26655" y="148915"/>
                  </a:moveTo>
                  <a:cubicBezTo>
                    <a:pt x="28636" y="148915"/>
                    <a:pt x="30353" y="150401"/>
                    <a:pt x="30570" y="152413"/>
                  </a:cubicBezTo>
                  <a:cubicBezTo>
                    <a:pt x="30803" y="154569"/>
                    <a:pt x="29252" y="156523"/>
                    <a:pt x="27111" y="156755"/>
                  </a:cubicBezTo>
                  <a:cubicBezTo>
                    <a:pt x="26959" y="156773"/>
                    <a:pt x="26808" y="156781"/>
                    <a:pt x="26658" y="156781"/>
                  </a:cubicBezTo>
                  <a:cubicBezTo>
                    <a:pt x="24688" y="156781"/>
                    <a:pt x="22985" y="155299"/>
                    <a:pt x="22769" y="153281"/>
                  </a:cubicBezTo>
                  <a:cubicBezTo>
                    <a:pt x="22536" y="151141"/>
                    <a:pt x="24087" y="149171"/>
                    <a:pt x="26227" y="148939"/>
                  </a:cubicBezTo>
                  <a:cubicBezTo>
                    <a:pt x="26371" y="148923"/>
                    <a:pt x="26514" y="148915"/>
                    <a:pt x="26655" y="148915"/>
                  </a:cubicBezTo>
                  <a:close/>
                  <a:moveTo>
                    <a:pt x="28656" y="166705"/>
                  </a:moveTo>
                  <a:cubicBezTo>
                    <a:pt x="30637" y="166705"/>
                    <a:pt x="32354" y="168189"/>
                    <a:pt x="32571" y="170187"/>
                  </a:cubicBezTo>
                  <a:cubicBezTo>
                    <a:pt x="32803" y="172343"/>
                    <a:pt x="31252" y="174281"/>
                    <a:pt x="29097" y="174529"/>
                  </a:cubicBezTo>
                  <a:cubicBezTo>
                    <a:pt x="28954" y="174545"/>
                    <a:pt x="28812" y="174553"/>
                    <a:pt x="28671" y="174553"/>
                  </a:cubicBezTo>
                  <a:cubicBezTo>
                    <a:pt x="26701" y="174553"/>
                    <a:pt x="24971" y="173068"/>
                    <a:pt x="24754" y="171071"/>
                  </a:cubicBezTo>
                  <a:cubicBezTo>
                    <a:pt x="24521" y="168915"/>
                    <a:pt x="26072" y="166961"/>
                    <a:pt x="28228" y="166728"/>
                  </a:cubicBezTo>
                  <a:cubicBezTo>
                    <a:pt x="28372" y="166713"/>
                    <a:pt x="28515" y="166705"/>
                    <a:pt x="28656" y="166705"/>
                  </a:cubicBezTo>
                  <a:close/>
                  <a:moveTo>
                    <a:pt x="163286" y="0"/>
                  </a:moveTo>
                  <a:lnTo>
                    <a:pt x="1" y="18332"/>
                  </a:lnTo>
                  <a:lnTo>
                    <a:pt x="18348" y="181633"/>
                  </a:lnTo>
                  <a:lnTo>
                    <a:pt x="181633" y="163285"/>
                  </a:lnTo>
                  <a:lnTo>
                    <a:pt x="163286" y="0"/>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5745691" y="-1965289"/>
              <a:ext cx="5030574" cy="5438834"/>
            </a:xfrm>
            <a:custGeom>
              <a:avLst/>
              <a:gdLst/>
              <a:ahLst/>
              <a:cxnLst/>
              <a:rect l="l" t="t" r="r" b="b"/>
              <a:pathLst>
                <a:path w="181649" h="181634" extrusionOk="0">
                  <a:moveTo>
                    <a:pt x="12709" y="24561"/>
                  </a:moveTo>
                  <a:cubicBezTo>
                    <a:pt x="14679" y="24561"/>
                    <a:pt x="16409" y="26046"/>
                    <a:pt x="16626" y="28058"/>
                  </a:cubicBezTo>
                  <a:cubicBezTo>
                    <a:pt x="16859" y="30214"/>
                    <a:pt x="15308" y="32168"/>
                    <a:pt x="13152" y="32401"/>
                  </a:cubicBezTo>
                  <a:cubicBezTo>
                    <a:pt x="13008" y="32416"/>
                    <a:pt x="12864" y="32424"/>
                    <a:pt x="12721" y="32424"/>
                  </a:cubicBezTo>
                  <a:cubicBezTo>
                    <a:pt x="10730" y="32424"/>
                    <a:pt x="9027" y="30938"/>
                    <a:pt x="8810" y="28926"/>
                  </a:cubicBezTo>
                  <a:cubicBezTo>
                    <a:pt x="8577" y="26771"/>
                    <a:pt x="10128" y="24816"/>
                    <a:pt x="12284" y="24584"/>
                  </a:cubicBezTo>
                  <a:cubicBezTo>
                    <a:pt x="12427" y="24568"/>
                    <a:pt x="12568" y="24561"/>
                    <a:pt x="12709" y="24561"/>
                  </a:cubicBezTo>
                  <a:close/>
                  <a:moveTo>
                    <a:pt x="14697" y="42335"/>
                  </a:moveTo>
                  <a:cubicBezTo>
                    <a:pt x="16678" y="42335"/>
                    <a:pt x="18395" y="43820"/>
                    <a:pt x="18612" y="45832"/>
                  </a:cubicBezTo>
                  <a:cubicBezTo>
                    <a:pt x="18844" y="47988"/>
                    <a:pt x="17293" y="49942"/>
                    <a:pt x="15138" y="50174"/>
                  </a:cubicBezTo>
                  <a:cubicBezTo>
                    <a:pt x="14994" y="50190"/>
                    <a:pt x="14851" y="50198"/>
                    <a:pt x="14710" y="50198"/>
                  </a:cubicBezTo>
                  <a:cubicBezTo>
                    <a:pt x="12731" y="50198"/>
                    <a:pt x="11027" y="48712"/>
                    <a:pt x="10810" y="46700"/>
                  </a:cubicBezTo>
                  <a:cubicBezTo>
                    <a:pt x="10578" y="44545"/>
                    <a:pt x="12129" y="42590"/>
                    <a:pt x="14269" y="42358"/>
                  </a:cubicBezTo>
                  <a:cubicBezTo>
                    <a:pt x="14413" y="42342"/>
                    <a:pt x="14556" y="42335"/>
                    <a:pt x="14697" y="42335"/>
                  </a:cubicBezTo>
                  <a:close/>
                  <a:moveTo>
                    <a:pt x="16698" y="60093"/>
                  </a:moveTo>
                  <a:cubicBezTo>
                    <a:pt x="18679" y="60093"/>
                    <a:pt x="20395" y="61578"/>
                    <a:pt x="20612" y="63590"/>
                  </a:cubicBezTo>
                  <a:cubicBezTo>
                    <a:pt x="20845" y="65746"/>
                    <a:pt x="19294" y="67700"/>
                    <a:pt x="17138" y="67933"/>
                  </a:cubicBezTo>
                  <a:cubicBezTo>
                    <a:pt x="16986" y="67950"/>
                    <a:pt x="16835" y="67959"/>
                    <a:pt x="16686" y="67959"/>
                  </a:cubicBezTo>
                  <a:cubicBezTo>
                    <a:pt x="14704" y="67959"/>
                    <a:pt x="13012" y="66464"/>
                    <a:pt x="12796" y="64459"/>
                  </a:cubicBezTo>
                  <a:cubicBezTo>
                    <a:pt x="12563" y="62318"/>
                    <a:pt x="14114" y="60349"/>
                    <a:pt x="16270" y="60116"/>
                  </a:cubicBezTo>
                  <a:cubicBezTo>
                    <a:pt x="16414" y="60101"/>
                    <a:pt x="16556" y="60093"/>
                    <a:pt x="16698" y="60093"/>
                  </a:cubicBezTo>
                  <a:close/>
                  <a:moveTo>
                    <a:pt x="18699" y="77883"/>
                  </a:moveTo>
                  <a:cubicBezTo>
                    <a:pt x="20679" y="77883"/>
                    <a:pt x="22396" y="79367"/>
                    <a:pt x="22613" y="81364"/>
                  </a:cubicBezTo>
                  <a:cubicBezTo>
                    <a:pt x="22846" y="83520"/>
                    <a:pt x="21295" y="85474"/>
                    <a:pt x="19139" y="85707"/>
                  </a:cubicBezTo>
                  <a:cubicBezTo>
                    <a:pt x="18994" y="85722"/>
                    <a:pt x="18850" y="85730"/>
                    <a:pt x="18708" y="85730"/>
                  </a:cubicBezTo>
                  <a:cubicBezTo>
                    <a:pt x="16717" y="85730"/>
                    <a:pt x="15013" y="84246"/>
                    <a:pt x="14796" y="82248"/>
                  </a:cubicBezTo>
                  <a:cubicBezTo>
                    <a:pt x="14564" y="80092"/>
                    <a:pt x="16115" y="78138"/>
                    <a:pt x="18270" y="77906"/>
                  </a:cubicBezTo>
                  <a:cubicBezTo>
                    <a:pt x="18414" y="77890"/>
                    <a:pt x="18557" y="77883"/>
                    <a:pt x="18699" y="77883"/>
                  </a:cubicBezTo>
                  <a:close/>
                  <a:moveTo>
                    <a:pt x="20668" y="95641"/>
                  </a:moveTo>
                  <a:cubicBezTo>
                    <a:pt x="22649" y="95641"/>
                    <a:pt x="24366" y="97125"/>
                    <a:pt x="24583" y="99123"/>
                  </a:cubicBezTo>
                  <a:cubicBezTo>
                    <a:pt x="24816" y="101279"/>
                    <a:pt x="23265" y="103233"/>
                    <a:pt x="21124" y="103465"/>
                  </a:cubicBezTo>
                  <a:cubicBezTo>
                    <a:pt x="20972" y="103483"/>
                    <a:pt x="20821" y="103492"/>
                    <a:pt x="20671" y="103492"/>
                  </a:cubicBezTo>
                  <a:cubicBezTo>
                    <a:pt x="18703" y="103492"/>
                    <a:pt x="17012" y="102010"/>
                    <a:pt x="16782" y="100007"/>
                  </a:cubicBezTo>
                  <a:cubicBezTo>
                    <a:pt x="16549" y="97851"/>
                    <a:pt x="18100" y="95897"/>
                    <a:pt x="20240" y="95664"/>
                  </a:cubicBezTo>
                  <a:cubicBezTo>
                    <a:pt x="20384" y="95649"/>
                    <a:pt x="20527" y="95641"/>
                    <a:pt x="20668" y="95641"/>
                  </a:cubicBezTo>
                  <a:close/>
                  <a:moveTo>
                    <a:pt x="22669" y="113415"/>
                  </a:moveTo>
                  <a:cubicBezTo>
                    <a:pt x="24650" y="113415"/>
                    <a:pt x="26366" y="114900"/>
                    <a:pt x="26584" y="116912"/>
                  </a:cubicBezTo>
                  <a:cubicBezTo>
                    <a:pt x="26816" y="119053"/>
                    <a:pt x="25265" y="121022"/>
                    <a:pt x="23109" y="121255"/>
                  </a:cubicBezTo>
                  <a:cubicBezTo>
                    <a:pt x="22967" y="121270"/>
                    <a:pt x="22825" y="121278"/>
                    <a:pt x="22684" y="121278"/>
                  </a:cubicBezTo>
                  <a:cubicBezTo>
                    <a:pt x="20716" y="121278"/>
                    <a:pt x="18998" y="119793"/>
                    <a:pt x="18767" y="117781"/>
                  </a:cubicBezTo>
                  <a:cubicBezTo>
                    <a:pt x="18534" y="115625"/>
                    <a:pt x="20085" y="113671"/>
                    <a:pt x="22241" y="113438"/>
                  </a:cubicBezTo>
                  <a:cubicBezTo>
                    <a:pt x="22385" y="113423"/>
                    <a:pt x="22528" y="113415"/>
                    <a:pt x="22669" y="113415"/>
                  </a:cubicBezTo>
                  <a:close/>
                  <a:moveTo>
                    <a:pt x="24670" y="131173"/>
                  </a:moveTo>
                  <a:cubicBezTo>
                    <a:pt x="26650" y="131173"/>
                    <a:pt x="28367" y="132659"/>
                    <a:pt x="28584" y="134671"/>
                  </a:cubicBezTo>
                  <a:cubicBezTo>
                    <a:pt x="28817" y="136811"/>
                    <a:pt x="27266" y="138781"/>
                    <a:pt x="25110" y="139013"/>
                  </a:cubicBezTo>
                  <a:cubicBezTo>
                    <a:pt x="24958" y="139031"/>
                    <a:pt x="24807" y="139039"/>
                    <a:pt x="24657" y="139039"/>
                  </a:cubicBezTo>
                  <a:cubicBezTo>
                    <a:pt x="22689" y="139039"/>
                    <a:pt x="20998" y="137557"/>
                    <a:pt x="20768" y="135539"/>
                  </a:cubicBezTo>
                  <a:cubicBezTo>
                    <a:pt x="20535" y="133383"/>
                    <a:pt x="22086" y="131429"/>
                    <a:pt x="24242" y="131197"/>
                  </a:cubicBezTo>
                  <a:cubicBezTo>
                    <a:pt x="24385" y="131181"/>
                    <a:pt x="24528" y="131173"/>
                    <a:pt x="24670" y="131173"/>
                  </a:cubicBezTo>
                  <a:close/>
                  <a:moveTo>
                    <a:pt x="26668" y="148947"/>
                  </a:moveTo>
                  <a:cubicBezTo>
                    <a:pt x="28638" y="148947"/>
                    <a:pt x="30368" y="150433"/>
                    <a:pt x="30585" y="152445"/>
                  </a:cubicBezTo>
                  <a:cubicBezTo>
                    <a:pt x="30818" y="154601"/>
                    <a:pt x="29267" y="156555"/>
                    <a:pt x="27111" y="156787"/>
                  </a:cubicBezTo>
                  <a:cubicBezTo>
                    <a:pt x="26967" y="156803"/>
                    <a:pt x="26824" y="156810"/>
                    <a:pt x="26683" y="156810"/>
                  </a:cubicBezTo>
                  <a:cubicBezTo>
                    <a:pt x="24704" y="156810"/>
                    <a:pt x="23000" y="155325"/>
                    <a:pt x="22768" y="153313"/>
                  </a:cubicBezTo>
                  <a:cubicBezTo>
                    <a:pt x="22536" y="151157"/>
                    <a:pt x="24087" y="149203"/>
                    <a:pt x="26242" y="148971"/>
                  </a:cubicBezTo>
                  <a:cubicBezTo>
                    <a:pt x="26385" y="148955"/>
                    <a:pt x="26527" y="148947"/>
                    <a:pt x="26668" y="148947"/>
                  </a:cubicBezTo>
                  <a:close/>
                  <a:moveTo>
                    <a:pt x="28656" y="166706"/>
                  </a:moveTo>
                  <a:cubicBezTo>
                    <a:pt x="30636" y="166706"/>
                    <a:pt x="32353" y="168191"/>
                    <a:pt x="32570" y="170203"/>
                  </a:cubicBezTo>
                  <a:cubicBezTo>
                    <a:pt x="32834" y="172359"/>
                    <a:pt x="31283" y="174313"/>
                    <a:pt x="29112" y="174546"/>
                  </a:cubicBezTo>
                  <a:cubicBezTo>
                    <a:pt x="28968" y="174561"/>
                    <a:pt x="28825" y="174569"/>
                    <a:pt x="28684" y="174569"/>
                  </a:cubicBezTo>
                  <a:cubicBezTo>
                    <a:pt x="26703" y="174569"/>
                    <a:pt x="24986" y="173084"/>
                    <a:pt x="24769" y="171072"/>
                  </a:cubicBezTo>
                  <a:cubicBezTo>
                    <a:pt x="24536" y="168916"/>
                    <a:pt x="26087" y="166962"/>
                    <a:pt x="28228" y="166729"/>
                  </a:cubicBezTo>
                  <a:cubicBezTo>
                    <a:pt x="28371" y="166714"/>
                    <a:pt x="28514" y="166706"/>
                    <a:pt x="28656" y="166706"/>
                  </a:cubicBezTo>
                  <a:close/>
                  <a:moveTo>
                    <a:pt x="163301" y="1"/>
                  </a:moveTo>
                  <a:lnTo>
                    <a:pt x="0" y="18349"/>
                  </a:lnTo>
                  <a:lnTo>
                    <a:pt x="18348" y="181634"/>
                  </a:lnTo>
                  <a:lnTo>
                    <a:pt x="181648" y="163301"/>
                  </a:lnTo>
                  <a:lnTo>
                    <a:pt x="1633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userDrawn="1"/>
          </p:nvSpPr>
          <p:spPr>
            <a:xfrm>
              <a:off x="-4319251" y="-2031148"/>
              <a:ext cx="1702976" cy="719675"/>
            </a:xfrm>
            <a:custGeom>
              <a:avLst/>
              <a:gdLst/>
              <a:ahLst/>
              <a:cxnLst/>
              <a:rect l="l" t="t" r="r" b="b"/>
              <a:pathLst>
                <a:path w="68119" h="28787" extrusionOk="0">
                  <a:moveTo>
                    <a:pt x="64489" y="1"/>
                  </a:moveTo>
                  <a:lnTo>
                    <a:pt x="0" y="12222"/>
                  </a:lnTo>
                  <a:cubicBezTo>
                    <a:pt x="264" y="13044"/>
                    <a:pt x="342" y="14130"/>
                    <a:pt x="512" y="14890"/>
                  </a:cubicBezTo>
                  <a:cubicBezTo>
                    <a:pt x="1024" y="17108"/>
                    <a:pt x="1505" y="19310"/>
                    <a:pt x="1955" y="21544"/>
                  </a:cubicBezTo>
                  <a:cubicBezTo>
                    <a:pt x="2420" y="23948"/>
                    <a:pt x="2854" y="26367"/>
                    <a:pt x="3273" y="28787"/>
                  </a:cubicBezTo>
                  <a:lnTo>
                    <a:pt x="68118" y="16518"/>
                  </a:lnTo>
                  <a:cubicBezTo>
                    <a:pt x="67483" y="14239"/>
                    <a:pt x="67002" y="11912"/>
                    <a:pt x="66676" y="9555"/>
                  </a:cubicBezTo>
                  <a:cubicBezTo>
                    <a:pt x="66536" y="8578"/>
                    <a:pt x="66412" y="7585"/>
                    <a:pt x="65994" y="6685"/>
                  </a:cubicBezTo>
                  <a:cubicBezTo>
                    <a:pt x="65823" y="6344"/>
                    <a:pt x="65606" y="6018"/>
                    <a:pt x="65559" y="5631"/>
                  </a:cubicBezTo>
                  <a:cubicBezTo>
                    <a:pt x="65544" y="5336"/>
                    <a:pt x="65621" y="5041"/>
                    <a:pt x="65637" y="4747"/>
                  </a:cubicBezTo>
                  <a:cubicBezTo>
                    <a:pt x="65668" y="4312"/>
                    <a:pt x="65544" y="3878"/>
                    <a:pt x="65420" y="3459"/>
                  </a:cubicBezTo>
                  <a:cubicBezTo>
                    <a:pt x="65234" y="2467"/>
                    <a:pt x="64381" y="1055"/>
                    <a:pt x="64489" y="1"/>
                  </a:cubicBezTo>
                  <a:close/>
                </a:path>
              </a:pathLst>
            </a:custGeom>
            <a:solidFill>
              <a:srgbClr val="146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16"/>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 name="Google Shape;147;p16"/>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lvl1pPr lvl="0" algn="ctr">
              <a:buNone/>
              <a:defRPr>
                <a:solidFill>
                  <a:schemeClr val="lt1"/>
                </a:solidFill>
                <a:latin typeface="Public Sans"/>
                <a:ea typeface="Public Sans"/>
                <a:cs typeface="Public Sans"/>
                <a:sym typeface="Public Sans"/>
              </a:defRPr>
            </a:lvl1pPr>
            <a:lvl2pPr lvl="1" algn="ctr">
              <a:buNone/>
              <a:defRPr>
                <a:solidFill>
                  <a:schemeClr val="lt1"/>
                </a:solidFill>
                <a:latin typeface="Public Sans"/>
                <a:ea typeface="Public Sans"/>
                <a:cs typeface="Public Sans"/>
                <a:sym typeface="Public Sans"/>
              </a:defRPr>
            </a:lvl2pPr>
            <a:lvl3pPr lvl="2" algn="ctr">
              <a:buNone/>
              <a:defRPr>
                <a:solidFill>
                  <a:schemeClr val="lt1"/>
                </a:solidFill>
                <a:latin typeface="Public Sans"/>
                <a:ea typeface="Public Sans"/>
                <a:cs typeface="Public Sans"/>
                <a:sym typeface="Public Sans"/>
              </a:defRPr>
            </a:lvl3pPr>
            <a:lvl4pPr lvl="3" algn="ctr">
              <a:buNone/>
              <a:defRPr>
                <a:solidFill>
                  <a:schemeClr val="lt1"/>
                </a:solidFill>
                <a:latin typeface="Public Sans"/>
                <a:ea typeface="Public Sans"/>
                <a:cs typeface="Public Sans"/>
                <a:sym typeface="Public Sans"/>
              </a:defRPr>
            </a:lvl4pPr>
            <a:lvl5pPr lvl="4" algn="ctr">
              <a:buNone/>
              <a:defRPr>
                <a:solidFill>
                  <a:schemeClr val="lt1"/>
                </a:solidFill>
                <a:latin typeface="Public Sans"/>
                <a:ea typeface="Public Sans"/>
                <a:cs typeface="Public Sans"/>
                <a:sym typeface="Public Sans"/>
              </a:defRPr>
            </a:lvl5pPr>
            <a:lvl6pPr lvl="5" algn="ctr">
              <a:buNone/>
              <a:defRPr>
                <a:solidFill>
                  <a:schemeClr val="lt1"/>
                </a:solidFill>
                <a:latin typeface="Public Sans"/>
                <a:ea typeface="Public Sans"/>
                <a:cs typeface="Public Sans"/>
                <a:sym typeface="Public Sans"/>
              </a:defRPr>
            </a:lvl6pPr>
            <a:lvl7pPr lvl="6" algn="ctr">
              <a:buNone/>
              <a:defRPr>
                <a:solidFill>
                  <a:schemeClr val="lt1"/>
                </a:solidFill>
                <a:latin typeface="Public Sans"/>
                <a:ea typeface="Public Sans"/>
                <a:cs typeface="Public Sans"/>
                <a:sym typeface="Public Sans"/>
              </a:defRPr>
            </a:lvl7pPr>
            <a:lvl8pPr lvl="7" algn="ctr">
              <a:buNone/>
              <a:defRPr>
                <a:solidFill>
                  <a:schemeClr val="lt1"/>
                </a:solidFill>
                <a:latin typeface="Public Sans"/>
                <a:ea typeface="Public Sans"/>
                <a:cs typeface="Public Sans"/>
                <a:sym typeface="Public Sans"/>
              </a:defRPr>
            </a:lvl8pPr>
            <a:lvl9pPr lvl="8" algn="ctr">
              <a:buNone/>
              <a:defRPr>
                <a:solidFill>
                  <a:schemeClr val="lt1"/>
                </a:solidFill>
                <a:latin typeface="Public Sans"/>
                <a:ea typeface="Public Sans"/>
                <a:cs typeface="Public Sans"/>
                <a:sym typeface="Public Sans"/>
              </a:defRPr>
            </a:lvl9pPr>
          </a:lstStyle>
          <a:p>
            <a:pPr marL="0" lvl="0" indent="0" algn="ctr" rtl="0">
              <a:spcBef>
                <a:spcPts val="0"/>
              </a:spcBef>
              <a:spcAft>
                <a:spcPts val="0"/>
              </a:spcAft>
              <a:buNone/>
            </a:pPr>
            <a:fld id="{00000000-1234-1234-1234-123412341234}" type="slidenum">
              <a:rPr lang="en"/>
              <a:t>‹#›</a:t>
            </a:fld>
            <a:endParaRPr/>
          </a:p>
        </p:txBody>
      </p:sp>
      <p:sp>
        <p:nvSpPr>
          <p:cNvPr id="148" name="Google Shape;148;p16"/>
          <p:cNvSpPr/>
          <p:nvPr/>
        </p:nvSpPr>
        <p:spPr>
          <a:xfrm rot="-7863312">
            <a:off x="6073426" y="-714207"/>
            <a:ext cx="1063817" cy="1063817"/>
          </a:xfrm>
          <a:prstGeom prst="ellipse">
            <a:avLst/>
          </a:prstGeom>
          <a:solidFill>
            <a:srgbClr val="CBEDFD"/>
          </a:solidFill>
          <a:ln w="114300" cap="flat" cmpd="sng">
            <a:solidFill>
              <a:srgbClr val="8CE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 name="Google Shape;149;p16"/>
          <p:cNvSpPr/>
          <p:nvPr/>
        </p:nvSpPr>
        <p:spPr>
          <a:xfrm rot="-7863513">
            <a:off x="5388321" y="138211"/>
            <a:ext cx="672777" cy="672777"/>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50" name="Google Shape;150;p16"/>
          <p:cNvGrpSpPr/>
          <p:nvPr/>
        </p:nvGrpSpPr>
        <p:grpSpPr>
          <a:xfrm>
            <a:off x="8408751" y="168823"/>
            <a:ext cx="479230" cy="503608"/>
            <a:chOff x="1317200" y="238100"/>
            <a:chExt cx="4976425" cy="5229575"/>
          </a:xfrm>
        </p:grpSpPr>
        <p:sp>
          <p:nvSpPr>
            <p:cNvPr id="151" name="Google Shape;151;p16"/>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6"/>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6"/>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6"/>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6"/>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6"/>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6"/>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6"/>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6"/>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6"/>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6"/>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16"/>
          <p:cNvSpPr txBox="1"/>
          <p:nvPr/>
        </p:nvSpPr>
        <p:spPr>
          <a:xfrm>
            <a:off x="115150" y="103750"/>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rgbClr val="002664"/>
                </a:solidFill>
                <a:latin typeface="Public Sans"/>
                <a:ea typeface="Public Sans"/>
                <a:cs typeface="Public Sans"/>
                <a:sym typeface="Public Sans"/>
              </a:rPr>
              <a:t>NSW Department of Education</a:t>
            </a:r>
            <a:endParaRPr sz="800" b="1">
              <a:solidFill>
                <a:srgbClr val="002664"/>
              </a:solidFill>
              <a:latin typeface="Public Sans"/>
              <a:ea typeface="Public Sans"/>
              <a:cs typeface="Public Sans"/>
              <a:sym typeface="Public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2 3">
  <p:cSld name="TITLE_AND_BODY_2_3">
    <p:bg>
      <p:bgPr>
        <a:solidFill>
          <a:srgbClr val="FFE6EA"/>
        </a:solidFill>
        <a:effectLst/>
      </p:bgPr>
    </p:bg>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311700" y="1069950"/>
            <a:ext cx="48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2664"/>
              </a:buClr>
              <a:buSzPts val="2500"/>
              <a:buFont typeface="Public Sans"/>
              <a:buNone/>
              <a:defRPr sz="2500" b="1">
                <a:solidFill>
                  <a:srgbClr val="002664"/>
                </a:solidFill>
                <a:latin typeface="Public Sans"/>
                <a:ea typeface="Public Sans"/>
                <a:cs typeface="Public Sans"/>
                <a:sym typeface="Public Sans"/>
              </a:defRPr>
            </a:lvl1pPr>
            <a:lvl2pPr lvl="1">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2pPr>
            <a:lvl3pPr lvl="2">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3pPr>
            <a:lvl4pPr lvl="3">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4pPr>
            <a:lvl5pPr lvl="4">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5pPr>
            <a:lvl6pPr lvl="5">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6pPr>
            <a:lvl7pPr lvl="6">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7pPr>
            <a:lvl8pPr lvl="7">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8pPr>
            <a:lvl9pPr lvl="8">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9pPr>
          </a:lstStyle>
          <a:p>
            <a:endParaRPr/>
          </a:p>
        </p:txBody>
      </p:sp>
      <p:sp>
        <p:nvSpPr>
          <p:cNvPr id="227" name="Google Shape;227;p18"/>
          <p:cNvSpPr txBox="1">
            <a:spLocks noGrp="1"/>
          </p:cNvSpPr>
          <p:nvPr>
            <p:ph type="body" idx="1"/>
          </p:nvPr>
        </p:nvSpPr>
        <p:spPr>
          <a:xfrm>
            <a:off x="311700" y="1642650"/>
            <a:ext cx="4393200" cy="2450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664"/>
              </a:buClr>
              <a:buSzPts val="1800"/>
              <a:buFont typeface="Public Sans"/>
              <a:buChar char="●"/>
              <a:defRPr>
                <a:solidFill>
                  <a:srgbClr val="002664"/>
                </a:solidFill>
                <a:latin typeface="Public Sans"/>
                <a:ea typeface="Public Sans"/>
                <a:cs typeface="Public Sans"/>
                <a:sym typeface="Public Sans"/>
              </a:defRPr>
            </a:lvl1pPr>
            <a:lvl2pPr marL="914400" lvl="1"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2pPr>
            <a:lvl3pPr marL="1371600" lvl="2"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3pPr>
            <a:lvl4pPr marL="1828800" lvl="3"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4pPr>
            <a:lvl5pPr marL="2286000" lvl="4"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5pPr>
            <a:lvl6pPr marL="2743200" lvl="5"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6pPr>
            <a:lvl7pPr marL="3200400" lvl="6"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7pPr>
            <a:lvl8pPr marL="3657600" lvl="7"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8pPr>
            <a:lvl9pPr marL="4114800" lvl="8"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9pPr>
          </a:lstStyle>
          <a:p>
            <a:endParaRPr/>
          </a:p>
        </p:txBody>
      </p:sp>
      <p:sp>
        <p:nvSpPr>
          <p:cNvPr id="228" name="Google Shape;228;p18"/>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9" name="Google Shape;229;p18"/>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lvl1pPr lvl="0" algn="ctr">
              <a:buNone/>
              <a:defRPr>
                <a:solidFill>
                  <a:schemeClr val="lt1"/>
                </a:solidFill>
                <a:latin typeface="Public Sans"/>
                <a:ea typeface="Public Sans"/>
                <a:cs typeface="Public Sans"/>
                <a:sym typeface="Public Sans"/>
              </a:defRPr>
            </a:lvl1pPr>
            <a:lvl2pPr lvl="1" algn="ctr">
              <a:buNone/>
              <a:defRPr>
                <a:solidFill>
                  <a:schemeClr val="lt1"/>
                </a:solidFill>
                <a:latin typeface="Public Sans"/>
                <a:ea typeface="Public Sans"/>
                <a:cs typeface="Public Sans"/>
                <a:sym typeface="Public Sans"/>
              </a:defRPr>
            </a:lvl2pPr>
            <a:lvl3pPr lvl="2" algn="ctr">
              <a:buNone/>
              <a:defRPr>
                <a:solidFill>
                  <a:schemeClr val="lt1"/>
                </a:solidFill>
                <a:latin typeface="Public Sans"/>
                <a:ea typeface="Public Sans"/>
                <a:cs typeface="Public Sans"/>
                <a:sym typeface="Public Sans"/>
              </a:defRPr>
            </a:lvl3pPr>
            <a:lvl4pPr lvl="3" algn="ctr">
              <a:buNone/>
              <a:defRPr>
                <a:solidFill>
                  <a:schemeClr val="lt1"/>
                </a:solidFill>
                <a:latin typeface="Public Sans"/>
                <a:ea typeface="Public Sans"/>
                <a:cs typeface="Public Sans"/>
                <a:sym typeface="Public Sans"/>
              </a:defRPr>
            </a:lvl4pPr>
            <a:lvl5pPr lvl="4" algn="ctr">
              <a:buNone/>
              <a:defRPr>
                <a:solidFill>
                  <a:schemeClr val="lt1"/>
                </a:solidFill>
                <a:latin typeface="Public Sans"/>
                <a:ea typeface="Public Sans"/>
                <a:cs typeface="Public Sans"/>
                <a:sym typeface="Public Sans"/>
              </a:defRPr>
            </a:lvl5pPr>
            <a:lvl6pPr lvl="5" algn="ctr">
              <a:buNone/>
              <a:defRPr>
                <a:solidFill>
                  <a:schemeClr val="lt1"/>
                </a:solidFill>
                <a:latin typeface="Public Sans"/>
                <a:ea typeface="Public Sans"/>
                <a:cs typeface="Public Sans"/>
                <a:sym typeface="Public Sans"/>
              </a:defRPr>
            </a:lvl6pPr>
            <a:lvl7pPr lvl="6" algn="ctr">
              <a:buNone/>
              <a:defRPr>
                <a:solidFill>
                  <a:schemeClr val="lt1"/>
                </a:solidFill>
                <a:latin typeface="Public Sans"/>
                <a:ea typeface="Public Sans"/>
                <a:cs typeface="Public Sans"/>
                <a:sym typeface="Public Sans"/>
              </a:defRPr>
            </a:lvl7pPr>
            <a:lvl8pPr lvl="7" algn="ctr">
              <a:buNone/>
              <a:defRPr>
                <a:solidFill>
                  <a:schemeClr val="lt1"/>
                </a:solidFill>
                <a:latin typeface="Public Sans"/>
                <a:ea typeface="Public Sans"/>
                <a:cs typeface="Public Sans"/>
                <a:sym typeface="Public Sans"/>
              </a:defRPr>
            </a:lvl8pPr>
            <a:lvl9pPr lvl="8" algn="ctr">
              <a:buNone/>
              <a:defRPr>
                <a:solidFill>
                  <a:schemeClr val="lt1"/>
                </a:solidFill>
                <a:latin typeface="Public Sans"/>
                <a:ea typeface="Public Sans"/>
                <a:cs typeface="Public Sans"/>
                <a:sym typeface="Public Sans"/>
              </a:defRPr>
            </a:lvl9pPr>
          </a:lstStyle>
          <a:p>
            <a:pPr marL="0" lvl="0" indent="0" algn="ctr" rtl="0">
              <a:spcBef>
                <a:spcPts val="0"/>
              </a:spcBef>
              <a:spcAft>
                <a:spcPts val="0"/>
              </a:spcAft>
              <a:buNone/>
            </a:pPr>
            <a:fld id="{00000000-1234-1234-1234-123412341234}" type="slidenum">
              <a:rPr lang="en"/>
              <a:t>‹#›</a:t>
            </a:fld>
            <a:endParaRPr/>
          </a:p>
        </p:txBody>
      </p:sp>
      <p:sp>
        <p:nvSpPr>
          <p:cNvPr id="230" name="Google Shape;230;p18"/>
          <p:cNvSpPr/>
          <p:nvPr userDrawn="1"/>
        </p:nvSpPr>
        <p:spPr>
          <a:xfrm rot="6299612">
            <a:off x="8479187" y="3116434"/>
            <a:ext cx="1337019" cy="1337019"/>
          </a:xfrm>
          <a:prstGeom prst="ellipse">
            <a:avLst/>
          </a:prstGeom>
          <a:noFill/>
          <a:ln w="114300" cap="flat" cmpd="sng">
            <a:solidFill>
              <a:srgbClr val="FFB8C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 name="Google Shape;231;p18"/>
          <p:cNvSpPr/>
          <p:nvPr userDrawn="1"/>
        </p:nvSpPr>
        <p:spPr>
          <a:xfrm rot="6299392">
            <a:off x="8920369" y="3557626"/>
            <a:ext cx="454672" cy="454672"/>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p18"/>
          <p:cNvSpPr/>
          <p:nvPr/>
        </p:nvSpPr>
        <p:spPr>
          <a:xfrm>
            <a:off x="4799163" y="4891416"/>
            <a:ext cx="1037100" cy="1037400"/>
          </a:xfrm>
          <a:prstGeom prst="ellipse">
            <a:avLst/>
          </a:prstGeom>
          <a:noFill/>
          <a:ln w="152400" cap="flat" cmpd="sng">
            <a:solidFill>
              <a:srgbClr val="D7153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3" name="Google Shape;233;p18"/>
          <p:cNvSpPr/>
          <p:nvPr/>
        </p:nvSpPr>
        <p:spPr>
          <a:xfrm>
            <a:off x="4569912" y="4662058"/>
            <a:ext cx="1495200" cy="1496400"/>
          </a:xfrm>
          <a:prstGeom prst="ellipse">
            <a:avLst/>
          </a:prstGeom>
          <a:noFill/>
          <a:ln w="152400" cap="flat" cmpd="sng">
            <a:solidFill>
              <a:srgbClr val="D7153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34" name="Google Shape;234;p18"/>
          <p:cNvGrpSpPr/>
          <p:nvPr/>
        </p:nvGrpSpPr>
        <p:grpSpPr>
          <a:xfrm>
            <a:off x="8408751" y="168823"/>
            <a:ext cx="479230" cy="503608"/>
            <a:chOff x="1317200" y="238100"/>
            <a:chExt cx="4976425" cy="5229575"/>
          </a:xfrm>
        </p:grpSpPr>
        <p:sp>
          <p:nvSpPr>
            <p:cNvPr id="235" name="Google Shape;235;p18"/>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8"/>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8"/>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8"/>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8"/>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8"/>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8"/>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8"/>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8"/>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8"/>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8"/>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8"/>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8"/>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18"/>
          <p:cNvSpPr txBox="1"/>
          <p:nvPr/>
        </p:nvSpPr>
        <p:spPr>
          <a:xfrm>
            <a:off x="115150" y="103750"/>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rgbClr val="002664"/>
                </a:solidFill>
                <a:latin typeface="Public Sans"/>
                <a:ea typeface="Public Sans"/>
                <a:cs typeface="Public Sans"/>
                <a:sym typeface="Public Sans"/>
              </a:rPr>
              <a:t>NSW Department of Education</a:t>
            </a:r>
            <a:endParaRPr sz="800" b="1">
              <a:solidFill>
                <a:srgbClr val="002664"/>
              </a:solidFill>
              <a:latin typeface="Public Sans"/>
              <a:ea typeface="Public Sans"/>
              <a:cs typeface="Public Sans"/>
              <a:sym typeface="Public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3 1">
  <p:cSld name="TITLE_AND_BODY_2_3_1">
    <p:bg>
      <p:bgPr>
        <a:solidFill>
          <a:srgbClr val="002664"/>
        </a:solidFill>
        <a:effectLst/>
      </p:bgPr>
    </p:bg>
    <p:spTree>
      <p:nvGrpSpPr>
        <p:cNvPr id="1" name="Shape 440"/>
        <p:cNvGrpSpPr/>
        <p:nvPr/>
      </p:nvGrpSpPr>
      <p:grpSpPr>
        <a:xfrm>
          <a:off x="0" y="0"/>
          <a:ext cx="0" cy="0"/>
          <a:chOff x="0" y="0"/>
          <a:chExt cx="0" cy="0"/>
        </a:xfrm>
      </p:grpSpPr>
      <p:sp>
        <p:nvSpPr>
          <p:cNvPr id="446" name="Google Shape;446;p19"/>
          <p:cNvSpPr txBox="1">
            <a:spLocks noGrp="1"/>
          </p:cNvSpPr>
          <p:nvPr>
            <p:ph type="title"/>
          </p:nvPr>
        </p:nvSpPr>
        <p:spPr>
          <a:xfrm>
            <a:off x="311700" y="1069950"/>
            <a:ext cx="48060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500"/>
              <a:buFont typeface="Public Sans"/>
              <a:buNone/>
              <a:defRPr sz="2500" b="1">
                <a:solidFill>
                  <a:schemeClr val="lt1"/>
                </a:solidFill>
                <a:latin typeface="Public Sans"/>
                <a:ea typeface="Public Sans"/>
                <a:cs typeface="Public Sans"/>
                <a:sym typeface="Public Sans"/>
              </a:defRPr>
            </a:lvl1pPr>
            <a:lvl2pPr lvl="1">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2pPr>
            <a:lvl3pPr lvl="2">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3pPr>
            <a:lvl4pPr lvl="3">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4pPr>
            <a:lvl5pPr lvl="4">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5pPr>
            <a:lvl6pPr lvl="5">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6pPr>
            <a:lvl7pPr lvl="6">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7pPr>
            <a:lvl8pPr lvl="7">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8pPr>
            <a:lvl9pPr lvl="8">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9pPr>
          </a:lstStyle>
          <a:p>
            <a:endParaRPr/>
          </a:p>
        </p:txBody>
      </p:sp>
      <p:sp>
        <p:nvSpPr>
          <p:cNvPr id="447" name="Google Shape;447;p19"/>
          <p:cNvSpPr txBox="1">
            <a:spLocks noGrp="1"/>
          </p:cNvSpPr>
          <p:nvPr>
            <p:ph type="body" idx="1"/>
          </p:nvPr>
        </p:nvSpPr>
        <p:spPr>
          <a:xfrm>
            <a:off x="311700" y="1642650"/>
            <a:ext cx="4393200" cy="2450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lt1"/>
              </a:buClr>
              <a:buSzPts val="1800"/>
              <a:buFont typeface="Public Sans"/>
              <a:buChar char="●"/>
              <a:defRPr>
                <a:solidFill>
                  <a:schemeClr val="lt1"/>
                </a:solidFill>
                <a:latin typeface="Public Sans"/>
                <a:ea typeface="Public Sans"/>
                <a:cs typeface="Public Sans"/>
                <a:sym typeface="Public Sans"/>
              </a:defRPr>
            </a:lvl1pPr>
            <a:lvl2pPr marL="914400" lvl="1"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2pPr>
            <a:lvl3pPr marL="1371600" lvl="2"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3pPr>
            <a:lvl4pPr marL="1828800" lvl="3"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4pPr>
            <a:lvl5pPr marL="2286000" lvl="4"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5pPr>
            <a:lvl6pPr marL="2743200" lvl="5"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6pPr>
            <a:lvl7pPr marL="3200400" lvl="6"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7pPr>
            <a:lvl8pPr marL="3657600" lvl="7"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8pPr>
            <a:lvl9pPr marL="4114800" lvl="8"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9pPr>
          </a:lstStyle>
          <a:p>
            <a:endParaRPr/>
          </a:p>
        </p:txBody>
      </p:sp>
      <p:sp>
        <p:nvSpPr>
          <p:cNvPr id="448" name="Google Shape;448;p19"/>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9" name="Google Shape;449;p19"/>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lvl1pPr lvl="0" algn="ctr">
              <a:buNone/>
              <a:defRPr>
                <a:solidFill>
                  <a:schemeClr val="lt1"/>
                </a:solidFill>
                <a:latin typeface="Public Sans"/>
                <a:ea typeface="Public Sans"/>
                <a:cs typeface="Public Sans"/>
                <a:sym typeface="Public Sans"/>
              </a:defRPr>
            </a:lvl1pPr>
            <a:lvl2pPr lvl="1" algn="ctr">
              <a:buNone/>
              <a:defRPr>
                <a:solidFill>
                  <a:schemeClr val="lt1"/>
                </a:solidFill>
                <a:latin typeface="Public Sans"/>
                <a:ea typeface="Public Sans"/>
                <a:cs typeface="Public Sans"/>
                <a:sym typeface="Public Sans"/>
              </a:defRPr>
            </a:lvl2pPr>
            <a:lvl3pPr lvl="2" algn="ctr">
              <a:buNone/>
              <a:defRPr>
                <a:solidFill>
                  <a:schemeClr val="lt1"/>
                </a:solidFill>
                <a:latin typeface="Public Sans"/>
                <a:ea typeface="Public Sans"/>
                <a:cs typeface="Public Sans"/>
                <a:sym typeface="Public Sans"/>
              </a:defRPr>
            </a:lvl3pPr>
            <a:lvl4pPr lvl="3" algn="ctr">
              <a:buNone/>
              <a:defRPr>
                <a:solidFill>
                  <a:schemeClr val="lt1"/>
                </a:solidFill>
                <a:latin typeface="Public Sans"/>
                <a:ea typeface="Public Sans"/>
                <a:cs typeface="Public Sans"/>
                <a:sym typeface="Public Sans"/>
              </a:defRPr>
            </a:lvl4pPr>
            <a:lvl5pPr lvl="4" algn="ctr">
              <a:buNone/>
              <a:defRPr>
                <a:solidFill>
                  <a:schemeClr val="lt1"/>
                </a:solidFill>
                <a:latin typeface="Public Sans"/>
                <a:ea typeface="Public Sans"/>
                <a:cs typeface="Public Sans"/>
                <a:sym typeface="Public Sans"/>
              </a:defRPr>
            </a:lvl5pPr>
            <a:lvl6pPr lvl="5" algn="ctr">
              <a:buNone/>
              <a:defRPr>
                <a:solidFill>
                  <a:schemeClr val="lt1"/>
                </a:solidFill>
                <a:latin typeface="Public Sans"/>
                <a:ea typeface="Public Sans"/>
                <a:cs typeface="Public Sans"/>
                <a:sym typeface="Public Sans"/>
              </a:defRPr>
            </a:lvl6pPr>
            <a:lvl7pPr lvl="6" algn="ctr">
              <a:buNone/>
              <a:defRPr>
                <a:solidFill>
                  <a:schemeClr val="lt1"/>
                </a:solidFill>
                <a:latin typeface="Public Sans"/>
                <a:ea typeface="Public Sans"/>
                <a:cs typeface="Public Sans"/>
                <a:sym typeface="Public Sans"/>
              </a:defRPr>
            </a:lvl7pPr>
            <a:lvl8pPr lvl="7" algn="ctr">
              <a:buNone/>
              <a:defRPr>
                <a:solidFill>
                  <a:schemeClr val="lt1"/>
                </a:solidFill>
                <a:latin typeface="Public Sans"/>
                <a:ea typeface="Public Sans"/>
                <a:cs typeface="Public Sans"/>
                <a:sym typeface="Public Sans"/>
              </a:defRPr>
            </a:lvl8pPr>
            <a:lvl9pPr lvl="8" algn="ctr">
              <a:buNone/>
              <a:defRPr>
                <a:solidFill>
                  <a:schemeClr val="lt1"/>
                </a:solidFill>
                <a:latin typeface="Public Sans"/>
                <a:ea typeface="Public Sans"/>
                <a:cs typeface="Public Sans"/>
                <a:sym typeface="Public Sans"/>
              </a:defRPr>
            </a:lvl9pPr>
          </a:lstStyle>
          <a:p>
            <a:pPr marL="0" lvl="0" indent="0" algn="ctr" rtl="0">
              <a:spcBef>
                <a:spcPts val="0"/>
              </a:spcBef>
              <a:spcAft>
                <a:spcPts val="0"/>
              </a:spcAft>
              <a:buNone/>
            </a:pPr>
            <a:fld id="{00000000-1234-1234-1234-123412341234}" type="slidenum">
              <a:rPr lang="en"/>
              <a:t>‹#›</a:t>
            </a:fld>
            <a:endParaRPr/>
          </a:p>
        </p:txBody>
      </p:sp>
      <p:sp>
        <p:nvSpPr>
          <p:cNvPr id="450" name="Google Shape;450;p19"/>
          <p:cNvSpPr/>
          <p:nvPr userDrawn="1"/>
        </p:nvSpPr>
        <p:spPr>
          <a:xfrm rot="6299612">
            <a:off x="2451462" y="-601398"/>
            <a:ext cx="1337019" cy="1337019"/>
          </a:xfrm>
          <a:prstGeom prst="ellipse">
            <a:avLst/>
          </a:prstGeom>
          <a:noFill/>
          <a:ln w="114300" cap="flat" cmpd="sng">
            <a:solidFill>
              <a:srgbClr val="FFB8C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1" name="Google Shape;451;p19"/>
          <p:cNvSpPr/>
          <p:nvPr userDrawn="1"/>
        </p:nvSpPr>
        <p:spPr>
          <a:xfrm rot="6299392">
            <a:off x="2892644" y="-160206"/>
            <a:ext cx="454672" cy="454672"/>
          </a:xfrm>
          <a:prstGeom prst="ellipse">
            <a:avLst/>
          </a:prstGeom>
          <a:solidFill>
            <a:srgbClr val="8CE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52" name="Google Shape;452;p19"/>
          <p:cNvGrpSpPr/>
          <p:nvPr/>
        </p:nvGrpSpPr>
        <p:grpSpPr>
          <a:xfrm>
            <a:off x="8408751" y="168823"/>
            <a:ext cx="479230" cy="503608"/>
            <a:chOff x="1317200" y="238100"/>
            <a:chExt cx="4976425" cy="5229575"/>
          </a:xfrm>
        </p:grpSpPr>
        <p:sp>
          <p:nvSpPr>
            <p:cNvPr id="453" name="Google Shape;453;p19"/>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9"/>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9"/>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9"/>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9"/>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9"/>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9"/>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9"/>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9"/>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9"/>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9"/>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9"/>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9"/>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9"/>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9"/>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9"/>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9"/>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19"/>
          <p:cNvSpPr txBox="1"/>
          <p:nvPr/>
        </p:nvSpPr>
        <p:spPr>
          <a:xfrm>
            <a:off x="115150" y="103750"/>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rgbClr val="FFFFFF"/>
                </a:solidFill>
                <a:latin typeface="Public Sans"/>
                <a:ea typeface="Public Sans"/>
                <a:cs typeface="Public Sans"/>
                <a:sym typeface="Public Sans"/>
              </a:rPr>
              <a:t>NSW Department of Education</a:t>
            </a:r>
            <a:endParaRPr sz="800" b="1">
              <a:solidFill>
                <a:srgbClr val="FFFFFF"/>
              </a:solidFill>
              <a:latin typeface="Public Sans"/>
              <a:ea typeface="Public Sans"/>
              <a:cs typeface="Public Sans"/>
              <a:sym typeface="Public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2 2 1 1">
  <p:cSld name="TITLE_AND_BODY_2_2_1_1">
    <p:spTree>
      <p:nvGrpSpPr>
        <p:cNvPr id="1" name="Shape 540"/>
        <p:cNvGrpSpPr/>
        <p:nvPr/>
      </p:nvGrpSpPr>
      <p:grpSpPr>
        <a:xfrm>
          <a:off x="0" y="0"/>
          <a:ext cx="0" cy="0"/>
          <a:chOff x="0" y="0"/>
          <a:chExt cx="0" cy="0"/>
        </a:xfrm>
      </p:grpSpPr>
      <p:sp>
        <p:nvSpPr>
          <p:cNvPr id="542" name="Google Shape;542;p22"/>
          <p:cNvSpPr txBox="1">
            <a:spLocks noGrp="1"/>
          </p:cNvSpPr>
          <p:nvPr>
            <p:ph type="title"/>
          </p:nvPr>
        </p:nvSpPr>
        <p:spPr>
          <a:xfrm>
            <a:off x="311700" y="103750"/>
            <a:ext cx="44949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2664"/>
              </a:buClr>
              <a:buSzPts val="2800"/>
              <a:buFont typeface="Public Sans"/>
              <a:buNone/>
              <a:defRPr b="1">
                <a:solidFill>
                  <a:srgbClr val="002664"/>
                </a:solidFill>
                <a:latin typeface="Public Sans"/>
                <a:ea typeface="Public Sans"/>
                <a:cs typeface="Public Sans"/>
                <a:sym typeface="Public Sans"/>
              </a:defRPr>
            </a:lvl1pPr>
            <a:lvl2pPr lvl="1">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2pPr>
            <a:lvl3pPr lvl="2">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3pPr>
            <a:lvl4pPr lvl="3">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4pPr>
            <a:lvl5pPr lvl="4">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5pPr>
            <a:lvl6pPr lvl="5">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6pPr>
            <a:lvl7pPr lvl="6">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7pPr>
            <a:lvl8pPr lvl="7">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8pPr>
            <a:lvl9pPr lvl="8">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9pPr>
          </a:lstStyle>
          <a:p>
            <a:endParaRPr/>
          </a:p>
        </p:txBody>
      </p:sp>
      <p:sp>
        <p:nvSpPr>
          <p:cNvPr id="543" name="Google Shape;543;p22"/>
          <p:cNvSpPr txBox="1">
            <a:spLocks noGrp="1"/>
          </p:cNvSpPr>
          <p:nvPr>
            <p:ph type="body" idx="1"/>
          </p:nvPr>
        </p:nvSpPr>
        <p:spPr>
          <a:xfrm>
            <a:off x="311700" y="974475"/>
            <a:ext cx="43932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495054"/>
              </a:buClr>
              <a:buSzPts val="1800"/>
              <a:buFont typeface="Public Sans"/>
              <a:buChar char="●"/>
              <a:defRPr>
                <a:solidFill>
                  <a:srgbClr val="495054"/>
                </a:solidFill>
                <a:latin typeface="Public Sans"/>
                <a:ea typeface="Public Sans"/>
                <a:cs typeface="Public Sans"/>
                <a:sym typeface="Public Sans"/>
              </a:defRPr>
            </a:lvl1pPr>
            <a:lvl2pPr marL="914400" lvl="1" indent="-317500">
              <a:spcBef>
                <a:spcPts val="0"/>
              </a:spcBef>
              <a:spcAft>
                <a:spcPts val="0"/>
              </a:spcAft>
              <a:buClr>
                <a:srgbClr val="495054"/>
              </a:buClr>
              <a:buSzPts val="1400"/>
              <a:buFont typeface="Public Sans"/>
              <a:buChar char="○"/>
              <a:defRPr>
                <a:solidFill>
                  <a:srgbClr val="495054"/>
                </a:solidFill>
                <a:latin typeface="Public Sans"/>
                <a:ea typeface="Public Sans"/>
                <a:cs typeface="Public Sans"/>
                <a:sym typeface="Public Sans"/>
              </a:defRPr>
            </a:lvl2pPr>
            <a:lvl3pPr marL="1371600" lvl="2" indent="-317500">
              <a:spcBef>
                <a:spcPts val="0"/>
              </a:spcBef>
              <a:spcAft>
                <a:spcPts val="0"/>
              </a:spcAft>
              <a:buClr>
                <a:srgbClr val="495054"/>
              </a:buClr>
              <a:buSzPts val="1400"/>
              <a:buFont typeface="Public Sans"/>
              <a:buChar char="■"/>
              <a:defRPr>
                <a:solidFill>
                  <a:srgbClr val="495054"/>
                </a:solidFill>
                <a:latin typeface="Public Sans"/>
                <a:ea typeface="Public Sans"/>
                <a:cs typeface="Public Sans"/>
                <a:sym typeface="Public Sans"/>
              </a:defRPr>
            </a:lvl3pPr>
            <a:lvl4pPr marL="1828800" lvl="3" indent="-317500">
              <a:spcBef>
                <a:spcPts val="0"/>
              </a:spcBef>
              <a:spcAft>
                <a:spcPts val="0"/>
              </a:spcAft>
              <a:buClr>
                <a:srgbClr val="495054"/>
              </a:buClr>
              <a:buSzPts val="1400"/>
              <a:buFont typeface="Public Sans"/>
              <a:buChar char="●"/>
              <a:defRPr>
                <a:solidFill>
                  <a:srgbClr val="495054"/>
                </a:solidFill>
                <a:latin typeface="Public Sans"/>
                <a:ea typeface="Public Sans"/>
                <a:cs typeface="Public Sans"/>
                <a:sym typeface="Public Sans"/>
              </a:defRPr>
            </a:lvl4pPr>
            <a:lvl5pPr marL="2286000" lvl="4" indent="-317500">
              <a:spcBef>
                <a:spcPts val="0"/>
              </a:spcBef>
              <a:spcAft>
                <a:spcPts val="0"/>
              </a:spcAft>
              <a:buClr>
                <a:srgbClr val="495054"/>
              </a:buClr>
              <a:buSzPts val="1400"/>
              <a:buFont typeface="Public Sans"/>
              <a:buChar char="○"/>
              <a:defRPr>
                <a:solidFill>
                  <a:srgbClr val="495054"/>
                </a:solidFill>
                <a:latin typeface="Public Sans"/>
                <a:ea typeface="Public Sans"/>
                <a:cs typeface="Public Sans"/>
                <a:sym typeface="Public Sans"/>
              </a:defRPr>
            </a:lvl5pPr>
            <a:lvl6pPr marL="2743200" lvl="5" indent="-317500">
              <a:spcBef>
                <a:spcPts val="0"/>
              </a:spcBef>
              <a:spcAft>
                <a:spcPts val="0"/>
              </a:spcAft>
              <a:buClr>
                <a:srgbClr val="495054"/>
              </a:buClr>
              <a:buSzPts val="1400"/>
              <a:buFont typeface="Public Sans"/>
              <a:buChar char="■"/>
              <a:defRPr>
                <a:solidFill>
                  <a:srgbClr val="495054"/>
                </a:solidFill>
                <a:latin typeface="Public Sans"/>
                <a:ea typeface="Public Sans"/>
                <a:cs typeface="Public Sans"/>
                <a:sym typeface="Public Sans"/>
              </a:defRPr>
            </a:lvl6pPr>
            <a:lvl7pPr marL="3200400" lvl="6" indent="-317500">
              <a:spcBef>
                <a:spcPts val="0"/>
              </a:spcBef>
              <a:spcAft>
                <a:spcPts val="0"/>
              </a:spcAft>
              <a:buClr>
                <a:srgbClr val="495054"/>
              </a:buClr>
              <a:buSzPts val="1400"/>
              <a:buFont typeface="Public Sans"/>
              <a:buChar char="●"/>
              <a:defRPr>
                <a:solidFill>
                  <a:srgbClr val="495054"/>
                </a:solidFill>
                <a:latin typeface="Public Sans"/>
                <a:ea typeface="Public Sans"/>
                <a:cs typeface="Public Sans"/>
                <a:sym typeface="Public Sans"/>
              </a:defRPr>
            </a:lvl7pPr>
            <a:lvl8pPr marL="3657600" lvl="7" indent="-317500">
              <a:spcBef>
                <a:spcPts val="0"/>
              </a:spcBef>
              <a:spcAft>
                <a:spcPts val="0"/>
              </a:spcAft>
              <a:buClr>
                <a:srgbClr val="495054"/>
              </a:buClr>
              <a:buSzPts val="1400"/>
              <a:buFont typeface="Public Sans"/>
              <a:buChar char="○"/>
              <a:defRPr>
                <a:solidFill>
                  <a:srgbClr val="495054"/>
                </a:solidFill>
                <a:latin typeface="Public Sans"/>
                <a:ea typeface="Public Sans"/>
                <a:cs typeface="Public Sans"/>
                <a:sym typeface="Public Sans"/>
              </a:defRPr>
            </a:lvl8pPr>
            <a:lvl9pPr marL="4114800" lvl="8" indent="-317500">
              <a:spcBef>
                <a:spcPts val="0"/>
              </a:spcBef>
              <a:spcAft>
                <a:spcPts val="0"/>
              </a:spcAft>
              <a:buClr>
                <a:srgbClr val="495054"/>
              </a:buClr>
              <a:buSzPts val="1400"/>
              <a:buFont typeface="Public Sans"/>
              <a:buChar char="■"/>
              <a:defRPr>
                <a:solidFill>
                  <a:srgbClr val="495054"/>
                </a:solidFill>
                <a:latin typeface="Public Sans"/>
                <a:ea typeface="Public Sans"/>
                <a:cs typeface="Public Sans"/>
                <a:sym typeface="Public Sans"/>
              </a:defRPr>
            </a:lvl9pPr>
          </a:lstStyle>
          <a:p>
            <a:endParaRPr/>
          </a:p>
        </p:txBody>
      </p:sp>
      <p:sp>
        <p:nvSpPr>
          <p:cNvPr id="544" name="Google Shape;544;p22"/>
          <p:cNvSpPr/>
          <p:nvPr userDrawn="1"/>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6" name="Google Shape;546;p22"/>
          <p:cNvSpPr/>
          <p:nvPr userDrawn="1"/>
        </p:nvSpPr>
        <p:spPr>
          <a:xfrm>
            <a:off x="4476704" y="-47975"/>
            <a:ext cx="220500" cy="5229900"/>
          </a:xfrm>
          <a:prstGeom prst="rect">
            <a:avLst/>
          </a:prstGeom>
          <a:solidFill>
            <a:srgbClr val="FFE6E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547" name="Google Shape;547;p22"/>
          <p:cNvGrpSpPr/>
          <p:nvPr/>
        </p:nvGrpSpPr>
        <p:grpSpPr>
          <a:xfrm>
            <a:off x="8408751" y="168823"/>
            <a:ext cx="479230" cy="503608"/>
            <a:chOff x="1317200" y="238100"/>
            <a:chExt cx="4976425" cy="5229575"/>
          </a:xfrm>
        </p:grpSpPr>
        <p:sp>
          <p:nvSpPr>
            <p:cNvPr id="548" name="Google Shape;548;p22"/>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2"/>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2"/>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2"/>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2"/>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2"/>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2"/>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2"/>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2"/>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2"/>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2"/>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2"/>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2"/>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2"/>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2"/>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2"/>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2"/>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2"/>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2"/>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2"/>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2"/>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2"/>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4" name="Google Shape;574;p22"/>
          <p:cNvSpPr/>
          <p:nvPr/>
        </p:nvSpPr>
        <p:spPr>
          <a:xfrm rot="900460">
            <a:off x="-754582" y="-1905884"/>
            <a:ext cx="2802490" cy="2803069"/>
          </a:xfrm>
          <a:prstGeom prst="ellipse">
            <a:avLst/>
          </a:prstGeom>
          <a:noFill/>
          <a:ln w="228600" cap="flat" cmpd="sng">
            <a:solidFill>
              <a:srgbClr val="FFE6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5" name="Google Shape;575;p22"/>
          <p:cNvSpPr txBox="1"/>
          <p:nvPr/>
        </p:nvSpPr>
        <p:spPr>
          <a:xfrm>
            <a:off x="115150" y="103750"/>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rgbClr val="002664"/>
                </a:solidFill>
                <a:latin typeface="Public Sans"/>
                <a:ea typeface="Public Sans"/>
                <a:cs typeface="Public Sans"/>
                <a:sym typeface="Public Sans"/>
              </a:rPr>
              <a:t>NSW Department of Education</a:t>
            </a:r>
            <a:endParaRPr sz="800" b="1">
              <a:solidFill>
                <a:srgbClr val="002664"/>
              </a:solidFill>
              <a:latin typeface="Public Sans"/>
              <a:ea typeface="Public Sans"/>
              <a:cs typeface="Public Sans"/>
              <a:sym typeface="Public Sans"/>
            </a:endParaRPr>
          </a:p>
        </p:txBody>
      </p:sp>
      <p:sp>
        <p:nvSpPr>
          <p:cNvPr id="545" name="Google Shape;545;p22"/>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lvl1pPr lvl="0" algn="ctr">
              <a:buNone/>
              <a:defRPr>
                <a:solidFill>
                  <a:schemeClr val="lt1"/>
                </a:solidFill>
                <a:latin typeface="Public Sans"/>
                <a:ea typeface="Public Sans"/>
                <a:cs typeface="Public Sans"/>
                <a:sym typeface="Public Sans"/>
              </a:defRPr>
            </a:lvl1pPr>
            <a:lvl2pPr lvl="1" algn="ctr">
              <a:buNone/>
              <a:defRPr>
                <a:solidFill>
                  <a:schemeClr val="lt1"/>
                </a:solidFill>
                <a:latin typeface="Public Sans"/>
                <a:ea typeface="Public Sans"/>
                <a:cs typeface="Public Sans"/>
                <a:sym typeface="Public Sans"/>
              </a:defRPr>
            </a:lvl2pPr>
            <a:lvl3pPr lvl="2" algn="ctr">
              <a:buNone/>
              <a:defRPr>
                <a:solidFill>
                  <a:schemeClr val="lt1"/>
                </a:solidFill>
                <a:latin typeface="Public Sans"/>
                <a:ea typeface="Public Sans"/>
                <a:cs typeface="Public Sans"/>
                <a:sym typeface="Public Sans"/>
              </a:defRPr>
            </a:lvl3pPr>
            <a:lvl4pPr lvl="3" algn="ctr">
              <a:buNone/>
              <a:defRPr>
                <a:solidFill>
                  <a:schemeClr val="lt1"/>
                </a:solidFill>
                <a:latin typeface="Public Sans"/>
                <a:ea typeface="Public Sans"/>
                <a:cs typeface="Public Sans"/>
                <a:sym typeface="Public Sans"/>
              </a:defRPr>
            </a:lvl4pPr>
            <a:lvl5pPr lvl="4" algn="ctr">
              <a:buNone/>
              <a:defRPr>
                <a:solidFill>
                  <a:schemeClr val="lt1"/>
                </a:solidFill>
                <a:latin typeface="Public Sans"/>
                <a:ea typeface="Public Sans"/>
                <a:cs typeface="Public Sans"/>
                <a:sym typeface="Public Sans"/>
              </a:defRPr>
            </a:lvl5pPr>
            <a:lvl6pPr lvl="5" algn="ctr">
              <a:buNone/>
              <a:defRPr>
                <a:solidFill>
                  <a:schemeClr val="lt1"/>
                </a:solidFill>
                <a:latin typeface="Public Sans"/>
                <a:ea typeface="Public Sans"/>
                <a:cs typeface="Public Sans"/>
                <a:sym typeface="Public Sans"/>
              </a:defRPr>
            </a:lvl6pPr>
            <a:lvl7pPr lvl="6" algn="ctr">
              <a:buNone/>
              <a:defRPr>
                <a:solidFill>
                  <a:schemeClr val="lt1"/>
                </a:solidFill>
                <a:latin typeface="Public Sans"/>
                <a:ea typeface="Public Sans"/>
                <a:cs typeface="Public Sans"/>
                <a:sym typeface="Public Sans"/>
              </a:defRPr>
            </a:lvl7pPr>
            <a:lvl8pPr lvl="7" algn="ctr">
              <a:buNone/>
              <a:defRPr>
                <a:solidFill>
                  <a:schemeClr val="lt1"/>
                </a:solidFill>
                <a:latin typeface="Public Sans"/>
                <a:ea typeface="Public Sans"/>
                <a:cs typeface="Public Sans"/>
                <a:sym typeface="Public Sans"/>
              </a:defRPr>
            </a:lvl8pPr>
            <a:lvl9pPr lvl="8" algn="ctr">
              <a:buNone/>
              <a:defRPr>
                <a:solidFill>
                  <a:schemeClr val="lt1"/>
                </a:solidFill>
                <a:latin typeface="Public Sans"/>
                <a:ea typeface="Public Sans"/>
                <a:cs typeface="Public Sans"/>
                <a:sym typeface="Public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2 1">
  <p:cSld name="TITLE_AND_BODY_2_1">
    <p:bg>
      <p:bgPr>
        <a:solidFill>
          <a:srgbClr val="CBEDFD"/>
        </a:solidFill>
        <a:effectLst/>
      </p:bgPr>
    </p:bg>
    <p:spTree>
      <p:nvGrpSpPr>
        <p:cNvPr id="1" name="Shape 584"/>
        <p:cNvGrpSpPr/>
        <p:nvPr/>
      </p:nvGrpSpPr>
      <p:grpSpPr>
        <a:xfrm>
          <a:off x="0" y="0"/>
          <a:ext cx="0" cy="0"/>
          <a:chOff x="0" y="0"/>
          <a:chExt cx="0" cy="0"/>
        </a:xfrm>
      </p:grpSpPr>
      <p:sp>
        <p:nvSpPr>
          <p:cNvPr id="585" name="Google Shape;585;p23"/>
          <p:cNvSpPr txBox="1">
            <a:spLocks noGrp="1"/>
          </p:cNvSpPr>
          <p:nvPr>
            <p:ph type="title"/>
          </p:nvPr>
        </p:nvSpPr>
        <p:spPr>
          <a:xfrm>
            <a:off x="311700" y="103750"/>
            <a:ext cx="44949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2664"/>
              </a:buClr>
              <a:buSzPts val="2800"/>
              <a:buFont typeface="Public Sans"/>
              <a:buNone/>
              <a:defRPr b="1">
                <a:solidFill>
                  <a:srgbClr val="002664"/>
                </a:solidFill>
                <a:latin typeface="Public Sans"/>
                <a:ea typeface="Public Sans"/>
                <a:cs typeface="Public Sans"/>
                <a:sym typeface="Public Sans"/>
              </a:defRPr>
            </a:lvl1pPr>
            <a:lvl2pPr lvl="1">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2pPr>
            <a:lvl3pPr lvl="2">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3pPr>
            <a:lvl4pPr lvl="3">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4pPr>
            <a:lvl5pPr lvl="4">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5pPr>
            <a:lvl6pPr lvl="5">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6pPr>
            <a:lvl7pPr lvl="6">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7pPr>
            <a:lvl8pPr lvl="7">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8pPr>
            <a:lvl9pPr lvl="8">
              <a:spcBef>
                <a:spcPts val="0"/>
              </a:spcBef>
              <a:spcAft>
                <a:spcPts val="0"/>
              </a:spcAft>
              <a:buClr>
                <a:srgbClr val="002664"/>
              </a:buClr>
              <a:buSzPts val="2800"/>
              <a:buFont typeface="Public Sans"/>
              <a:buNone/>
              <a:defRPr>
                <a:solidFill>
                  <a:srgbClr val="002664"/>
                </a:solidFill>
                <a:latin typeface="Public Sans"/>
                <a:ea typeface="Public Sans"/>
                <a:cs typeface="Public Sans"/>
                <a:sym typeface="Public Sans"/>
              </a:defRPr>
            </a:lvl9pPr>
          </a:lstStyle>
          <a:p>
            <a:endParaRPr/>
          </a:p>
        </p:txBody>
      </p:sp>
      <p:sp>
        <p:nvSpPr>
          <p:cNvPr id="586" name="Google Shape;586;p23"/>
          <p:cNvSpPr txBox="1">
            <a:spLocks noGrp="1"/>
          </p:cNvSpPr>
          <p:nvPr>
            <p:ph type="body" idx="1"/>
          </p:nvPr>
        </p:nvSpPr>
        <p:spPr>
          <a:xfrm>
            <a:off x="311700" y="974475"/>
            <a:ext cx="43932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664"/>
              </a:buClr>
              <a:buSzPts val="1800"/>
              <a:buFont typeface="Public Sans"/>
              <a:buChar char="●"/>
              <a:defRPr>
                <a:solidFill>
                  <a:srgbClr val="002664"/>
                </a:solidFill>
                <a:latin typeface="Public Sans"/>
                <a:ea typeface="Public Sans"/>
                <a:cs typeface="Public Sans"/>
                <a:sym typeface="Public Sans"/>
              </a:defRPr>
            </a:lvl1pPr>
            <a:lvl2pPr marL="914400" lvl="1"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2pPr>
            <a:lvl3pPr marL="1371600" lvl="2"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3pPr>
            <a:lvl4pPr marL="1828800" lvl="3"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4pPr>
            <a:lvl5pPr marL="2286000" lvl="4"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5pPr>
            <a:lvl6pPr marL="2743200" lvl="5"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6pPr>
            <a:lvl7pPr marL="3200400" lvl="6"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7pPr>
            <a:lvl8pPr marL="3657600" lvl="7"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8pPr>
            <a:lvl9pPr marL="4114800" lvl="8" indent="-317500">
              <a:spcBef>
                <a:spcPts val="0"/>
              </a:spcBef>
              <a:spcAft>
                <a:spcPts val="0"/>
              </a:spcAft>
              <a:buClr>
                <a:srgbClr val="002664"/>
              </a:buClr>
              <a:buSzPts val="1400"/>
              <a:buFont typeface="Public Sans"/>
              <a:buChar char="■"/>
              <a:defRPr>
                <a:solidFill>
                  <a:srgbClr val="002664"/>
                </a:solidFill>
                <a:latin typeface="Public Sans"/>
                <a:ea typeface="Public Sans"/>
                <a:cs typeface="Public Sans"/>
                <a:sym typeface="Public Sans"/>
              </a:defRPr>
            </a:lvl9pPr>
          </a:lstStyle>
          <a:p>
            <a:endParaRPr/>
          </a:p>
        </p:txBody>
      </p:sp>
      <p:sp>
        <p:nvSpPr>
          <p:cNvPr id="587" name="Google Shape;587;p23"/>
          <p:cNvSpPr/>
          <p:nvPr/>
        </p:nvSpPr>
        <p:spPr>
          <a:xfrm>
            <a:off x="5503325" y="-47975"/>
            <a:ext cx="1017300" cy="5229900"/>
          </a:xfrm>
          <a:prstGeom prst="rect">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8" name="Google Shape;588;p23"/>
          <p:cNvSpPr/>
          <p:nvPr/>
        </p:nvSpPr>
        <p:spPr>
          <a:xfrm>
            <a:off x="6520625" y="-47975"/>
            <a:ext cx="2667600" cy="5229900"/>
          </a:xfrm>
          <a:prstGeom prst="rect">
            <a:avLst/>
          </a:prstGeom>
          <a:solidFill>
            <a:srgbClr val="FFB8C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9" name="Google Shape;589;p23"/>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0" name="Google Shape;590;p23"/>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lvl1pPr lvl="0" algn="ctr">
              <a:buNone/>
              <a:defRPr>
                <a:solidFill>
                  <a:schemeClr val="lt1"/>
                </a:solidFill>
                <a:latin typeface="Public Sans"/>
                <a:ea typeface="Public Sans"/>
                <a:cs typeface="Public Sans"/>
                <a:sym typeface="Public Sans"/>
              </a:defRPr>
            </a:lvl1pPr>
            <a:lvl2pPr lvl="1" algn="ctr">
              <a:buNone/>
              <a:defRPr>
                <a:solidFill>
                  <a:schemeClr val="lt1"/>
                </a:solidFill>
                <a:latin typeface="Public Sans"/>
                <a:ea typeface="Public Sans"/>
                <a:cs typeface="Public Sans"/>
                <a:sym typeface="Public Sans"/>
              </a:defRPr>
            </a:lvl2pPr>
            <a:lvl3pPr lvl="2" algn="ctr">
              <a:buNone/>
              <a:defRPr>
                <a:solidFill>
                  <a:schemeClr val="lt1"/>
                </a:solidFill>
                <a:latin typeface="Public Sans"/>
                <a:ea typeface="Public Sans"/>
                <a:cs typeface="Public Sans"/>
                <a:sym typeface="Public Sans"/>
              </a:defRPr>
            </a:lvl3pPr>
            <a:lvl4pPr lvl="3" algn="ctr">
              <a:buNone/>
              <a:defRPr>
                <a:solidFill>
                  <a:schemeClr val="lt1"/>
                </a:solidFill>
                <a:latin typeface="Public Sans"/>
                <a:ea typeface="Public Sans"/>
                <a:cs typeface="Public Sans"/>
                <a:sym typeface="Public Sans"/>
              </a:defRPr>
            </a:lvl4pPr>
            <a:lvl5pPr lvl="4" algn="ctr">
              <a:buNone/>
              <a:defRPr>
                <a:solidFill>
                  <a:schemeClr val="lt1"/>
                </a:solidFill>
                <a:latin typeface="Public Sans"/>
                <a:ea typeface="Public Sans"/>
                <a:cs typeface="Public Sans"/>
                <a:sym typeface="Public Sans"/>
              </a:defRPr>
            </a:lvl5pPr>
            <a:lvl6pPr lvl="5" algn="ctr">
              <a:buNone/>
              <a:defRPr>
                <a:solidFill>
                  <a:schemeClr val="lt1"/>
                </a:solidFill>
                <a:latin typeface="Public Sans"/>
                <a:ea typeface="Public Sans"/>
                <a:cs typeface="Public Sans"/>
                <a:sym typeface="Public Sans"/>
              </a:defRPr>
            </a:lvl6pPr>
            <a:lvl7pPr lvl="6" algn="ctr">
              <a:buNone/>
              <a:defRPr>
                <a:solidFill>
                  <a:schemeClr val="lt1"/>
                </a:solidFill>
                <a:latin typeface="Public Sans"/>
                <a:ea typeface="Public Sans"/>
                <a:cs typeface="Public Sans"/>
                <a:sym typeface="Public Sans"/>
              </a:defRPr>
            </a:lvl7pPr>
            <a:lvl8pPr lvl="7" algn="ctr">
              <a:buNone/>
              <a:defRPr>
                <a:solidFill>
                  <a:schemeClr val="lt1"/>
                </a:solidFill>
                <a:latin typeface="Public Sans"/>
                <a:ea typeface="Public Sans"/>
                <a:cs typeface="Public Sans"/>
                <a:sym typeface="Public Sans"/>
              </a:defRPr>
            </a:lvl8pPr>
            <a:lvl9pPr lvl="8" algn="ctr">
              <a:buNone/>
              <a:defRPr>
                <a:solidFill>
                  <a:schemeClr val="lt1"/>
                </a:solidFill>
                <a:latin typeface="Public Sans"/>
                <a:ea typeface="Public Sans"/>
                <a:cs typeface="Public Sans"/>
                <a:sym typeface="Public Sans"/>
              </a:defRPr>
            </a:lvl9pPr>
          </a:lstStyle>
          <a:p>
            <a:pPr marL="0" lvl="0" indent="0" algn="ctr" rtl="0">
              <a:spcBef>
                <a:spcPts val="0"/>
              </a:spcBef>
              <a:spcAft>
                <a:spcPts val="0"/>
              </a:spcAft>
              <a:buNone/>
            </a:pPr>
            <a:fld id="{00000000-1234-1234-1234-123412341234}" type="slidenum">
              <a:rPr lang="en"/>
              <a:t>‹#›</a:t>
            </a:fld>
            <a:endParaRPr/>
          </a:p>
        </p:txBody>
      </p:sp>
      <p:grpSp>
        <p:nvGrpSpPr>
          <p:cNvPr id="591" name="Google Shape;591;p23"/>
          <p:cNvGrpSpPr/>
          <p:nvPr/>
        </p:nvGrpSpPr>
        <p:grpSpPr>
          <a:xfrm>
            <a:off x="8408751" y="168823"/>
            <a:ext cx="479230" cy="503608"/>
            <a:chOff x="1317200" y="238100"/>
            <a:chExt cx="4976425" cy="5229575"/>
          </a:xfrm>
        </p:grpSpPr>
        <p:sp>
          <p:nvSpPr>
            <p:cNvPr id="592" name="Google Shape;592;p23"/>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3"/>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3"/>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3"/>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3"/>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3"/>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3"/>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8" name="Google Shape;618;p23"/>
          <p:cNvSpPr txBox="1"/>
          <p:nvPr/>
        </p:nvSpPr>
        <p:spPr>
          <a:xfrm>
            <a:off x="115150" y="103750"/>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rgbClr val="002664"/>
                </a:solidFill>
                <a:latin typeface="Public Sans"/>
                <a:ea typeface="Public Sans"/>
                <a:cs typeface="Public Sans"/>
                <a:sym typeface="Public Sans"/>
              </a:rPr>
              <a:t>NSW Department of Education</a:t>
            </a:r>
            <a:endParaRPr sz="800" b="1">
              <a:solidFill>
                <a:srgbClr val="002664"/>
              </a:solidFill>
              <a:latin typeface="Public Sans"/>
              <a:ea typeface="Public Sans"/>
              <a:cs typeface="Public Sans"/>
              <a:sym typeface="Public Sans"/>
            </a:endParaRPr>
          </a:p>
        </p:txBody>
      </p:sp>
    </p:spTree>
  </p:cSld>
  <p:clrMapOvr>
    <a:masterClrMapping/>
  </p:clrMapOvr>
  <p:extLst>
    <p:ext uri="{DCECCB84-F9BA-43D5-87BE-67443E8EF086}">
      <p15:sldGuideLst xmlns:p15="http://schemas.microsoft.com/office/powerpoint/2012/main">
        <p15:guide id="1" orient="horz" pos="3179">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1 1 1" userDrawn="1">
  <p:cSld name="TITLE_AND_BODY_1_1_1">
    <p:bg>
      <p:bgPr>
        <a:solidFill>
          <a:srgbClr val="D7153A"/>
        </a:solidFill>
        <a:effectLst/>
      </p:bgPr>
    </p:bg>
    <p:spTree>
      <p:nvGrpSpPr>
        <p:cNvPr id="1" name="Shape 672"/>
        <p:cNvGrpSpPr/>
        <p:nvPr/>
      </p:nvGrpSpPr>
      <p:grpSpPr>
        <a:xfrm>
          <a:off x="0" y="0"/>
          <a:ext cx="0" cy="0"/>
          <a:chOff x="0" y="0"/>
          <a:chExt cx="0" cy="0"/>
        </a:xfrm>
      </p:grpSpPr>
      <p:sp>
        <p:nvSpPr>
          <p:cNvPr id="673" name="Google Shape;673;p25"/>
          <p:cNvSpPr/>
          <p:nvPr/>
        </p:nvSpPr>
        <p:spPr>
          <a:xfrm>
            <a:off x="4617610" y="-647727"/>
            <a:ext cx="1413300" cy="1413600"/>
          </a:xfrm>
          <a:prstGeom prst="ellipse">
            <a:avLst/>
          </a:prstGeom>
          <a:noFill/>
          <a:ln w="152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4" name="Google Shape;674;p25"/>
          <p:cNvSpPr/>
          <p:nvPr/>
        </p:nvSpPr>
        <p:spPr>
          <a:xfrm>
            <a:off x="4126675" y="-1138925"/>
            <a:ext cx="2394900" cy="2396700"/>
          </a:xfrm>
          <a:prstGeom prst="ellipse">
            <a:avLst/>
          </a:prstGeom>
          <a:noFill/>
          <a:ln w="152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7" name="Google Shape;677;p25"/>
          <p:cNvSpPr txBox="1">
            <a:spLocks noGrp="1"/>
          </p:cNvSpPr>
          <p:nvPr>
            <p:ph type="body" idx="1"/>
          </p:nvPr>
        </p:nvSpPr>
        <p:spPr>
          <a:xfrm>
            <a:off x="385825" y="1515813"/>
            <a:ext cx="3636000" cy="25911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lt1"/>
              </a:buClr>
              <a:buSzPts val="1800"/>
              <a:buFont typeface="Public Sans"/>
              <a:buChar char="●"/>
              <a:defRPr>
                <a:solidFill>
                  <a:schemeClr val="lt1"/>
                </a:solidFill>
                <a:latin typeface="Public Sans"/>
                <a:ea typeface="Public Sans"/>
                <a:cs typeface="Public Sans"/>
                <a:sym typeface="Public Sans"/>
              </a:defRPr>
            </a:lvl1pPr>
            <a:lvl2pPr marL="914400" lvl="1"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2pPr>
            <a:lvl3pPr marL="1371600" lvl="2"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3pPr>
            <a:lvl4pPr marL="1828800" lvl="3"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4pPr>
            <a:lvl5pPr marL="2286000" lvl="4"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5pPr>
            <a:lvl6pPr marL="2743200" lvl="5"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6pPr>
            <a:lvl7pPr marL="3200400" lvl="6"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7pPr>
            <a:lvl8pPr marL="3657600" lvl="7"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8pPr>
            <a:lvl9pPr marL="4114800" lvl="8"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9pPr>
          </a:lstStyle>
          <a:p>
            <a:endParaRPr/>
          </a:p>
        </p:txBody>
      </p:sp>
      <p:sp>
        <p:nvSpPr>
          <p:cNvPr id="678" name="Google Shape;678;p25"/>
          <p:cNvSpPr txBox="1">
            <a:spLocks noGrp="1"/>
          </p:cNvSpPr>
          <p:nvPr>
            <p:ph type="title"/>
          </p:nvPr>
        </p:nvSpPr>
        <p:spPr>
          <a:xfrm>
            <a:off x="373775" y="932888"/>
            <a:ext cx="3659400" cy="452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500"/>
              <a:buFont typeface="Public Sans"/>
              <a:buNone/>
              <a:defRPr sz="2500">
                <a:solidFill>
                  <a:schemeClr val="lt1"/>
                </a:solidFill>
                <a:latin typeface="Public Sans"/>
                <a:ea typeface="Public Sans"/>
                <a:cs typeface="Public Sans"/>
                <a:sym typeface="Public Sans"/>
              </a:defRPr>
            </a:lvl1pPr>
            <a:lvl2pPr lvl="1">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2pPr>
            <a:lvl3pPr lvl="2">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3pPr>
            <a:lvl4pPr lvl="3">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4pPr>
            <a:lvl5pPr lvl="4">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5pPr>
            <a:lvl6pPr lvl="5">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6pPr>
            <a:lvl7pPr lvl="6">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7pPr>
            <a:lvl8pPr lvl="7">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8pPr>
            <a:lvl9pPr lvl="8">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9pPr>
          </a:lstStyle>
          <a:p>
            <a:endParaRPr/>
          </a:p>
        </p:txBody>
      </p:sp>
      <p:sp>
        <p:nvSpPr>
          <p:cNvPr id="679" name="Google Shape;679;p25"/>
          <p:cNvSpPr/>
          <p:nvPr/>
        </p:nvSpPr>
        <p:spPr>
          <a:xfrm>
            <a:off x="8602550" y="4753107"/>
            <a:ext cx="441300" cy="2928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0" name="Google Shape;680;p25"/>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lvl1pPr lvl="0" algn="ctr">
              <a:buNone/>
              <a:defRPr>
                <a:solidFill>
                  <a:srgbClr val="D7153A"/>
                </a:solidFill>
                <a:latin typeface="Public Sans"/>
                <a:ea typeface="Public Sans"/>
                <a:cs typeface="Public Sans"/>
                <a:sym typeface="Public Sans"/>
              </a:defRPr>
            </a:lvl1pPr>
            <a:lvl2pPr lvl="1" algn="ctr">
              <a:buNone/>
              <a:defRPr>
                <a:solidFill>
                  <a:srgbClr val="D7153A"/>
                </a:solidFill>
                <a:latin typeface="Public Sans"/>
                <a:ea typeface="Public Sans"/>
                <a:cs typeface="Public Sans"/>
                <a:sym typeface="Public Sans"/>
              </a:defRPr>
            </a:lvl2pPr>
            <a:lvl3pPr lvl="2" algn="ctr">
              <a:buNone/>
              <a:defRPr>
                <a:solidFill>
                  <a:srgbClr val="D7153A"/>
                </a:solidFill>
                <a:latin typeface="Public Sans"/>
                <a:ea typeface="Public Sans"/>
                <a:cs typeface="Public Sans"/>
                <a:sym typeface="Public Sans"/>
              </a:defRPr>
            </a:lvl3pPr>
            <a:lvl4pPr lvl="3" algn="ctr">
              <a:buNone/>
              <a:defRPr>
                <a:solidFill>
                  <a:srgbClr val="D7153A"/>
                </a:solidFill>
                <a:latin typeface="Public Sans"/>
                <a:ea typeface="Public Sans"/>
                <a:cs typeface="Public Sans"/>
                <a:sym typeface="Public Sans"/>
              </a:defRPr>
            </a:lvl4pPr>
            <a:lvl5pPr lvl="4" algn="ctr">
              <a:buNone/>
              <a:defRPr>
                <a:solidFill>
                  <a:srgbClr val="D7153A"/>
                </a:solidFill>
                <a:latin typeface="Public Sans"/>
                <a:ea typeface="Public Sans"/>
                <a:cs typeface="Public Sans"/>
                <a:sym typeface="Public Sans"/>
              </a:defRPr>
            </a:lvl5pPr>
            <a:lvl6pPr lvl="5" algn="ctr">
              <a:buNone/>
              <a:defRPr>
                <a:solidFill>
                  <a:srgbClr val="D7153A"/>
                </a:solidFill>
                <a:latin typeface="Public Sans"/>
                <a:ea typeface="Public Sans"/>
                <a:cs typeface="Public Sans"/>
                <a:sym typeface="Public Sans"/>
              </a:defRPr>
            </a:lvl6pPr>
            <a:lvl7pPr lvl="6" algn="ctr">
              <a:buNone/>
              <a:defRPr>
                <a:solidFill>
                  <a:srgbClr val="D7153A"/>
                </a:solidFill>
                <a:latin typeface="Public Sans"/>
                <a:ea typeface="Public Sans"/>
                <a:cs typeface="Public Sans"/>
                <a:sym typeface="Public Sans"/>
              </a:defRPr>
            </a:lvl7pPr>
            <a:lvl8pPr lvl="7" algn="ctr">
              <a:buNone/>
              <a:defRPr>
                <a:solidFill>
                  <a:srgbClr val="D7153A"/>
                </a:solidFill>
                <a:latin typeface="Public Sans"/>
                <a:ea typeface="Public Sans"/>
                <a:cs typeface="Public Sans"/>
                <a:sym typeface="Public Sans"/>
              </a:defRPr>
            </a:lvl8pPr>
            <a:lvl9pPr lvl="8" algn="ctr">
              <a:buNone/>
              <a:defRPr>
                <a:solidFill>
                  <a:srgbClr val="D7153A"/>
                </a:solidFill>
                <a:latin typeface="Public Sans"/>
                <a:ea typeface="Public Sans"/>
                <a:cs typeface="Public Sans"/>
                <a:sym typeface="Public Sans"/>
              </a:defRPr>
            </a:lvl9pPr>
          </a:lstStyle>
          <a:p>
            <a:pPr marL="0" lvl="0" indent="0" algn="ctr" rtl="0">
              <a:spcBef>
                <a:spcPts val="0"/>
              </a:spcBef>
              <a:spcAft>
                <a:spcPts val="0"/>
              </a:spcAft>
              <a:buNone/>
            </a:pPr>
            <a:fld id="{00000000-1234-1234-1234-123412341234}" type="slidenum">
              <a:rPr lang="en"/>
              <a:t>‹#›</a:t>
            </a:fld>
            <a:endParaRPr/>
          </a:p>
        </p:txBody>
      </p:sp>
      <p:sp>
        <p:nvSpPr>
          <p:cNvPr id="681" name="Google Shape;681;p25"/>
          <p:cNvSpPr/>
          <p:nvPr userDrawn="1"/>
        </p:nvSpPr>
        <p:spPr>
          <a:xfrm>
            <a:off x="3035619" y="4922850"/>
            <a:ext cx="441300" cy="441300"/>
          </a:xfrm>
          <a:prstGeom prst="ellipse">
            <a:avLst/>
          </a:prstGeom>
          <a:solidFill>
            <a:srgbClr val="FFE6EA"/>
          </a:solidFill>
          <a:ln w="114300" cap="flat" cmpd="sng">
            <a:solidFill>
              <a:srgbClr val="FFB8C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2" name="Google Shape;682;p25"/>
          <p:cNvSpPr/>
          <p:nvPr/>
        </p:nvSpPr>
        <p:spPr>
          <a:xfrm>
            <a:off x="4241677" y="4613607"/>
            <a:ext cx="279000" cy="279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3" name="Google Shape;683;p25"/>
          <p:cNvSpPr txBox="1"/>
          <p:nvPr/>
        </p:nvSpPr>
        <p:spPr>
          <a:xfrm>
            <a:off x="115150" y="103750"/>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chemeClr val="lt1"/>
                </a:solidFill>
                <a:latin typeface="Public Sans"/>
                <a:ea typeface="Public Sans"/>
                <a:cs typeface="Public Sans"/>
                <a:sym typeface="Public Sans"/>
              </a:rPr>
              <a:t>NSW Department of Education</a:t>
            </a:r>
            <a:endParaRPr sz="800" b="1">
              <a:solidFill>
                <a:schemeClr val="lt1"/>
              </a:solidFill>
              <a:latin typeface="Public Sans"/>
              <a:ea typeface="Public Sans"/>
              <a:cs typeface="Public Sans"/>
              <a:sym typeface="Public Sans"/>
            </a:endParaRPr>
          </a:p>
        </p:txBody>
      </p:sp>
      <p:grpSp>
        <p:nvGrpSpPr>
          <p:cNvPr id="684" name="Google Shape;684;p25"/>
          <p:cNvGrpSpPr/>
          <p:nvPr/>
        </p:nvGrpSpPr>
        <p:grpSpPr>
          <a:xfrm>
            <a:off x="8408751" y="168823"/>
            <a:ext cx="479230" cy="503608"/>
            <a:chOff x="1317200" y="238100"/>
            <a:chExt cx="4976425" cy="5229575"/>
          </a:xfrm>
        </p:grpSpPr>
        <p:sp>
          <p:nvSpPr>
            <p:cNvPr id="685" name="Google Shape;685;p25"/>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5"/>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5"/>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5"/>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5"/>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5"/>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5"/>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5"/>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5"/>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5"/>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5"/>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1 1 1 2" userDrawn="1">
  <p:cSld name="TITLE_AND_BODY_1_1_1_2">
    <p:bg>
      <p:bgPr>
        <a:solidFill>
          <a:srgbClr val="FFB8C1"/>
        </a:solidFill>
        <a:effectLst/>
      </p:bgPr>
    </p:bg>
    <p:spTree>
      <p:nvGrpSpPr>
        <p:cNvPr id="1" name="Shape 714"/>
        <p:cNvGrpSpPr/>
        <p:nvPr/>
      </p:nvGrpSpPr>
      <p:grpSpPr>
        <a:xfrm>
          <a:off x="0" y="0"/>
          <a:ext cx="0" cy="0"/>
          <a:chOff x="0" y="0"/>
          <a:chExt cx="0" cy="0"/>
        </a:xfrm>
      </p:grpSpPr>
      <p:sp>
        <p:nvSpPr>
          <p:cNvPr id="715" name="Google Shape;715;p26"/>
          <p:cNvSpPr/>
          <p:nvPr/>
        </p:nvSpPr>
        <p:spPr>
          <a:xfrm>
            <a:off x="4617610" y="-981102"/>
            <a:ext cx="1413300" cy="1413600"/>
          </a:xfrm>
          <a:prstGeom prst="ellipse">
            <a:avLst/>
          </a:prstGeom>
          <a:noFill/>
          <a:ln w="152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6" name="Google Shape;716;p26"/>
          <p:cNvSpPr/>
          <p:nvPr/>
        </p:nvSpPr>
        <p:spPr>
          <a:xfrm>
            <a:off x="4126675" y="-1472300"/>
            <a:ext cx="2394900" cy="2396700"/>
          </a:xfrm>
          <a:prstGeom prst="ellipse">
            <a:avLst/>
          </a:prstGeom>
          <a:noFill/>
          <a:ln w="152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8" name="Google Shape;718;p26"/>
          <p:cNvSpPr txBox="1">
            <a:spLocks noGrp="1"/>
          </p:cNvSpPr>
          <p:nvPr>
            <p:ph type="body" idx="1"/>
          </p:nvPr>
        </p:nvSpPr>
        <p:spPr>
          <a:xfrm>
            <a:off x="385825" y="1515813"/>
            <a:ext cx="3636000" cy="25911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lt1"/>
              </a:buClr>
              <a:buSzPts val="1800"/>
              <a:buFont typeface="Public Sans"/>
              <a:buChar char="●"/>
              <a:defRPr>
                <a:solidFill>
                  <a:schemeClr val="lt1"/>
                </a:solidFill>
                <a:latin typeface="Public Sans"/>
                <a:ea typeface="Public Sans"/>
                <a:cs typeface="Public Sans"/>
                <a:sym typeface="Public Sans"/>
              </a:defRPr>
            </a:lvl1pPr>
            <a:lvl2pPr marL="914400" lvl="1"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2pPr>
            <a:lvl3pPr marL="1371600" lvl="2"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3pPr>
            <a:lvl4pPr marL="1828800" lvl="3"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4pPr>
            <a:lvl5pPr marL="2286000" lvl="4"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5pPr>
            <a:lvl6pPr marL="2743200" lvl="5"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6pPr>
            <a:lvl7pPr marL="3200400" lvl="6"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7pPr>
            <a:lvl8pPr marL="3657600" lvl="7"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8pPr>
            <a:lvl9pPr marL="4114800" lvl="8" indent="-317500">
              <a:spcBef>
                <a:spcPts val="0"/>
              </a:spcBef>
              <a:spcAft>
                <a:spcPts val="0"/>
              </a:spcAft>
              <a:buClr>
                <a:schemeClr val="lt1"/>
              </a:buClr>
              <a:buSzPts val="1400"/>
              <a:buFont typeface="Public Sans"/>
              <a:buChar char="■"/>
              <a:defRPr>
                <a:solidFill>
                  <a:schemeClr val="lt1"/>
                </a:solidFill>
                <a:latin typeface="Public Sans"/>
                <a:ea typeface="Public Sans"/>
                <a:cs typeface="Public Sans"/>
                <a:sym typeface="Public Sans"/>
              </a:defRPr>
            </a:lvl9pPr>
          </a:lstStyle>
          <a:p>
            <a:endParaRPr/>
          </a:p>
        </p:txBody>
      </p:sp>
      <p:sp>
        <p:nvSpPr>
          <p:cNvPr id="719" name="Google Shape;719;p26"/>
          <p:cNvSpPr txBox="1">
            <a:spLocks noGrp="1"/>
          </p:cNvSpPr>
          <p:nvPr>
            <p:ph type="title"/>
          </p:nvPr>
        </p:nvSpPr>
        <p:spPr>
          <a:xfrm>
            <a:off x="373775" y="932888"/>
            <a:ext cx="3659400" cy="452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500"/>
              <a:buFont typeface="Public Sans"/>
              <a:buNone/>
              <a:defRPr sz="2500">
                <a:solidFill>
                  <a:schemeClr val="lt1"/>
                </a:solidFill>
                <a:latin typeface="Public Sans"/>
                <a:ea typeface="Public Sans"/>
                <a:cs typeface="Public Sans"/>
                <a:sym typeface="Public Sans"/>
              </a:defRPr>
            </a:lvl1pPr>
            <a:lvl2pPr lvl="1">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2pPr>
            <a:lvl3pPr lvl="2">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3pPr>
            <a:lvl4pPr lvl="3">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4pPr>
            <a:lvl5pPr lvl="4">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5pPr>
            <a:lvl6pPr lvl="5">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6pPr>
            <a:lvl7pPr lvl="6">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7pPr>
            <a:lvl8pPr lvl="7">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8pPr>
            <a:lvl9pPr lvl="8">
              <a:spcBef>
                <a:spcPts val="0"/>
              </a:spcBef>
              <a:spcAft>
                <a:spcPts val="0"/>
              </a:spcAft>
              <a:buClr>
                <a:schemeClr val="lt1"/>
              </a:buClr>
              <a:buSzPts val="2800"/>
              <a:buFont typeface="Public Sans"/>
              <a:buNone/>
              <a:defRPr>
                <a:solidFill>
                  <a:schemeClr val="lt1"/>
                </a:solidFill>
                <a:latin typeface="Public Sans"/>
                <a:ea typeface="Public Sans"/>
                <a:cs typeface="Public Sans"/>
                <a:sym typeface="Public Sans"/>
              </a:defRPr>
            </a:lvl9pPr>
          </a:lstStyle>
          <a:p>
            <a:endParaRPr/>
          </a:p>
        </p:txBody>
      </p:sp>
      <p:sp>
        <p:nvSpPr>
          <p:cNvPr id="720" name="Google Shape;720;p26"/>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1" name="Google Shape;721;p26"/>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lvl1pPr lvl="0" algn="ctr">
              <a:buNone/>
              <a:defRPr>
                <a:solidFill>
                  <a:schemeClr val="lt1"/>
                </a:solidFill>
                <a:latin typeface="Public Sans"/>
                <a:ea typeface="Public Sans"/>
                <a:cs typeface="Public Sans"/>
                <a:sym typeface="Public Sans"/>
              </a:defRPr>
            </a:lvl1pPr>
            <a:lvl2pPr lvl="1" algn="ctr">
              <a:buNone/>
              <a:defRPr>
                <a:solidFill>
                  <a:schemeClr val="lt1"/>
                </a:solidFill>
                <a:latin typeface="Public Sans"/>
                <a:ea typeface="Public Sans"/>
                <a:cs typeface="Public Sans"/>
                <a:sym typeface="Public Sans"/>
              </a:defRPr>
            </a:lvl2pPr>
            <a:lvl3pPr lvl="2" algn="ctr">
              <a:buNone/>
              <a:defRPr>
                <a:solidFill>
                  <a:schemeClr val="lt1"/>
                </a:solidFill>
                <a:latin typeface="Public Sans"/>
                <a:ea typeface="Public Sans"/>
                <a:cs typeface="Public Sans"/>
                <a:sym typeface="Public Sans"/>
              </a:defRPr>
            </a:lvl3pPr>
            <a:lvl4pPr lvl="3" algn="ctr">
              <a:buNone/>
              <a:defRPr>
                <a:solidFill>
                  <a:schemeClr val="lt1"/>
                </a:solidFill>
                <a:latin typeface="Public Sans"/>
                <a:ea typeface="Public Sans"/>
                <a:cs typeface="Public Sans"/>
                <a:sym typeface="Public Sans"/>
              </a:defRPr>
            </a:lvl4pPr>
            <a:lvl5pPr lvl="4" algn="ctr">
              <a:buNone/>
              <a:defRPr>
                <a:solidFill>
                  <a:schemeClr val="lt1"/>
                </a:solidFill>
                <a:latin typeface="Public Sans"/>
                <a:ea typeface="Public Sans"/>
                <a:cs typeface="Public Sans"/>
                <a:sym typeface="Public Sans"/>
              </a:defRPr>
            </a:lvl5pPr>
            <a:lvl6pPr lvl="5" algn="ctr">
              <a:buNone/>
              <a:defRPr>
                <a:solidFill>
                  <a:schemeClr val="lt1"/>
                </a:solidFill>
                <a:latin typeface="Public Sans"/>
                <a:ea typeface="Public Sans"/>
                <a:cs typeface="Public Sans"/>
                <a:sym typeface="Public Sans"/>
              </a:defRPr>
            </a:lvl6pPr>
            <a:lvl7pPr lvl="6" algn="ctr">
              <a:buNone/>
              <a:defRPr>
                <a:solidFill>
                  <a:schemeClr val="lt1"/>
                </a:solidFill>
                <a:latin typeface="Public Sans"/>
                <a:ea typeface="Public Sans"/>
                <a:cs typeface="Public Sans"/>
                <a:sym typeface="Public Sans"/>
              </a:defRPr>
            </a:lvl7pPr>
            <a:lvl8pPr lvl="7" algn="ctr">
              <a:buNone/>
              <a:defRPr>
                <a:solidFill>
                  <a:schemeClr val="lt1"/>
                </a:solidFill>
                <a:latin typeface="Public Sans"/>
                <a:ea typeface="Public Sans"/>
                <a:cs typeface="Public Sans"/>
                <a:sym typeface="Public Sans"/>
              </a:defRPr>
            </a:lvl8pPr>
            <a:lvl9pPr lvl="8" algn="ctr">
              <a:buNone/>
              <a:defRPr>
                <a:solidFill>
                  <a:schemeClr val="lt1"/>
                </a:solidFill>
                <a:latin typeface="Public Sans"/>
                <a:ea typeface="Public Sans"/>
                <a:cs typeface="Public Sans"/>
                <a:sym typeface="Public Sans"/>
              </a:defRPr>
            </a:lvl9pPr>
          </a:lstStyle>
          <a:p>
            <a:pPr marL="0" lvl="0" indent="0" algn="ctr" rtl="0">
              <a:spcBef>
                <a:spcPts val="0"/>
              </a:spcBef>
              <a:spcAft>
                <a:spcPts val="0"/>
              </a:spcAft>
              <a:buNone/>
            </a:pPr>
            <a:fld id="{00000000-1234-1234-1234-123412341234}" type="slidenum">
              <a:rPr lang="en"/>
              <a:t>‹#›</a:t>
            </a:fld>
            <a:endParaRPr/>
          </a:p>
        </p:txBody>
      </p:sp>
      <p:grpSp>
        <p:nvGrpSpPr>
          <p:cNvPr id="722" name="Google Shape;722;p26"/>
          <p:cNvGrpSpPr/>
          <p:nvPr/>
        </p:nvGrpSpPr>
        <p:grpSpPr>
          <a:xfrm>
            <a:off x="8408751" y="168823"/>
            <a:ext cx="479230" cy="503608"/>
            <a:chOff x="1317200" y="238100"/>
            <a:chExt cx="4976425" cy="5229575"/>
          </a:xfrm>
        </p:grpSpPr>
        <p:sp>
          <p:nvSpPr>
            <p:cNvPr id="723" name="Google Shape;723;p26"/>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6"/>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6"/>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6"/>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6"/>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6"/>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6"/>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6"/>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6"/>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6"/>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6"/>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6"/>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6"/>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6"/>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26"/>
          <p:cNvSpPr/>
          <p:nvPr/>
        </p:nvSpPr>
        <p:spPr>
          <a:xfrm>
            <a:off x="4764450" y="4417500"/>
            <a:ext cx="1182300" cy="1182300"/>
          </a:xfrm>
          <a:prstGeom prst="ellipse">
            <a:avLst/>
          </a:prstGeom>
          <a:solidFill>
            <a:srgbClr val="FFE6EA"/>
          </a:solidFill>
          <a:ln w="114300" cap="flat" cmpd="sng">
            <a:solidFill>
              <a:srgbClr val="FFB8C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0" name="Google Shape;750;p26"/>
          <p:cNvSpPr/>
          <p:nvPr/>
        </p:nvSpPr>
        <p:spPr>
          <a:xfrm>
            <a:off x="3957600" y="4751937"/>
            <a:ext cx="279000" cy="279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1" name="Google Shape;751;p26"/>
          <p:cNvSpPr txBox="1"/>
          <p:nvPr/>
        </p:nvSpPr>
        <p:spPr>
          <a:xfrm>
            <a:off x="115150" y="103750"/>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rgbClr val="002664"/>
                </a:solidFill>
                <a:latin typeface="Public Sans"/>
                <a:ea typeface="Public Sans"/>
                <a:cs typeface="Public Sans"/>
                <a:sym typeface="Public Sans"/>
              </a:rPr>
              <a:t>NSW Department of Education</a:t>
            </a:r>
            <a:endParaRPr sz="800" b="1">
              <a:solidFill>
                <a:srgbClr val="002664"/>
              </a:solidFill>
              <a:latin typeface="Public Sans"/>
              <a:ea typeface="Public Sans"/>
              <a:cs typeface="Public Sans"/>
              <a:sym typeface="Public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3" r:id="rId4"/>
    <p:sldLayoutId id="2147483664" r:id="rId5"/>
    <p:sldLayoutId id="2147483667" r:id="rId6"/>
    <p:sldLayoutId id="2147483668" r:id="rId7"/>
    <p:sldLayoutId id="2147483670" r:id="rId8"/>
    <p:sldLayoutId id="2147483671" r:id="rId9"/>
    <p:sldLayoutId id="2147483673" r:id="rId10"/>
    <p:sldLayoutId id="2147483674" r:id="rId11"/>
    <p:sldLayoutId id="2147483675" r:id="rId12"/>
    <p:sldLayoutId id="2147483676" r:id="rId13"/>
    <p:sldLayoutId id="214748367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hyperlink" Target="https://educationstandards.nsw.edu.au/wps/portal/nesa/k-10/learning-areas/hsie/history-k-10" TargetMode="External"/><Relationship Id="rId13" Type="http://schemas.openxmlformats.org/officeDocument/2006/relationships/hyperlink" Target="https://educationstandards.nsw.edu.au/wps/portal/nesa/k-10/learning-areas/tas" TargetMode="External"/><Relationship Id="rId3" Type="http://schemas.openxmlformats.org/officeDocument/2006/relationships/image" Target="../media/image12.jpeg"/><Relationship Id="rId7" Type="http://schemas.openxmlformats.org/officeDocument/2006/relationships/hyperlink" Target="https://educationstandards.nsw.edu.au/wps/portal/nesa/k-10/learning-areas/science/science-and-technology-k-6-new-syllabus" TargetMode="External"/><Relationship Id="rId12" Type="http://schemas.openxmlformats.org/officeDocument/2006/relationships/hyperlink" Target="https://educationstandards.nsw.edu.au/wps/portal/nesa/k-10/learning-areas/languages/aboriginal-languages-k-10-syllabus"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curriculum.nsw.edu.au/learning-areas/mathematics/mathematics-k-10-2022" TargetMode="External"/><Relationship Id="rId11" Type="http://schemas.openxmlformats.org/officeDocument/2006/relationships/hyperlink" Target="https://educationstandards.nsw.edu.au/wps/portal/nesa/k-10/learning-areas/pdhpe/pdhpe-k-10-2018" TargetMode="External"/><Relationship Id="rId5" Type="http://schemas.openxmlformats.org/officeDocument/2006/relationships/hyperlink" Target="https://curriculum.nsw.edu.au/learning-areas/english/english-k-10-2022" TargetMode="External"/><Relationship Id="rId10" Type="http://schemas.openxmlformats.org/officeDocument/2006/relationships/hyperlink" Target="https://educationstandards.nsw.edu.au/wps/portal/nesa/k-10/learning-areas/creative-arts/creative-arts-k-6-syllabus" TargetMode="External"/><Relationship Id="rId4" Type="http://schemas.openxmlformats.org/officeDocument/2006/relationships/image" Target="../media/image13.png"/><Relationship Id="rId9" Type="http://schemas.openxmlformats.org/officeDocument/2006/relationships/hyperlink" Target="https://educationstandards.nsw.edu.au/wps/portal/nesa/k-10/learning-areas/hsie/geography-k-1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education.nsw.gov.au/teaching-and-learning/curriculum/early-learning/resources-for-families/animation-clips-for-families"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s://players.brightcove.net/6146050564001/default_default/index.html?videoId=6315137312112"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education.nsw.gov.au/teaching-and-learning/curriculum/early-learning/resources-for-families"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hyperlink" Target="https://education.nsw.gov.au/teaching-and-learning/curriculum/literacy-and-numeracy/resources-for-parents-and-carers" TargetMode="External"/><Relationship Id="rId4" Type="http://schemas.openxmlformats.org/officeDocument/2006/relationships/hyperlink" Target="https://education.nsw.gov.au/teaching-and-learning/curriculum/early-learning/resources-for-families/animation-clips-for-families"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video" Target="https://www.youtube.com/embed/FxMBiWiHsgw?feature=oembed" TargetMode="External"/><Relationship Id="rId7" Type="http://schemas.openxmlformats.org/officeDocument/2006/relationships/image" Target="../media/image48.jpeg"/><Relationship Id="rId2" Type="http://schemas.openxmlformats.org/officeDocument/2006/relationships/video" Target="https://www.youtube.com/embed/iGw8j3Odqm8?feature=oembed" TargetMode="External"/><Relationship Id="rId1" Type="http://schemas.openxmlformats.org/officeDocument/2006/relationships/video" Target="https://www.youtube.com/embed/jSwR01Lcyv0?feature=oembed" TargetMode="External"/><Relationship Id="rId6" Type="http://schemas.openxmlformats.org/officeDocument/2006/relationships/image" Target="../media/image47.jpeg"/><Relationship Id="rId11" Type="http://schemas.openxmlformats.org/officeDocument/2006/relationships/hyperlink" Target="https://www.youtube.com/watch?v=FxMBiWiHsgw" TargetMode="External"/><Relationship Id="rId5" Type="http://schemas.openxmlformats.org/officeDocument/2006/relationships/notesSlide" Target="../notesSlides/notesSlide25.xml"/><Relationship Id="rId10" Type="http://schemas.openxmlformats.org/officeDocument/2006/relationships/hyperlink" Target="https://www.youtube.com/watch?v=iGw8j3Odqm8" TargetMode="External"/><Relationship Id="rId4" Type="http://schemas.openxmlformats.org/officeDocument/2006/relationships/slideLayout" Target="../slideLayouts/slideLayout9.xml"/><Relationship Id="rId9" Type="http://schemas.openxmlformats.org/officeDocument/2006/relationships/hyperlink" Target="https://www.youtube.com/watch?v=jSwR01Lcyv0"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education.nsw.gov.au/schooling/translated-documents/invitation-school-function.html" TargetMode="External"/><Relationship Id="rId13" Type="http://schemas.openxmlformats.org/officeDocument/2006/relationships/hyperlink" Target="https://education.nsw.gov.au/schooling/translated-documents/school-counselling-service.html" TargetMode="External"/><Relationship Id="rId3" Type="http://schemas.openxmlformats.org/officeDocument/2006/relationships/hyperlink" Target="https://education.nsw.gov.au/schooling/translated-documents/best-start-kindergarten-assessment-letter.html" TargetMode="External"/><Relationship Id="rId7" Type="http://schemas.openxmlformats.org/officeDocument/2006/relationships/hyperlink" Target="https://education.nsw.gov.au/schooling/translated-documents/enrolment-application.html" TargetMode="External"/><Relationship Id="rId12" Type="http://schemas.openxmlformats.org/officeDocument/2006/relationships/hyperlink" Target="https://education.nsw.gov.au/schooling/translated-documents/road-safety-information-safe-bus-travel.html"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hyperlink" Target="https://education.nsw.gov.au/teaching-and-learning/curriculum/early-learning/resources-for-families#Translated2" TargetMode="External"/><Relationship Id="rId11" Type="http://schemas.openxmlformats.org/officeDocument/2006/relationships/hyperlink" Target="https://education.nsw.gov.au/schooling/translated-documents/road-safety-information-drive-and-park-safely-near-schools.html" TargetMode="External"/><Relationship Id="rId5" Type="http://schemas.openxmlformats.org/officeDocument/2006/relationships/hyperlink" Target="https://education.nsw.gov.au/schooling/translated-documents/getting-ready-for-school-disability.html" TargetMode="External"/><Relationship Id="rId10" Type="http://schemas.openxmlformats.org/officeDocument/2006/relationships/hyperlink" Target="https://education.nsw.gov.au/schooling/translated-documents/helping-your-child-with-literacy-and-numeracy-at-home.html" TargetMode="External"/><Relationship Id="rId4" Type="http://schemas.openxmlformats.org/officeDocument/2006/relationships/hyperlink" Target="https://education.nsw.gov.au/schooling/translated-documents/best-start-kindergarten-assessment-parent-brochure.html" TargetMode="External"/><Relationship Id="rId9" Type="http://schemas.openxmlformats.org/officeDocument/2006/relationships/hyperlink" Target="https://education.nsw.gov.au/schooling/translated-documents" TargetMode="External"/><Relationship Id="rId14" Type="http://schemas.openxmlformats.org/officeDocument/2006/relationships/hyperlink" Target="https://education.nsw.gov.au/schooling/translated-documents/telephone-interpreter-service.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education.nsw.gov.au/about-us/strategies-and-reports/our-reconciliation-action-plan/acknowledgement-of-country"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Shape 1111">
          <a:extLst>
            <a:ext uri="{FF2B5EF4-FFF2-40B4-BE49-F238E27FC236}">
              <a16:creationId xmlns:a16="http://schemas.microsoft.com/office/drawing/2014/main" id="{8E7E3329-C5DB-2036-91C1-9DA4E3F6FBC9}"/>
            </a:ext>
          </a:extLst>
        </p:cNvPr>
        <p:cNvGrpSpPr/>
        <p:nvPr/>
      </p:nvGrpSpPr>
      <p:grpSpPr>
        <a:xfrm>
          <a:off x="0" y="0"/>
          <a:ext cx="0" cy="0"/>
          <a:chOff x="0" y="0"/>
          <a:chExt cx="0" cy="0"/>
        </a:xfrm>
      </p:grpSpPr>
      <p:sp>
        <p:nvSpPr>
          <p:cNvPr id="1112" name="Google Shape;1112;p35">
            <a:extLst>
              <a:ext uri="{FF2B5EF4-FFF2-40B4-BE49-F238E27FC236}">
                <a16:creationId xmlns:a16="http://schemas.microsoft.com/office/drawing/2014/main" id="{E58F53E9-FF04-DDEB-875B-AC2589EAE3C9}"/>
              </a:ext>
            </a:extLst>
          </p:cNvPr>
          <p:cNvSpPr txBox="1">
            <a:spLocks noGrp="1"/>
          </p:cNvSpPr>
          <p:nvPr>
            <p:ph type="title"/>
          </p:nvPr>
        </p:nvSpPr>
        <p:spPr>
          <a:xfrm>
            <a:off x="222175" y="363688"/>
            <a:ext cx="4806000" cy="572700"/>
          </a:xfrm>
          <a:prstGeom prst="rect">
            <a:avLst/>
          </a:prstGeom>
        </p:spPr>
        <p:txBody>
          <a:bodyPr spcFirstLastPara="1" wrap="square" lIns="91425" tIns="91425" rIns="91425" bIns="91425" anchor="t" anchorCtr="0">
            <a:normAutofit fontScale="90000"/>
          </a:bodyPr>
          <a:lstStyle/>
          <a:p>
            <a:r>
              <a:rPr lang="en-GB" sz="2700">
                <a:latin typeface="Public Sans SemiBold" pitchFamily="2" charset="0"/>
                <a:cs typeface="Arial"/>
              </a:rPr>
              <a:t>How to use this resource</a:t>
            </a:r>
            <a:br>
              <a:rPr lang="en-GB">
                <a:latin typeface="Public Sans" pitchFamily="2" charset="0"/>
                <a:cs typeface="Arial"/>
              </a:rPr>
            </a:br>
            <a:endParaRPr lang="en-AU" b="1"/>
          </a:p>
        </p:txBody>
      </p:sp>
      <p:sp>
        <p:nvSpPr>
          <p:cNvPr id="1113" name="Google Shape;1113;p35">
            <a:extLst>
              <a:ext uri="{FF2B5EF4-FFF2-40B4-BE49-F238E27FC236}">
                <a16:creationId xmlns:a16="http://schemas.microsoft.com/office/drawing/2014/main" id="{78CBD945-9ABA-ECFA-5978-750B46F71614}"/>
              </a:ext>
            </a:extLst>
          </p:cNvPr>
          <p:cNvSpPr txBox="1">
            <a:spLocks noGrp="1"/>
          </p:cNvSpPr>
          <p:nvPr>
            <p:ph type="body" idx="1"/>
          </p:nvPr>
        </p:nvSpPr>
        <p:spPr>
          <a:xfrm>
            <a:off x="222173" y="891315"/>
            <a:ext cx="8084700" cy="4011296"/>
          </a:xfrm>
          <a:prstGeom prst="rect">
            <a:avLst/>
          </a:prstGeom>
        </p:spPr>
        <p:txBody>
          <a:bodyPr spcFirstLastPara="1" wrap="square" lIns="91425" tIns="91425" rIns="91425" bIns="91425" anchor="t" anchorCtr="0">
            <a:noAutofit/>
          </a:bodyPr>
          <a:lstStyle/>
          <a:p>
            <a:pPr marL="171450" indent="-171450">
              <a:spcAft>
                <a:spcPts val="600"/>
              </a:spcAft>
              <a:buSzPct val="128000"/>
              <a:buFont typeface="Arial" panose="020B0604020202020204" pitchFamily="34" charset="0"/>
              <a:buChar char="•"/>
            </a:pPr>
            <a:r>
              <a:rPr lang="en-GB" sz="1200">
                <a:cs typeface="Arial"/>
              </a:rPr>
              <a:t>Sample content and presenter notes have been included to support your parent session about transition </a:t>
            </a:r>
            <a:br>
              <a:rPr lang="en-GB" sz="1200">
                <a:latin typeface="Public Sans" pitchFamily="2" charset="0"/>
                <a:cs typeface="Arial"/>
              </a:rPr>
            </a:br>
            <a:r>
              <a:rPr lang="en-GB" sz="1200">
                <a:cs typeface="Arial"/>
              </a:rPr>
              <a:t>to Kindergarten. All content is optional and should be edited to fit your context.</a:t>
            </a:r>
          </a:p>
          <a:p>
            <a:pPr marL="171450" indent="-171450">
              <a:spcAft>
                <a:spcPts val="600"/>
              </a:spcAft>
              <a:buSzPct val="128000"/>
              <a:buFont typeface="Arial" panose="020B0604020202020204" pitchFamily="34" charset="0"/>
              <a:buChar char="•"/>
            </a:pPr>
            <a:r>
              <a:rPr lang="en-GB" sz="1200">
                <a:cs typeface="Arial"/>
              </a:rPr>
              <a:t>The acknowledgement of country slide should be adjusted to reflect the local community.</a:t>
            </a:r>
          </a:p>
          <a:p>
            <a:pPr marL="171450" indent="-171450">
              <a:spcAft>
                <a:spcPts val="600"/>
              </a:spcAft>
              <a:buSzPct val="128000"/>
              <a:buFont typeface="Arial" panose="020B0604020202020204" pitchFamily="34" charset="0"/>
              <a:buChar char="•"/>
            </a:pPr>
            <a:r>
              <a:rPr lang="en-GB" sz="1200">
                <a:latin typeface="Public Sans"/>
                <a:cs typeface="Arial"/>
              </a:rPr>
              <a:t>The agenda slide is a sample of how a session with parents could be organised. </a:t>
            </a:r>
            <a:br>
              <a:rPr lang="en-GB" sz="1200">
                <a:latin typeface="Public Sans"/>
                <a:cs typeface="Arial"/>
              </a:rPr>
            </a:br>
            <a:r>
              <a:rPr lang="en-GB" sz="1200">
                <a:latin typeface="Public Sans"/>
                <a:cs typeface="Arial"/>
              </a:rPr>
              <a:t>This can be adjusted to reflect your event.</a:t>
            </a:r>
          </a:p>
          <a:p>
            <a:pPr marL="171450" indent="-171450">
              <a:spcAft>
                <a:spcPts val="600"/>
              </a:spcAft>
              <a:buSzPct val="128000"/>
              <a:buFont typeface="Arial" panose="020B0604020202020204" pitchFamily="34" charset="0"/>
              <a:buChar char="•"/>
            </a:pPr>
            <a:r>
              <a:rPr lang="en-GB" sz="1200">
                <a:cs typeface="Arial"/>
              </a:rPr>
              <a:t>Images can be replaced with pictures that reflect your school and context. </a:t>
            </a:r>
            <a:br>
              <a:rPr lang="en-GB" sz="1200">
                <a:latin typeface="Public Sans" pitchFamily="2" charset="0"/>
                <a:cs typeface="Arial"/>
              </a:rPr>
            </a:br>
            <a:r>
              <a:rPr lang="en-GB" sz="1200">
                <a:cs typeface="Arial"/>
              </a:rPr>
              <a:t>Instruction boxes should be deleted once images are replaced.</a:t>
            </a:r>
            <a:endParaRPr lang="en-GB" sz="1200"/>
          </a:p>
          <a:p>
            <a:pPr marL="171450" indent="-171450">
              <a:spcAft>
                <a:spcPts val="600"/>
              </a:spcAft>
              <a:buSzPct val="128000"/>
              <a:buFont typeface="Arial" panose="020B0604020202020204" pitchFamily="34" charset="0"/>
              <a:buChar char="•"/>
            </a:pPr>
            <a:r>
              <a:rPr lang="en-GB" sz="1200">
                <a:cs typeface="Arial"/>
              </a:rPr>
              <a:t>Instructions in italics should be replaced with information about your school.</a:t>
            </a:r>
          </a:p>
          <a:p>
            <a:pPr marL="171450" indent="-171450">
              <a:spcAft>
                <a:spcPts val="600"/>
              </a:spcAft>
              <a:buSzPct val="128000"/>
              <a:buFont typeface="Arial" panose="020B0604020202020204" pitchFamily="34" charset="0"/>
              <a:buChar char="•"/>
            </a:pPr>
            <a:r>
              <a:rPr lang="en-GB" sz="1200">
                <a:latin typeface="Public Sans"/>
                <a:cs typeface="Arial"/>
              </a:rPr>
              <a:t>Consider how information on the slides can be presented in a way that suits your </a:t>
            </a:r>
            <a:br>
              <a:rPr lang="en-GB" sz="1200">
                <a:latin typeface="Public Sans"/>
                <a:cs typeface="Arial"/>
              </a:rPr>
            </a:br>
            <a:r>
              <a:rPr lang="en-GB" sz="1200">
                <a:latin typeface="Public Sans"/>
                <a:cs typeface="Arial"/>
              </a:rPr>
              <a:t>community. For example, the timeline on slide 9 could be presented as images or </a:t>
            </a:r>
            <a:br>
              <a:rPr lang="en-GB" sz="1200">
                <a:latin typeface="Public Sans"/>
                <a:cs typeface="Arial"/>
              </a:rPr>
            </a:br>
            <a:r>
              <a:rPr lang="en-GB" sz="1200">
                <a:latin typeface="Public Sans"/>
                <a:cs typeface="Arial"/>
              </a:rPr>
              <a:t>as a short ‘day in the life of </a:t>
            </a:r>
            <a:r>
              <a:rPr lang="en-GB" sz="1200">
                <a:cs typeface="Arial"/>
              </a:rPr>
              <a:t>Kindergarten</a:t>
            </a:r>
            <a:r>
              <a:rPr lang="en-GB" sz="1200">
                <a:latin typeface="Public Sans"/>
                <a:cs typeface="Arial"/>
              </a:rPr>
              <a:t>’ video.</a:t>
            </a:r>
            <a:endParaRPr lang="en-GB" sz="1200">
              <a:latin typeface="Public Sans"/>
            </a:endParaRPr>
          </a:p>
          <a:p>
            <a:pPr marL="171450" indent="-171450">
              <a:spcAft>
                <a:spcPts val="600"/>
              </a:spcAft>
              <a:buSzPct val="128000"/>
              <a:buFont typeface="Arial" panose="020B0604020202020204" pitchFamily="34" charset="0"/>
              <a:buChar char="•"/>
            </a:pPr>
            <a:r>
              <a:rPr lang="en-GB" sz="1200">
                <a:cs typeface="Arial"/>
              </a:rPr>
              <a:t>Presenter notes have been included as a guide but can be removed or edited to suit </a:t>
            </a:r>
            <a:br>
              <a:rPr lang="en-GB" sz="1200">
                <a:latin typeface="Public Sans" pitchFamily="2" charset="0"/>
                <a:cs typeface="Arial"/>
              </a:rPr>
            </a:br>
            <a:r>
              <a:rPr lang="en-GB" sz="1200">
                <a:cs typeface="Arial"/>
              </a:rPr>
              <a:t>the presenter. Click 'Notes' in the bottom right bar to view the notes.</a:t>
            </a:r>
            <a:endParaRPr lang="en-GB" sz="1200"/>
          </a:p>
          <a:p>
            <a:pPr marL="171450" indent="-171450">
              <a:spcAft>
                <a:spcPts val="600"/>
              </a:spcAft>
              <a:buSzPct val="128000"/>
              <a:buFont typeface="Arial" panose="020B0604020202020204" pitchFamily="34" charset="0"/>
              <a:buChar char="•"/>
            </a:pPr>
            <a:r>
              <a:rPr lang="en-GB" sz="1200">
                <a:cs typeface="Arial"/>
              </a:rPr>
              <a:t>Some resources have been linked on the slide for easy access to show parents. </a:t>
            </a:r>
            <a:br>
              <a:rPr lang="en-GB" sz="1200">
                <a:latin typeface="Public Sans" pitchFamily="2" charset="0"/>
                <a:cs typeface="Arial"/>
              </a:rPr>
            </a:br>
            <a:r>
              <a:rPr lang="en-GB" sz="1200">
                <a:cs typeface="Arial"/>
              </a:rPr>
              <a:t>Always recheck links before presenting in case they need to be updated.</a:t>
            </a:r>
          </a:p>
          <a:p>
            <a:pPr marL="171450" indent="-171450">
              <a:spcAft>
                <a:spcPts val="600"/>
              </a:spcAft>
              <a:buSzPct val="128000"/>
              <a:buFont typeface="Arial" panose="020B0604020202020204" pitchFamily="34" charset="0"/>
              <a:buChar char="•"/>
            </a:pPr>
            <a:r>
              <a:rPr lang="en-GB" sz="1200">
                <a:latin typeface="Public Sans"/>
                <a:cs typeface="Arial"/>
              </a:rPr>
              <a:t>Try to keep the number of slides to 20 - 25 overall. This is approximately equivalent to a 1-hour presentation.</a:t>
            </a:r>
            <a:endParaRPr lang="en-GB" sz="1200">
              <a:latin typeface="Public Sans"/>
            </a:endParaRPr>
          </a:p>
        </p:txBody>
      </p:sp>
      <p:sp>
        <p:nvSpPr>
          <p:cNvPr id="1114" name="Google Shape;1114;p35">
            <a:extLst>
              <a:ext uri="{FF2B5EF4-FFF2-40B4-BE49-F238E27FC236}">
                <a16:creationId xmlns:a16="http://schemas.microsoft.com/office/drawing/2014/main" id="{BA5E4E6A-E529-7909-CEB7-476C1E7AFD52}"/>
              </a:ext>
            </a:extLst>
          </p:cNvPr>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15" name="Google Shape;1115;p35">
            <a:extLst>
              <a:ext uri="{FF2B5EF4-FFF2-40B4-BE49-F238E27FC236}">
                <a16:creationId xmlns:a16="http://schemas.microsoft.com/office/drawing/2014/main" id="{810EE88E-3081-DCA9-0257-12EE25C6FE3C}"/>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a:t>
            </a:fld>
            <a:endParaRPr/>
          </a:p>
        </p:txBody>
      </p:sp>
      <p:grpSp>
        <p:nvGrpSpPr>
          <p:cNvPr id="1116" name="Google Shape;1116;p35">
            <a:extLst>
              <a:ext uri="{FF2B5EF4-FFF2-40B4-BE49-F238E27FC236}">
                <a16:creationId xmlns:a16="http://schemas.microsoft.com/office/drawing/2014/main" id="{B1995011-B2BF-1300-A10C-7C65F473F579}"/>
              </a:ext>
            </a:extLst>
          </p:cNvPr>
          <p:cNvGrpSpPr/>
          <p:nvPr/>
        </p:nvGrpSpPr>
        <p:grpSpPr>
          <a:xfrm>
            <a:off x="8408751" y="168823"/>
            <a:ext cx="479230" cy="503608"/>
            <a:chOff x="1317200" y="238100"/>
            <a:chExt cx="4976425" cy="5229575"/>
          </a:xfrm>
        </p:grpSpPr>
        <p:sp>
          <p:nvSpPr>
            <p:cNvPr id="1117" name="Google Shape;1117;p35">
              <a:extLst>
                <a:ext uri="{FF2B5EF4-FFF2-40B4-BE49-F238E27FC236}">
                  <a16:creationId xmlns:a16="http://schemas.microsoft.com/office/drawing/2014/main" id="{C0B94906-EA5E-7A36-AB9E-877C5AEFEB43}"/>
                </a:ext>
              </a:extLst>
            </p:cNvPr>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5">
              <a:extLst>
                <a:ext uri="{FF2B5EF4-FFF2-40B4-BE49-F238E27FC236}">
                  <a16:creationId xmlns:a16="http://schemas.microsoft.com/office/drawing/2014/main" id="{44427E34-CCF5-5235-4A70-A13522A4A562}"/>
                </a:ext>
              </a:extLst>
            </p:cNvPr>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5">
              <a:extLst>
                <a:ext uri="{FF2B5EF4-FFF2-40B4-BE49-F238E27FC236}">
                  <a16:creationId xmlns:a16="http://schemas.microsoft.com/office/drawing/2014/main" id="{63B47009-457F-A8A6-15F1-7988FDF9E868}"/>
                </a:ext>
              </a:extLst>
            </p:cNvPr>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5">
              <a:extLst>
                <a:ext uri="{FF2B5EF4-FFF2-40B4-BE49-F238E27FC236}">
                  <a16:creationId xmlns:a16="http://schemas.microsoft.com/office/drawing/2014/main" id="{B28FBD2E-B011-927A-E468-8207F93F4D8E}"/>
                </a:ext>
              </a:extLst>
            </p:cNvPr>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5">
              <a:extLst>
                <a:ext uri="{FF2B5EF4-FFF2-40B4-BE49-F238E27FC236}">
                  <a16:creationId xmlns:a16="http://schemas.microsoft.com/office/drawing/2014/main" id="{0D91376D-8042-F4CA-C4AA-E90998D7F057}"/>
                </a:ext>
              </a:extLst>
            </p:cNvPr>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5">
              <a:extLst>
                <a:ext uri="{FF2B5EF4-FFF2-40B4-BE49-F238E27FC236}">
                  <a16:creationId xmlns:a16="http://schemas.microsoft.com/office/drawing/2014/main" id="{632FCA2E-41C7-410F-90D9-47DDC67B2FE5}"/>
                </a:ext>
              </a:extLst>
            </p:cNvPr>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5">
              <a:extLst>
                <a:ext uri="{FF2B5EF4-FFF2-40B4-BE49-F238E27FC236}">
                  <a16:creationId xmlns:a16="http://schemas.microsoft.com/office/drawing/2014/main" id="{3BF2BCF6-5560-9743-670E-F761F8FD8C24}"/>
                </a:ext>
              </a:extLst>
            </p:cNvPr>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5">
              <a:extLst>
                <a:ext uri="{FF2B5EF4-FFF2-40B4-BE49-F238E27FC236}">
                  <a16:creationId xmlns:a16="http://schemas.microsoft.com/office/drawing/2014/main" id="{7924D69D-9889-E471-0548-57EF3A2A4E85}"/>
                </a:ext>
              </a:extLst>
            </p:cNvPr>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5">
              <a:extLst>
                <a:ext uri="{FF2B5EF4-FFF2-40B4-BE49-F238E27FC236}">
                  <a16:creationId xmlns:a16="http://schemas.microsoft.com/office/drawing/2014/main" id="{AA0878DB-A760-CDDC-7C52-23FEC34649AC}"/>
                </a:ext>
              </a:extLst>
            </p:cNvPr>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5">
              <a:extLst>
                <a:ext uri="{FF2B5EF4-FFF2-40B4-BE49-F238E27FC236}">
                  <a16:creationId xmlns:a16="http://schemas.microsoft.com/office/drawing/2014/main" id="{16B299CA-FC00-AA8B-F91E-5F322B28FDB1}"/>
                </a:ext>
              </a:extLst>
            </p:cNvPr>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5">
              <a:extLst>
                <a:ext uri="{FF2B5EF4-FFF2-40B4-BE49-F238E27FC236}">
                  <a16:creationId xmlns:a16="http://schemas.microsoft.com/office/drawing/2014/main" id="{A940A5B9-A2B7-DAE2-1168-C46FC2C20932}"/>
                </a:ext>
              </a:extLst>
            </p:cNvPr>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5">
              <a:extLst>
                <a:ext uri="{FF2B5EF4-FFF2-40B4-BE49-F238E27FC236}">
                  <a16:creationId xmlns:a16="http://schemas.microsoft.com/office/drawing/2014/main" id="{E1699A52-9485-67C0-CDB5-A3BBBA85FE2B}"/>
                </a:ext>
              </a:extLst>
            </p:cNvPr>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5">
              <a:extLst>
                <a:ext uri="{FF2B5EF4-FFF2-40B4-BE49-F238E27FC236}">
                  <a16:creationId xmlns:a16="http://schemas.microsoft.com/office/drawing/2014/main" id="{322AA280-5A61-86D6-88BA-29F72639EF0F}"/>
                </a:ext>
              </a:extLst>
            </p:cNvPr>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5">
              <a:extLst>
                <a:ext uri="{FF2B5EF4-FFF2-40B4-BE49-F238E27FC236}">
                  <a16:creationId xmlns:a16="http://schemas.microsoft.com/office/drawing/2014/main" id="{D2E30FCC-93ED-D1C3-9F2F-5C9C09C3D2BD}"/>
                </a:ext>
              </a:extLst>
            </p:cNvPr>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5">
              <a:extLst>
                <a:ext uri="{FF2B5EF4-FFF2-40B4-BE49-F238E27FC236}">
                  <a16:creationId xmlns:a16="http://schemas.microsoft.com/office/drawing/2014/main" id="{E0DF2F97-323B-269B-03FE-1DD5151365E1}"/>
                </a:ext>
              </a:extLst>
            </p:cNvPr>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5">
              <a:extLst>
                <a:ext uri="{FF2B5EF4-FFF2-40B4-BE49-F238E27FC236}">
                  <a16:creationId xmlns:a16="http://schemas.microsoft.com/office/drawing/2014/main" id="{3CC3A275-8DB1-451D-566B-B89348D6CD76}"/>
                </a:ext>
              </a:extLst>
            </p:cNvPr>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5">
              <a:extLst>
                <a:ext uri="{FF2B5EF4-FFF2-40B4-BE49-F238E27FC236}">
                  <a16:creationId xmlns:a16="http://schemas.microsoft.com/office/drawing/2014/main" id="{71405954-5CB7-8D26-4EB2-B1B0B846522B}"/>
                </a:ext>
              </a:extLst>
            </p:cNvPr>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5">
              <a:extLst>
                <a:ext uri="{FF2B5EF4-FFF2-40B4-BE49-F238E27FC236}">
                  <a16:creationId xmlns:a16="http://schemas.microsoft.com/office/drawing/2014/main" id="{8C73FC40-1E81-3D53-DCA8-129258420B86}"/>
                </a:ext>
              </a:extLst>
            </p:cNvPr>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5">
              <a:extLst>
                <a:ext uri="{FF2B5EF4-FFF2-40B4-BE49-F238E27FC236}">
                  <a16:creationId xmlns:a16="http://schemas.microsoft.com/office/drawing/2014/main" id="{B4AAD4E3-ED43-BCED-2C09-1FCD345B0D01}"/>
                </a:ext>
              </a:extLst>
            </p:cNvPr>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5">
              <a:extLst>
                <a:ext uri="{FF2B5EF4-FFF2-40B4-BE49-F238E27FC236}">
                  <a16:creationId xmlns:a16="http://schemas.microsoft.com/office/drawing/2014/main" id="{9E9B092F-7848-F743-4F97-163128D4E32B}"/>
                </a:ext>
              </a:extLst>
            </p:cNvPr>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5">
              <a:extLst>
                <a:ext uri="{FF2B5EF4-FFF2-40B4-BE49-F238E27FC236}">
                  <a16:creationId xmlns:a16="http://schemas.microsoft.com/office/drawing/2014/main" id="{9BA7D889-16E6-553A-9257-57A58B32AC67}"/>
                </a:ext>
              </a:extLst>
            </p:cNvPr>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5">
              <a:extLst>
                <a:ext uri="{FF2B5EF4-FFF2-40B4-BE49-F238E27FC236}">
                  <a16:creationId xmlns:a16="http://schemas.microsoft.com/office/drawing/2014/main" id="{08BF49D0-5BD4-97D1-42D3-7CE6DB3A6473}"/>
                </a:ext>
              </a:extLst>
            </p:cNvPr>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5">
              <a:extLst>
                <a:ext uri="{FF2B5EF4-FFF2-40B4-BE49-F238E27FC236}">
                  <a16:creationId xmlns:a16="http://schemas.microsoft.com/office/drawing/2014/main" id="{7E3CAAA0-CF99-A209-8D12-D567075AEC9F}"/>
                </a:ext>
              </a:extLst>
            </p:cNvPr>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5">
              <a:extLst>
                <a:ext uri="{FF2B5EF4-FFF2-40B4-BE49-F238E27FC236}">
                  <a16:creationId xmlns:a16="http://schemas.microsoft.com/office/drawing/2014/main" id="{99AC430A-C17B-9A57-94CB-DC8E40758D08}"/>
                </a:ext>
              </a:extLst>
            </p:cNvPr>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5">
              <a:extLst>
                <a:ext uri="{FF2B5EF4-FFF2-40B4-BE49-F238E27FC236}">
                  <a16:creationId xmlns:a16="http://schemas.microsoft.com/office/drawing/2014/main" id="{7023D36F-D4B0-DC63-439E-5FBB006F78AC}"/>
                </a:ext>
              </a:extLst>
            </p:cNvPr>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5">
              <a:extLst>
                <a:ext uri="{FF2B5EF4-FFF2-40B4-BE49-F238E27FC236}">
                  <a16:creationId xmlns:a16="http://schemas.microsoft.com/office/drawing/2014/main" id="{DE227209-9BC6-B705-D931-5669F7D6D230}"/>
                </a:ext>
              </a:extLst>
            </p:cNvPr>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35">
            <a:extLst>
              <a:ext uri="{FF2B5EF4-FFF2-40B4-BE49-F238E27FC236}">
                <a16:creationId xmlns:a16="http://schemas.microsoft.com/office/drawing/2014/main" id="{12E9CB1D-1448-DBB0-B5BD-DF2EF059768B}"/>
              </a:ext>
            </a:extLst>
          </p:cNvPr>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44" name="Google Shape;1144;p35">
            <a:extLst>
              <a:ext uri="{FF2B5EF4-FFF2-40B4-BE49-F238E27FC236}">
                <a16:creationId xmlns:a16="http://schemas.microsoft.com/office/drawing/2014/main" id="{0E488621-0FA2-BF71-0D2E-EAF642867516}"/>
              </a:ext>
            </a:extLst>
          </p:cNvPr>
          <p:cNvPicPr preferRelativeResize="0">
            <a:picLocks noGrp="1"/>
          </p:cNvPicPr>
          <p:nvPr>
            <p:ph type="pic" idx="2"/>
          </p:nvPr>
        </p:nvPicPr>
        <p:blipFill rotWithShape="1">
          <a:blip r:embed="rId3">
            <a:extLst>
              <a:ext uri="{96DAC541-7B7A-43D3-8B79-37D633B846F1}">
                <asvg:svgBlip xmlns:asvg="http://schemas.microsoft.com/office/drawing/2016/SVG/main" r:embed="rId4"/>
              </a:ext>
            </a:extLst>
          </a:blip>
          <a:srcRect l="39055" r="39055"/>
          <a:stretch/>
        </p:blipFill>
        <p:spPr>
          <a:xfrm>
            <a:off x="5729269" y="-109056"/>
            <a:ext cx="5358963" cy="5361612"/>
          </a:xfrm>
          <a:prstGeom prst="ellipse">
            <a:avLst/>
          </a:prstGeom>
        </p:spPr>
      </p:pic>
      <p:sp>
        <p:nvSpPr>
          <p:cNvPr id="1145" name="Google Shape;1145;p35">
            <a:extLst>
              <a:ext uri="{FF2B5EF4-FFF2-40B4-BE49-F238E27FC236}">
                <a16:creationId xmlns:a16="http://schemas.microsoft.com/office/drawing/2014/main" id="{590FB3A1-F77D-DCDA-56A7-81FD84A4C47F}"/>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a:t>
            </a:fld>
            <a:endParaRPr/>
          </a:p>
        </p:txBody>
      </p:sp>
      <p:sp>
        <p:nvSpPr>
          <p:cNvPr id="1146" name="Google Shape;1146;p35">
            <a:extLst>
              <a:ext uri="{FF2B5EF4-FFF2-40B4-BE49-F238E27FC236}">
                <a16:creationId xmlns:a16="http://schemas.microsoft.com/office/drawing/2014/main" id="{67B9F10D-11F0-E761-49FD-14183B2D2C1E}"/>
              </a:ext>
            </a:extLst>
          </p:cNvPr>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47" name="Google Shape;1147;p35">
            <a:extLst>
              <a:ext uri="{FF2B5EF4-FFF2-40B4-BE49-F238E27FC236}">
                <a16:creationId xmlns:a16="http://schemas.microsoft.com/office/drawing/2014/main" id="{CA538B41-2040-7DC4-6193-3079B6331ECE}"/>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1</a:t>
            </a:fld>
            <a:endParaRPr>
              <a:solidFill>
                <a:schemeClr val="lt1"/>
              </a:solidFill>
              <a:latin typeface="Public Sans"/>
              <a:ea typeface="Public Sans"/>
              <a:cs typeface="Public Sans"/>
              <a:sym typeface="Public Sans"/>
            </a:endParaRPr>
          </a:p>
        </p:txBody>
      </p:sp>
      <p:pic>
        <p:nvPicPr>
          <p:cNvPr id="2" name="Google Shape;1193;p36">
            <a:extLst>
              <a:ext uri="{FF2B5EF4-FFF2-40B4-BE49-F238E27FC236}">
                <a16:creationId xmlns:a16="http://schemas.microsoft.com/office/drawing/2014/main" id="{23882545-575B-5241-96E9-989D0C61C45C}"/>
              </a:ext>
            </a:extLst>
          </p:cNvPr>
          <p:cNvPicPr preferRelativeResize="0"/>
          <p:nvPr/>
        </p:nvPicPr>
        <p:blipFill rotWithShape="1">
          <a:blip r:embed="rId5">
            <a:alphaModFix/>
          </a:blip>
          <a:srcRect l="39" r="29"/>
          <a:stretch/>
        </p:blipFill>
        <p:spPr>
          <a:xfrm>
            <a:off x="6683336" y="1669879"/>
            <a:ext cx="2615471" cy="2617312"/>
          </a:xfrm>
          <a:prstGeom prst="rect">
            <a:avLst/>
          </a:prstGeom>
          <a:noFill/>
          <a:ln>
            <a:noFill/>
          </a:ln>
        </p:spPr>
      </p:pic>
    </p:spTree>
    <p:extLst>
      <p:ext uri="{BB962C8B-B14F-4D97-AF65-F5344CB8AC3E}">
        <p14:creationId xmlns:p14="http://schemas.microsoft.com/office/powerpoint/2010/main" val="4114274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30F42-D68C-3F15-7BD4-8888113EF1CA}"/>
            </a:ext>
          </a:extLst>
        </p:cNvPr>
        <p:cNvGrpSpPr/>
        <p:nvPr/>
      </p:nvGrpSpPr>
      <p:grpSpPr>
        <a:xfrm>
          <a:off x="0" y="0"/>
          <a:ext cx="0" cy="0"/>
          <a:chOff x="0" y="0"/>
          <a:chExt cx="0" cy="0"/>
        </a:xfrm>
      </p:grpSpPr>
      <p:pic>
        <p:nvPicPr>
          <p:cNvPr id="8" name="Picture 7" descr="People in kitchen">
            <a:extLst>
              <a:ext uri="{FF2B5EF4-FFF2-40B4-BE49-F238E27FC236}">
                <a16:creationId xmlns:a16="http://schemas.microsoft.com/office/drawing/2014/main" id="{B180956B-27DD-D6CB-F157-DDA940BA68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17031" y="2367516"/>
            <a:ext cx="1534827" cy="2197045"/>
          </a:xfrm>
          <a:prstGeom prst="rect">
            <a:avLst/>
          </a:prstGeom>
        </p:spPr>
      </p:pic>
      <p:sp>
        <p:nvSpPr>
          <p:cNvPr id="9" name="Google Shape;1302;p40">
            <a:extLst>
              <a:ext uri="{FF2B5EF4-FFF2-40B4-BE49-F238E27FC236}">
                <a16:creationId xmlns:a16="http://schemas.microsoft.com/office/drawing/2014/main" id="{3673920F-6565-F864-8F40-B9E8C846D0F5}"/>
              </a:ext>
            </a:extLst>
          </p:cNvPr>
          <p:cNvSpPr txBox="1">
            <a:spLocks noGrp="1"/>
          </p:cNvSpPr>
          <p:nvPr>
            <p:ph type="title"/>
          </p:nvPr>
        </p:nvSpPr>
        <p:spPr>
          <a:xfrm>
            <a:off x="367357" y="765441"/>
            <a:ext cx="85205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Public Sans SemiBold" pitchFamily="2" charset="0"/>
              </a:rPr>
              <a:t>The kindergarten curriculum and continuity of learning</a:t>
            </a:r>
            <a:endParaRPr b="1">
              <a:latin typeface="Public Sans SemiBold" pitchFamily="2" charset="0"/>
            </a:endParaRPr>
          </a:p>
        </p:txBody>
      </p:sp>
      <p:pic>
        <p:nvPicPr>
          <p:cNvPr id="10" name="Picture 9">
            <a:extLst>
              <a:ext uri="{FF2B5EF4-FFF2-40B4-BE49-F238E27FC236}">
                <a16:creationId xmlns:a16="http://schemas.microsoft.com/office/drawing/2014/main" id="{AAA7524A-5B03-DE85-91BA-97178248C9E0}"/>
              </a:ext>
            </a:extLst>
          </p:cNvPr>
          <p:cNvPicPr>
            <a:picLocks noChangeAspect="1"/>
          </p:cNvPicPr>
          <p:nvPr/>
        </p:nvPicPr>
        <p:blipFill>
          <a:blip r:embed="rId4"/>
          <a:srcRect l="6430" t="1481" r="2138"/>
          <a:stretch/>
        </p:blipFill>
        <p:spPr>
          <a:xfrm>
            <a:off x="471948" y="1469446"/>
            <a:ext cx="1572518" cy="2225724"/>
          </a:xfrm>
          <a:prstGeom prst="rect">
            <a:avLst/>
          </a:prstGeom>
        </p:spPr>
      </p:pic>
      <p:sp>
        <p:nvSpPr>
          <p:cNvPr id="11" name="Rectangle 10">
            <a:extLst>
              <a:ext uri="{FF2B5EF4-FFF2-40B4-BE49-F238E27FC236}">
                <a16:creationId xmlns:a16="http://schemas.microsoft.com/office/drawing/2014/main" id="{40A3A7D4-ACDC-F864-BBCF-5D048C024244}"/>
              </a:ext>
            </a:extLst>
          </p:cNvPr>
          <p:cNvSpPr/>
          <p:nvPr/>
        </p:nvSpPr>
        <p:spPr>
          <a:xfrm>
            <a:off x="375983" y="3798864"/>
            <a:ext cx="1449674" cy="550333"/>
          </a:xfrm>
          <a:prstGeom prst="rect">
            <a:avLst/>
          </a:prstGeom>
          <a:noFill/>
          <a:ln w="12700" cap="flat" cmpd="sng" algn="ctr">
            <a:noFill/>
            <a:prstDash val="solid"/>
            <a:miter lim="800000"/>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a:ln>
                  <a:noFill/>
                </a:ln>
                <a:solidFill>
                  <a:srgbClr val="002060"/>
                </a:solidFill>
                <a:effectLst/>
                <a:uLnTx/>
                <a:uFillTx/>
                <a:latin typeface="Public Sans" pitchFamily="2" charset="0"/>
                <a:ea typeface="+mn-ea"/>
                <a:cs typeface="+mn-cs"/>
              </a:rPr>
              <a:t>Prior to school curriculum</a:t>
            </a:r>
          </a:p>
        </p:txBody>
      </p:sp>
      <p:sp>
        <p:nvSpPr>
          <p:cNvPr id="12" name="Rectangle 11">
            <a:extLst>
              <a:ext uri="{FF2B5EF4-FFF2-40B4-BE49-F238E27FC236}">
                <a16:creationId xmlns:a16="http://schemas.microsoft.com/office/drawing/2014/main" id="{E6DF0C68-D6F2-1CA5-0356-9AFE47319C6C}"/>
              </a:ext>
            </a:extLst>
          </p:cNvPr>
          <p:cNvSpPr/>
          <p:nvPr/>
        </p:nvSpPr>
        <p:spPr>
          <a:xfrm>
            <a:off x="2006774" y="1753387"/>
            <a:ext cx="1345084" cy="550333"/>
          </a:xfrm>
          <a:prstGeom prst="rect">
            <a:avLst/>
          </a:prstGeom>
          <a:noFill/>
          <a:ln w="12700" cap="flat" cmpd="sng" algn="ctr">
            <a:noFill/>
            <a:prstDash val="solid"/>
            <a:miter lim="800000"/>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a:ln>
                  <a:noFill/>
                </a:ln>
                <a:solidFill>
                  <a:srgbClr val="002060"/>
                </a:solidFill>
                <a:effectLst/>
                <a:uLnTx/>
                <a:uFillTx/>
                <a:latin typeface="Public Sans" pitchFamily="2" charset="0"/>
                <a:ea typeface="+mn-ea"/>
                <a:cs typeface="+mn-cs"/>
              </a:rPr>
              <a:t>Home</a:t>
            </a:r>
          </a:p>
        </p:txBody>
      </p:sp>
      <p:sp>
        <p:nvSpPr>
          <p:cNvPr id="13" name="Arrow: Right 12">
            <a:extLst>
              <a:ext uri="{FF2B5EF4-FFF2-40B4-BE49-F238E27FC236}">
                <a16:creationId xmlns:a16="http://schemas.microsoft.com/office/drawing/2014/main" id="{70D00AF2-B725-868D-15EA-6D452DCC2C16}"/>
              </a:ext>
            </a:extLst>
          </p:cNvPr>
          <p:cNvSpPr/>
          <p:nvPr/>
        </p:nvSpPr>
        <p:spPr>
          <a:xfrm>
            <a:off x="3589896" y="2474091"/>
            <a:ext cx="658773" cy="451669"/>
          </a:xfrm>
          <a:prstGeom prst="rightArrow">
            <a:avLst/>
          </a:prstGeom>
          <a:solidFill>
            <a:srgbClr val="0026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002664"/>
              </a:solidFill>
            </a:endParaRPr>
          </a:p>
        </p:txBody>
      </p:sp>
      <p:sp>
        <p:nvSpPr>
          <p:cNvPr id="14" name="Content Placeholder 2">
            <a:extLst>
              <a:ext uri="{FF2B5EF4-FFF2-40B4-BE49-F238E27FC236}">
                <a16:creationId xmlns:a16="http://schemas.microsoft.com/office/drawing/2014/main" id="{6C12D44D-B43C-AEC3-48E6-B9769FB7AA9A}"/>
              </a:ext>
            </a:extLst>
          </p:cNvPr>
          <p:cNvSpPr txBox="1">
            <a:spLocks/>
          </p:cNvSpPr>
          <p:nvPr/>
        </p:nvSpPr>
        <p:spPr>
          <a:xfrm>
            <a:off x="4247705" y="1409064"/>
            <a:ext cx="4640246" cy="3315613"/>
          </a:xfrm>
          <a:prstGeom prst="rect">
            <a:avLst/>
          </a:prstGeom>
          <a:noFill/>
          <a:ln>
            <a:noFill/>
          </a:ln>
        </p:spPr>
        <p:txBody>
          <a:bodyPr spcFirstLastPara="1" vert="horz" wrap="square" lIns="0" tIns="0" rIns="0" bIns="0" numCol="1" spcCol="18000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Public Sans"/>
              <a:buChar char="●"/>
              <a:defRPr sz="1800" b="0" i="0" u="none" strike="noStrike" cap="none">
                <a:solidFill>
                  <a:schemeClr val="lt1"/>
                </a:solidFill>
                <a:latin typeface="Public Sans"/>
                <a:ea typeface="Public Sans"/>
                <a:cs typeface="Public Sans"/>
                <a:sym typeface="Public Sans"/>
              </a:defRPr>
            </a:lvl1pPr>
            <a:lvl2pPr marL="914400" marR="0" lvl="1"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2pPr>
            <a:lvl3pPr marL="1371600" marR="0" lvl="2"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3pPr>
            <a:lvl4pPr marL="1828800" marR="0" lvl="3"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4pPr>
            <a:lvl5pPr marL="2286000" marR="0" lvl="4"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5pPr>
            <a:lvl6pPr marL="2743200" marR="0" lvl="5"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6pPr>
            <a:lvl7pPr marL="3200400" marR="0" lvl="6"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7pPr>
            <a:lvl8pPr marL="3657600" marR="0" lvl="7"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8pPr>
            <a:lvl9pPr marL="4114800" marR="0" lvl="8"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9pPr>
          </a:lstStyle>
          <a:p>
            <a:pPr marL="114300" indent="0">
              <a:lnSpc>
                <a:spcPts val="3000"/>
              </a:lnSpc>
              <a:spcAft>
                <a:spcPts val="1200"/>
              </a:spcAft>
              <a:buNone/>
            </a:pPr>
            <a:r>
              <a:rPr lang="en-AU" sz="1700" b="1">
                <a:solidFill>
                  <a:srgbClr val="002060"/>
                </a:solidFill>
                <a:latin typeface="Public Sans" pitchFamily="2" charset="0"/>
              </a:rPr>
              <a:t>All syllabuses taught in Early Stage 1</a:t>
            </a:r>
          </a:p>
          <a:p>
            <a:pPr indent="-216000">
              <a:lnSpc>
                <a:spcPts val="1800"/>
              </a:lnSpc>
              <a:spcAft>
                <a:spcPts val="300"/>
              </a:spcAft>
              <a:buClr>
                <a:srgbClr val="002664"/>
              </a:buClr>
              <a:buSzPct val="68000"/>
            </a:pPr>
            <a:r>
              <a:rPr lang="en-AU" sz="1600" u="sng">
                <a:solidFill>
                  <a:srgbClr val="002060"/>
                </a:solidFill>
                <a:latin typeface="Public Sans" pitchFamily="2" charset="0"/>
                <a:hlinkClick r:id="rId5">
                  <a:extLst>
                    <a:ext uri="{A12FA001-AC4F-418D-AE19-62706E023703}">
                      <ahyp:hlinkClr xmlns:ahyp="http://schemas.microsoft.com/office/drawing/2018/hyperlinkcolor" val="tx"/>
                    </a:ext>
                  </a:extLst>
                </a:hlinkClick>
              </a:rPr>
              <a:t>English K–10 Syllabus (Digital Curriculum)</a:t>
            </a:r>
            <a:endParaRPr lang="en-AU" sz="1600">
              <a:solidFill>
                <a:srgbClr val="002060"/>
              </a:solidFill>
              <a:latin typeface="Public Sans" pitchFamily="2" charset="0"/>
              <a:hlinkClick r:id="" action="ppaction://noaction">
                <a:extLst>
                  <a:ext uri="{A12FA001-AC4F-418D-AE19-62706E023703}">
                    <ahyp:hlinkClr xmlns:ahyp="http://schemas.microsoft.com/office/drawing/2018/hyperlinkcolor" val="tx"/>
                  </a:ext>
                </a:extLst>
              </a:hlinkClick>
            </a:endParaRPr>
          </a:p>
          <a:p>
            <a:pPr indent="-216000">
              <a:lnSpc>
                <a:spcPts val="1800"/>
              </a:lnSpc>
              <a:spcAft>
                <a:spcPts val="300"/>
              </a:spcAft>
              <a:buClr>
                <a:srgbClr val="002664"/>
              </a:buClr>
              <a:buSzPct val="68000"/>
            </a:pPr>
            <a:r>
              <a:rPr lang="en-AU" sz="1600" u="sng">
                <a:solidFill>
                  <a:srgbClr val="002060"/>
                </a:solidFill>
                <a:latin typeface="Public Sans" pitchFamily="2" charset="0"/>
                <a:hlinkClick r:id="rId6">
                  <a:extLst>
                    <a:ext uri="{A12FA001-AC4F-418D-AE19-62706E023703}">
                      <ahyp:hlinkClr xmlns:ahyp="http://schemas.microsoft.com/office/drawing/2018/hyperlinkcolor" val="tx"/>
                    </a:ext>
                  </a:extLst>
                </a:hlinkClick>
              </a:rPr>
              <a:t>Mathematics K–10 Syllabus (Digital Curriculum)</a:t>
            </a:r>
            <a:endParaRPr lang="en-AU" sz="1600">
              <a:solidFill>
                <a:srgbClr val="002060"/>
              </a:solidFill>
              <a:latin typeface="Public Sans" pitchFamily="2" charset="0"/>
              <a:hlinkClick r:id="" action="ppaction://noaction">
                <a:extLst>
                  <a:ext uri="{A12FA001-AC4F-418D-AE19-62706E023703}">
                    <ahyp:hlinkClr xmlns:ahyp="http://schemas.microsoft.com/office/drawing/2018/hyperlinkcolor" val="tx"/>
                  </a:ext>
                </a:extLst>
              </a:hlinkClick>
            </a:endParaRPr>
          </a:p>
          <a:p>
            <a:pPr indent="-216000">
              <a:lnSpc>
                <a:spcPts val="1800"/>
              </a:lnSpc>
              <a:spcAft>
                <a:spcPts val="300"/>
              </a:spcAft>
              <a:buClr>
                <a:srgbClr val="002664"/>
              </a:buClr>
              <a:buSzPct val="68000"/>
            </a:pPr>
            <a:r>
              <a:rPr lang="en-AU" sz="1600" u="sng">
                <a:solidFill>
                  <a:srgbClr val="002060"/>
                </a:solidFill>
                <a:latin typeface="Public Sans" pitchFamily="2" charset="0"/>
                <a:hlinkClick r:id="rId7">
                  <a:extLst>
                    <a:ext uri="{A12FA001-AC4F-418D-AE19-62706E023703}">
                      <ahyp:hlinkClr xmlns:ahyp="http://schemas.microsoft.com/office/drawing/2018/hyperlinkcolor" val="tx"/>
                    </a:ext>
                  </a:extLst>
                </a:hlinkClick>
              </a:rPr>
              <a:t>Science and Technology K–6 (2017)</a:t>
            </a:r>
          </a:p>
          <a:p>
            <a:pPr indent="-216000">
              <a:lnSpc>
                <a:spcPts val="1800"/>
              </a:lnSpc>
              <a:spcAft>
                <a:spcPts val="300"/>
              </a:spcAft>
              <a:buClr>
                <a:srgbClr val="002664"/>
              </a:buClr>
              <a:buSzPct val="68000"/>
            </a:pPr>
            <a:r>
              <a:rPr lang="en-AU" sz="1600" u="sng">
                <a:solidFill>
                  <a:srgbClr val="002060"/>
                </a:solidFill>
                <a:latin typeface="Public Sans" pitchFamily="2" charset="0"/>
                <a:hlinkClick r:id="rId8">
                  <a:extLst>
                    <a:ext uri="{A12FA001-AC4F-418D-AE19-62706E023703}">
                      <ahyp:hlinkClr xmlns:ahyp="http://schemas.microsoft.com/office/drawing/2018/hyperlinkcolor" val="tx"/>
                    </a:ext>
                  </a:extLst>
                </a:hlinkClick>
              </a:rPr>
              <a:t>History K–10 Syllabus (2012)</a:t>
            </a:r>
            <a:endParaRPr lang="en-AU" sz="1600">
              <a:solidFill>
                <a:srgbClr val="002060"/>
              </a:solidFill>
              <a:latin typeface="Public Sans" pitchFamily="2" charset="0"/>
              <a:hlinkClick r:id="" action="ppaction://noaction">
                <a:extLst>
                  <a:ext uri="{A12FA001-AC4F-418D-AE19-62706E023703}">
                    <ahyp:hlinkClr xmlns:ahyp="http://schemas.microsoft.com/office/drawing/2018/hyperlinkcolor" val="tx"/>
                  </a:ext>
                </a:extLst>
              </a:hlinkClick>
            </a:endParaRPr>
          </a:p>
          <a:p>
            <a:pPr indent="-216000">
              <a:lnSpc>
                <a:spcPts val="1800"/>
              </a:lnSpc>
              <a:spcAft>
                <a:spcPts val="300"/>
              </a:spcAft>
              <a:buClr>
                <a:srgbClr val="002664"/>
              </a:buClr>
              <a:buSzPct val="68000"/>
            </a:pPr>
            <a:r>
              <a:rPr lang="en-AU" sz="1600" u="sng">
                <a:solidFill>
                  <a:srgbClr val="002060"/>
                </a:solidFill>
                <a:latin typeface="Public Sans" pitchFamily="2" charset="0"/>
                <a:hlinkClick r:id="rId9">
                  <a:extLst>
                    <a:ext uri="{A12FA001-AC4F-418D-AE19-62706E023703}">
                      <ahyp:hlinkClr xmlns:ahyp="http://schemas.microsoft.com/office/drawing/2018/hyperlinkcolor" val="tx"/>
                    </a:ext>
                  </a:extLst>
                </a:hlinkClick>
              </a:rPr>
              <a:t>Geography K–10 Syllabus (2015)</a:t>
            </a:r>
            <a:endParaRPr lang="en-AU" sz="1600">
              <a:solidFill>
                <a:srgbClr val="002060"/>
              </a:solidFill>
              <a:latin typeface="Public Sans" pitchFamily="2" charset="0"/>
              <a:hlinkClick r:id="" action="ppaction://noaction">
                <a:extLst>
                  <a:ext uri="{A12FA001-AC4F-418D-AE19-62706E023703}">
                    <ahyp:hlinkClr xmlns:ahyp="http://schemas.microsoft.com/office/drawing/2018/hyperlinkcolor" val="tx"/>
                  </a:ext>
                </a:extLst>
              </a:hlinkClick>
            </a:endParaRPr>
          </a:p>
          <a:p>
            <a:pPr indent="-216000">
              <a:lnSpc>
                <a:spcPts val="1800"/>
              </a:lnSpc>
              <a:spcAft>
                <a:spcPts val="300"/>
              </a:spcAft>
              <a:buClr>
                <a:srgbClr val="002664"/>
              </a:buClr>
              <a:buSzPct val="68000"/>
            </a:pPr>
            <a:r>
              <a:rPr lang="en-AU" sz="1600" u="sng">
                <a:solidFill>
                  <a:srgbClr val="002060"/>
                </a:solidFill>
                <a:latin typeface="Public Sans" pitchFamily="2" charset="0"/>
                <a:hlinkClick r:id="rId10">
                  <a:extLst>
                    <a:ext uri="{A12FA001-AC4F-418D-AE19-62706E023703}">
                      <ahyp:hlinkClr xmlns:ahyp="http://schemas.microsoft.com/office/drawing/2018/hyperlinkcolor" val="tx"/>
                    </a:ext>
                  </a:extLst>
                </a:hlinkClick>
              </a:rPr>
              <a:t>Creative Arts K–6 Syllabus (2006)</a:t>
            </a:r>
            <a:endParaRPr lang="en-AU" sz="1600">
              <a:solidFill>
                <a:srgbClr val="002060"/>
              </a:solidFill>
              <a:latin typeface="Public Sans" pitchFamily="2" charset="0"/>
              <a:hlinkClick r:id="" action="ppaction://noaction">
                <a:extLst>
                  <a:ext uri="{A12FA001-AC4F-418D-AE19-62706E023703}">
                    <ahyp:hlinkClr xmlns:ahyp="http://schemas.microsoft.com/office/drawing/2018/hyperlinkcolor" val="tx"/>
                  </a:ext>
                </a:extLst>
              </a:hlinkClick>
            </a:endParaRPr>
          </a:p>
          <a:p>
            <a:pPr indent="-216000">
              <a:lnSpc>
                <a:spcPts val="1800"/>
              </a:lnSpc>
              <a:spcAft>
                <a:spcPts val="300"/>
              </a:spcAft>
              <a:buClr>
                <a:srgbClr val="002664"/>
              </a:buClr>
              <a:buSzPct val="68000"/>
            </a:pPr>
            <a:r>
              <a:rPr lang="en-AU" sz="1600" u="sng">
                <a:solidFill>
                  <a:srgbClr val="002060"/>
                </a:solidFill>
                <a:latin typeface="Public Sans" pitchFamily="2" charset="0"/>
                <a:hlinkClick r:id="rId11">
                  <a:extLst>
                    <a:ext uri="{A12FA001-AC4F-418D-AE19-62706E023703}">
                      <ahyp:hlinkClr xmlns:ahyp="http://schemas.microsoft.com/office/drawing/2018/hyperlinkcolor" val="tx"/>
                    </a:ext>
                  </a:extLst>
                </a:hlinkClick>
              </a:rPr>
              <a:t>PDHPE K–10 Syllabus (2018)</a:t>
            </a:r>
            <a:endParaRPr lang="en-AU" sz="1600">
              <a:solidFill>
                <a:srgbClr val="002060"/>
              </a:solidFill>
              <a:latin typeface="Public Sans" pitchFamily="2" charset="0"/>
              <a:hlinkClick r:id="" action="ppaction://noaction">
                <a:extLst>
                  <a:ext uri="{A12FA001-AC4F-418D-AE19-62706E023703}">
                    <ahyp:hlinkClr xmlns:ahyp="http://schemas.microsoft.com/office/drawing/2018/hyperlinkcolor" val="tx"/>
                  </a:ext>
                </a:extLst>
              </a:hlinkClick>
            </a:endParaRPr>
          </a:p>
          <a:p>
            <a:pPr indent="-216000">
              <a:lnSpc>
                <a:spcPts val="1800"/>
              </a:lnSpc>
              <a:spcAft>
                <a:spcPts val="300"/>
              </a:spcAft>
              <a:buClr>
                <a:srgbClr val="002664"/>
              </a:buClr>
              <a:buSzPct val="68000"/>
            </a:pPr>
            <a:r>
              <a:rPr lang="en-AU" sz="1600" u="sng">
                <a:solidFill>
                  <a:srgbClr val="002060"/>
                </a:solidFill>
                <a:latin typeface="Public Sans" pitchFamily="2" charset="0"/>
                <a:hlinkClick r:id="rId12">
                  <a:extLst>
                    <a:ext uri="{A12FA001-AC4F-418D-AE19-62706E023703}">
                      <ahyp:hlinkClr xmlns:ahyp="http://schemas.microsoft.com/office/drawing/2018/hyperlinkcolor" val="tx"/>
                    </a:ext>
                  </a:extLst>
                </a:hlinkClick>
              </a:rPr>
              <a:t>Aboriginal Languages K–10 Syllabus (2003)</a:t>
            </a:r>
            <a:endParaRPr lang="en-AU" sz="1600">
              <a:solidFill>
                <a:srgbClr val="002060"/>
              </a:solidFill>
              <a:latin typeface="Public Sans" pitchFamily="2" charset="0"/>
              <a:hlinkClick r:id="" action="ppaction://noaction">
                <a:extLst>
                  <a:ext uri="{A12FA001-AC4F-418D-AE19-62706E023703}">
                    <ahyp:hlinkClr xmlns:ahyp="http://schemas.microsoft.com/office/drawing/2018/hyperlinkcolor" val="tx"/>
                  </a:ext>
                </a:extLst>
              </a:hlinkClick>
            </a:endParaRPr>
          </a:p>
          <a:p>
            <a:pPr indent="-216000">
              <a:lnSpc>
                <a:spcPts val="1800"/>
              </a:lnSpc>
              <a:spcAft>
                <a:spcPts val="300"/>
              </a:spcAft>
              <a:buClr>
                <a:srgbClr val="002664"/>
              </a:buClr>
              <a:buSzPct val="68000"/>
            </a:pPr>
            <a:r>
              <a:rPr lang="en-AU" sz="1600" u="sng">
                <a:solidFill>
                  <a:srgbClr val="002060"/>
                </a:solidFill>
                <a:latin typeface="Public Sans" pitchFamily="2" charset="0"/>
                <a:hlinkClick r:id="rId13">
                  <a:extLst>
                    <a:ext uri="{A12FA001-AC4F-418D-AE19-62706E023703}">
                      <ahyp:hlinkClr xmlns:ahyp="http://schemas.microsoft.com/office/drawing/2018/hyperlinkcolor" val="tx"/>
                    </a:ext>
                  </a:extLst>
                </a:hlinkClick>
              </a:rPr>
              <a:t>K–10 Languages syllabuses</a:t>
            </a:r>
            <a:endParaRPr lang="en-AU" sz="1600">
              <a:solidFill>
                <a:srgbClr val="002060"/>
              </a:solidFill>
              <a:latin typeface="Public Sans" pitchFamily="2" charset="0"/>
              <a:hlinkClick r:id="rId13">
                <a:extLst>
                  <a:ext uri="{A12FA001-AC4F-418D-AE19-62706E023703}">
                    <ahyp:hlinkClr xmlns:ahyp="http://schemas.microsoft.com/office/drawing/2018/hyperlinkcolor" val="tx"/>
                  </a:ext>
                </a:extLst>
              </a:hlinkClick>
            </a:endParaRPr>
          </a:p>
        </p:txBody>
      </p:sp>
      <p:sp>
        <p:nvSpPr>
          <p:cNvPr id="15" name="Google Shape;1433;p47">
            <a:extLst>
              <a:ext uri="{FF2B5EF4-FFF2-40B4-BE49-F238E27FC236}">
                <a16:creationId xmlns:a16="http://schemas.microsoft.com/office/drawing/2014/main" id="{85E3C1D6-4082-3C9F-EE50-6E6AD9FC1312}"/>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10</a:t>
            </a:fld>
            <a:endParaRPr>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1862842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5B184-7B02-66E0-CB60-699AC7CF3ADD}"/>
            </a:ext>
          </a:extLst>
        </p:cNvPr>
        <p:cNvGrpSpPr/>
        <p:nvPr/>
      </p:nvGrpSpPr>
      <p:grpSpPr>
        <a:xfrm>
          <a:off x="0" y="0"/>
          <a:ext cx="0" cy="0"/>
          <a:chOff x="0" y="0"/>
          <a:chExt cx="0" cy="0"/>
        </a:xfrm>
      </p:grpSpPr>
      <p:sp>
        <p:nvSpPr>
          <p:cNvPr id="15" name="Google Shape;1433;p47">
            <a:extLst>
              <a:ext uri="{FF2B5EF4-FFF2-40B4-BE49-F238E27FC236}">
                <a16:creationId xmlns:a16="http://schemas.microsoft.com/office/drawing/2014/main" id="{D723F11E-2CDA-7FD6-7AB4-5C34CF605971}"/>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11</a:t>
            </a:fld>
            <a:endParaRPr>
              <a:solidFill>
                <a:schemeClr val="lt1"/>
              </a:solidFill>
              <a:latin typeface="Public Sans"/>
              <a:ea typeface="Public Sans"/>
              <a:cs typeface="Public Sans"/>
              <a:sym typeface="Public Sans"/>
            </a:endParaRPr>
          </a:p>
        </p:txBody>
      </p:sp>
      <p:sp>
        <p:nvSpPr>
          <p:cNvPr id="2" name="Google Shape;628;p24">
            <a:extLst>
              <a:ext uri="{FF2B5EF4-FFF2-40B4-BE49-F238E27FC236}">
                <a16:creationId xmlns:a16="http://schemas.microsoft.com/office/drawing/2014/main" id="{BFA5555B-B8D2-A912-03B9-0C6059854E7A}"/>
              </a:ext>
            </a:extLst>
          </p:cNvPr>
          <p:cNvSpPr/>
          <p:nvPr/>
        </p:nvSpPr>
        <p:spPr>
          <a:xfrm>
            <a:off x="359825" y="816238"/>
            <a:ext cx="4078922" cy="3897407"/>
          </a:xfrm>
          <a:custGeom>
            <a:avLst/>
            <a:gdLst/>
            <a:ahLst/>
            <a:cxnLst/>
            <a:rect l="l" t="t" r="r" b="b"/>
            <a:pathLst>
              <a:path w="171196" h="172172" extrusionOk="0">
                <a:moveTo>
                  <a:pt x="6003" y="0"/>
                </a:moveTo>
                <a:lnTo>
                  <a:pt x="1" y="142301"/>
                </a:lnTo>
                <a:lnTo>
                  <a:pt x="23188" y="166216"/>
                </a:lnTo>
                <a:lnTo>
                  <a:pt x="164216" y="172172"/>
                </a:lnTo>
                <a:lnTo>
                  <a:pt x="171196" y="6979"/>
                </a:lnTo>
                <a:lnTo>
                  <a:pt x="6003" y="0"/>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31;p24">
            <a:extLst>
              <a:ext uri="{FF2B5EF4-FFF2-40B4-BE49-F238E27FC236}">
                <a16:creationId xmlns:a16="http://schemas.microsoft.com/office/drawing/2014/main" id="{046051EA-0CBF-12E3-B81E-6C5A2F63A6BA}"/>
              </a:ext>
            </a:extLst>
          </p:cNvPr>
          <p:cNvSpPr/>
          <p:nvPr/>
        </p:nvSpPr>
        <p:spPr>
          <a:xfrm>
            <a:off x="1432350" y="492864"/>
            <a:ext cx="1989641" cy="479604"/>
          </a:xfrm>
          <a:custGeom>
            <a:avLst/>
            <a:gdLst/>
            <a:ahLst/>
            <a:cxnLst/>
            <a:rect l="l" t="t" r="r" b="b"/>
            <a:pathLst>
              <a:path w="83507" h="21187" extrusionOk="0">
                <a:moveTo>
                  <a:pt x="1346" y="0"/>
                </a:moveTo>
                <a:cubicBezTo>
                  <a:pt x="1113" y="1256"/>
                  <a:pt x="726" y="2590"/>
                  <a:pt x="648" y="3257"/>
                </a:cubicBezTo>
                <a:cubicBezTo>
                  <a:pt x="105" y="7817"/>
                  <a:pt x="-96" y="12423"/>
                  <a:pt x="43" y="16999"/>
                </a:cubicBezTo>
                <a:lnTo>
                  <a:pt x="83423" y="21186"/>
                </a:lnTo>
                <a:cubicBezTo>
                  <a:pt x="83423" y="17386"/>
                  <a:pt x="83423" y="13571"/>
                  <a:pt x="83500" y="9771"/>
                </a:cubicBezTo>
                <a:cubicBezTo>
                  <a:pt x="83547" y="8081"/>
                  <a:pt x="83330" y="6002"/>
                  <a:pt x="83469" y="4126"/>
                </a:cubicBezTo>
                <a:lnTo>
                  <a:pt x="1346" y="0"/>
                </a:lnTo>
                <a:close/>
              </a:path>
            </a:pathLst>
          </a:custGeom>
          <a:solidFill>
            <a:srgbClr val="8C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29;p24">
            <a:extLst>
              <a:ext uri="{FF2B5EF4-FFF2-40B4-BE49-F238E27FC236}">
                <a16:creationId xmlns:a16="http://schemas.microsoft.com/office/drawing/2014/main" id="{6E3C092F-F82C-5106-F506-9B10A6D3C8B3}"/>
              </a:ext>
            </a:extLst>
          </p:cNvPr>
          <p:cNvSpPr/>
          <p:nvPr/>
        </p:nvSpPr>
        <p:spPr>
          <a:xfrm>
            <a:off x="247650" y="745663"/>
            <a:ext cx="4154619" cy="3897067"/>
          </a:xfrm>
          <a:custGeom>
            <a:avLst/>
            <a:gdLst/>
            <a:ahLst/>
            <a:cxnLst/>
            <a:rect l="l" t="t" r="r" b="b"/>
            <a:pathLst>
              <a:path w="171212" h="172157" extrusionOk="0">
                <a:moveTo>
                  <a:pt x="6019" y="0"/>
                </a:moveTo>
                <a:lnTo>
                  <a:pt x="1" y="142285"/>
                </a:lnTo>
                <a:lnTo>
                  <a:pt x="23188" y="166217"/>
                </a:lnTo>
                <a:lnTo>
                  <a:pt x="164232" y="172157"/>
                </a:lnTo>
                <a:lnTo>
                  <a:pt x="171211" y="6964"/>
                </a:lnTo>
                <a:lnTo>
                  <a:pt x="6019" y="0"/>
                </a:lnTo>
                <a:close/>
              </a:path>
            </a:pathLst>
          </a:custGeom>
          <a:solidFill>
            <a:srgbClr val="FFE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02;p40">
            <a:extLst>
              <a:ext uri="{FF2B5EF4-FFF2-40B4-BE49-F238E27FC236}">
                <a16:creationId xmlns:a16="http://schemas.microsoft.com/office/drawing/2014/main" id="{D9BE0F0C-1760-8736-923B-D4359738D14F}"/>
              </a:ext>
            </a:extLst>
          </p:cNvPr>
          <p:cNvSpPr txBox="1">
            <a:spLocks noGrp="1"/>
          </p:cNvSpPr>
          <p:nvPr>
            <p:ph type="title"/>
          </p:nvPr>
        </p:nvSpPr>
        <p:spPr>
          <a:xfrm>
            <a:off x="4641871" y="765440"/>
            <a:ext cx="4303345" cy="9393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b="1">
                <a:latin typeface="Public Sans SemiBold"/>
              </a:rPr>
              <a:t>The importance of play in the Kindergarten classroom</a:t>
            </a:r>
          </a:p>
        </p:txBody>
      </p:sp>
      <p:pic>
        <p:nvPicPr>
          <p:cNvPr id="5" name="Google Shape;1398;p45">
            <a:extLst>
              <a:ext uri="{FF2B5EF4-FFF2-40B4-BE49-F238E27FC236}">
                <a16:creationId xmlns:a16="http://schemas.microsoft.com/office/drawing/2014/main" id="{7D4F5D13-298B-6102-88D6-26A078F206E2}"/>
              </a:ext>
            </a:extLst>
          </p:cNvPr>
          <p:cNvPicPr preferRelativeResize="0">
            <a:picLocks/>
          </p:cNvPicPr>
          <p:nvPr/>
        </p:nvPicPr>
        <p:blipFill rotWithShape="1">
          <a:blip r:embed="rId3">
            <a:alphaModFix/>
          </a:blip>
          <a:srcRect t="39" b="29"/>
          <a:stretch/>
        </p:blipFill>
        <p:spPr>
          <a:xfrm rot="123192">
            <a:off x="560579" y="2658618"/>
            <a:ext cx="393553" cy="393553"/>
          </a:xfrm>
          <a:prstGeom prst="ellipse">
            <a:avLst/>
          </a:prstGeom>
        </p:spPr>
      </p:pic>
      <p:sp>
        <p:nvSpPr>
          <p:cNvPr id="6" name="Google Shape;1399;p45">
            <a:extLst>
              <a:ext uri="{FF2B5EF4-FFF2-40B4-BE49-F238E27FC236}">
                <a16:creationId xmlns:a16="http://schemas.microsoft.com/office/drawing/2014/main" id="{B4D39F03-074F-7932-02D8-73957204B4A0}"/>
              </a:ext>
            </a:extLst>
          </p:cNvPr>
          <p:cNvSpPr txBox="1">
            <a:spLocks/>
          </p:cNvSpPr>
          <p:nvPr/>
        </p:nvSpPr>
        <p:spPr>
          <a:xfrm rot="122373">
            <a:off x="1110442" y="1797579"/>
            <a:ext cx="2837849" cy="5937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ctr" rtl="0">
              <a:lnSpc>
                <a:spcPct val="115000"/>
              </a:lnSpc>
              <a:spcBef>
                <a:spcPts val="0"/>
              </a:spcBef>
              <a:spcAft>
                <a:spcPts val="0"/>
              </a:spcAft>
              <a:buClr>
                <a:srgbClr val="002664"/>
              </a:buClr>
              <a:buSzPts val="1000"/>
              <a:buFont typeface="Public Sans"/>
              <a:buChar char="●"/>
              <a:defRPr sz="1000" b="0" i="0" u="none" strike="noStrike" cap="none">
                <a:solidFill>
                  <a:srgbClr val="002664"/>
                </a:solidFill>
                <a:latin typeface="Public Sans"/>
                <a:ea typeface="Public Sans"/>
                <a:cs typeface="Public Sans"/>
                <a:sym typeface="Public Sans"/>
              </a:defRPr>
            </a:lvl1pPr>
            <a:lvl2pPr marL="914400" marR="0" lvl="1" indent="-292100" algn="ctr" rtl="0">
              <a:lnSpc>
                <a:spcPct val="115000"/>
              </a:lnSpc>
              <a:spcBef>
                <a:spcPts val="0"/>
              </a:spcBef>
              <a:spcAft>
                <a:spcPts val="0"/>
              </a:spcAft>
              <a:buClr>
                <a:srgbClr val="002664"/>
              </a:buClr>
              <a:buSzPts val="1000"/>
              <a:buFont typeface="Public Sans"/>
              <a:buChar char="○"/>
              <a:defRPr sz="1000" b="0" i="0" u="none" strike="noStrike" cap="none">
                <a:solidFill>
                  <a:srgbClr val="002664"/>
                </a:solidFill>
                <a:latin typeface="Public Sans"/>
                <a:ea typeface="Public Sans"/>
                <a:cs typeface="Public Sans"/>
                <a:sym typeface="Public Sans"/>
              </a:defRPr>
            </a:lvl2pPr>
            <a:lvl3pPr marL="1371600" marR="0" lvl="2" indent="-292100" algn="ctr" rtl="0">
              <a:lnSpc>
                <a:spcPct val="115000"/>
              </a:lnSpc>
              <a:spcBef>
                <a:spcPts val="0"/>
              </a:spcBef>
              <a:spcAft>
                <a:spcPts val="0"/>
              </a:spcAft>
              <a:buClr>
                <a:srgbClr val="002664"/>
              </a:buClr>
              <a:buSzPts val="1000"/>
              <a:buFont typeface="Public Sans"/>
              <a:buChar char="■"/>
              <a:defRPr sz="1000" b="0" i="0" u="none" strike="noStrike" cap="none">
                <a:solidFill>
                  <a:srgbClr val="002664"/>
                </a:solidFill>
                <a:latin typeface="Public Sans"/>
                <a:ea typeface="Public Sans"/>
                <a:cs typeface="Public Sans"/>
                <a:sym typeface="Public Sans"/>
              </a:defRPr>
            </a:lvl3pPr>
            <a:lvl4pPr marL="1828800" marR="0" lvl="3" indent="-292100" algn="ctr" rtl="0">
              <a:lnSpc>
                <a:spcPct val="115000"/>
              </a:lnSpc>
              <a:spcBef>
                <a:spcPts val="0"/>
              </a:spcBef>
              <a:spcAft>
                <a:spcPts val="0"/>
              </a:spcAft>
              <a:buClr>
                <a:srgbClr val="002664"/>
              </a:buClr>
              <a:buSzPts val="1000"/>
              <a:buFont typeface="Public Sans"/>
              <a:buChar char="●"/>
              <a:defRPr sz="1000" b="0" i="0" u="none" strike="noStrike" cap="none">
                <a:solidFill>
                  <a:srgbClr val="002664"/>
                </a:solidFill>
                <a:latin typeface="Public Sans"/>
                <a:ea typeface="Public Sans"/>
                <a:cs typeface="Public Sans"/>
                <a:sym typeface="Public Sans"/>
              </a:defRPr>
            </a:lvl4pPr>
            <a:lvl5pPr marL="2286000" marR="0" lvl="4" indent="-292100" algn="ctr" rtl="0">
              <a:lnSpc>
                <a:spcPct val="115000"/>
              </a:lnSpc>
              <a:spcBef>
                <a:spcPts val="0"/>
              </a:spcBef>
              <a:spcAft>
                <a:spcPts val="0"/>
              </a:spcAft>
              <a:buClr>
                <a:srgbClr val="002664"/>
              </a:buClr>
              <a:buSzPts val="1000"/>
              <a:buFont typeface="Public Sans"/>
              <a:buChar char="○"/>
              <a:defRPr sz="1000" b="0" i="0" u="none" strike="noStrike" cap="none">
                <a:solidFill>
                  <a:srgbClr val="002664"/>
                </a:solidFill>
                <a:latin typeface="Public Sans"/>
                <a:ea typeface="Public Sans"/>
                <a:cs typeface="Public Sans"/>
                <a:sym typeface="Public Sans"/>
              </a:defRPr>
            </a:lvl5pPr>
            <a:lvl6pPr marL="2743200" marR="0" lvl="5" indent="-292100" algn="ctr" rtl="0">
              <a:lnSpc>
                <a:spcPct val="115000"/>
              </a:lnSpc>
              <a:spcBef>
                <a:spcPts val="0"/>
              </a:spcBef>
              <a:spcAft>
                <a:spcPts val="0"/>
              </a:spcAft>
              <a:buClr>
                <a:srgbClr val="002664"/>
              </a:buClr>
              <a:buSzPts val="1000"/>
              <a:buFont typeface="Public Sans"/>
              <a:buChar char="■"/>
              <a:defRPr sz="1000" b="0" i="0" u="none" strike="noStrike" cap="none">
                <a:solidFill>
                  <a:srgbClr val="002664"/>
                </a:solidFill>
                <a:latin typeface="Public Sans"/>
                <a:ea typeface="Public Sans"/>
                <a:cs typeface="Public Sans"/>
                <a:sym typeface="Public Sans"/>
              </a:defRPr>
            </a:lvl6pPr>
            <a:lvl7pPr marL="3200400" marR="0" lvl="6" indent="-292100" algn="ctr" rtl="0">
              <a:lnSpc>
                <a:spcPct val="115000"/>
              </a:lnSpc>
              <a:spcBef>
                <a:spcPts val="0"/>
              </a:spcBef>
              <a:spcAft>
                <a:spcPts val="0"/>
              </a:spcAft>
              <a:buClr>
                <a:srgbClr val="002664"/>
              </a:buClr>
              <a:buSzPts val="1000"/>
              <a:buFont typeface="Public Sans"/>
              <a:buChar char="●"/>
              <a:defRPr sz="1000" b="0" i="0" u="none" strike="noStrike" cap="none">
                <a:solidFill>
                  <a:srgbClr val="002664"/>
                </a:solidFill>
                <a:latin typeface="Public Sans"/>
                <a:ea typeface="Public Sans"/>
                <a:cs typeface="Public Sans"/>
                <a:sym typeface="Public Sans"/>
              </a:defRPr>
            </a:lvl7pPr>
            <a:lvl8pPr marL="3657600" marR="0" lvl="7" indent="-292100" algn="ctr" rtl="0">
              <a:lnSpc>
                <a:spcPct val="115000"/>
              </a:lnSpc>
              <a:spcBef>
                <a:spcPts val="0"/>
              </a:spcBef>
              <a:spcAft>
                <a:spcPts val="0"/>
              </a:spcAft>
              <a:buClr>
                <a:srgbClr val="002664"/>
              </a:buClr>
              <a:buSzPts val="1000"/>
              <a:buFont typeface="Public Sans"/>
              <a:buChar char="○"/>
              <a:defRPr sz="1000" b="0" i="0" u="none" strike="noStrike" cap="none">
                <a:solidFill>
                  <a:srgbClr val="002664"/>
                </a:solidFill>
                <a:latin typeface="Public Sans"/>
                <a:ea typeface="Public Sans"/>
                <a:cs typeface="Public Sans"/>
                <a:sym typeface="Public Sans"/>
              </a:defRPr>
            </a:lvl8pPr>
            <a:lvl9pPr marL="4114800" marR="0" lvl="8" indent="-292100" algn="ctr" rtl="0">
              <a:lnSpc>
                <a:spcPct val="115000"/>
              </a:lnSpc>
              <a:spcBef>
                <a:spcPts val="0"/>
              </a:spcBef>
              <a:spcAft>
                <a:spcPts val="0"/>
              </a:spcAft>
              <a:buClr>
                <a:srgbClr val="002664"/>
              </a:buClr>
              <a:buSzPts val="1000"/>
              <a:buFont typeface="Public Sans"/>
              <a:buChar char="■"/>
              <a:defRPr sz="1000" b="0" i="0" u="none" strike="noStrike" cap="none">
                <a:solidFill>
                  <a:srgbClr val="002664"/>
                </a:solidFill>
                <a:latin typeface="Public Sans"/>
                <a:ea typeface="Public Sans"/>
                <a:cs typeface="Public Sans"/>
                <a:sym typeface="Public Sans"/>
              </a:defRPr>
            </a:lvl9pPr>
          </a:lstStyle>
          <a:p>
            <a:pPr marL="0" indent="0" algn="l">
              <a:lnSpc>
                <a:spcPct val="105000"/>
              </a:lnSpc>
              <a:spcAft>
                <a:spcPts val="1200"/>
              </a:spcAft>
              <a:buFont typeface="Public Sans"/>
              <a:buNone/>
            </a:pPr>
            <a:r>
              <a:rPr lang="en-AU" sz="1500">
                <a:latin typeface="Public Sans" pitchFamily="2" charset="0"/>
              </a:rPr>
              <a:t>It helps develop language and communication skills.</a:t>
            </a:r>
          </a:p>
        </p:txBody>
      </p:sp>
      <p:sp>
        <p:nvSpPr>
          <p:cNvPr id="7" name="Google Shape;1400;p45">
            <a:extLst>
              <a:ext uri="{FF2B5EF4-FFF2-40B4-BE49-F238E27FC236}">
                <a16:creationId xmlns:a16="http://schemas.microsoft.com/office/drawing/2014/main" id="{A6446806-C509-94DC-DFA0-9692950B31C3}"/>
              </a:ext>
            </a:extLst>
          </p:cNvPr>
          <p:cNvSpPr txBox="1">
            <a:spLocks/>
          </p:cNvSpPr>
          <p:nvPr/>
        </p:nvSpPr>
        <p:spPr>
          <a:xfrm rot="122373">
            <a:off x="1046765" y="3483321"/>
            <a:ext cx="3481988" cy="7574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1pPr>
            <a:lvl2pPr marL="914400" marR="0" lvl="1"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2pPr>
            <a:lvl3pPr marL="1371600" marR="0" lvl="2"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3pPr>
            <a:lvl4pPr marL="1828800" marR="0" lvl="3"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4pPr>
            <a:lvl5pPr marL="2286000" marR="0" lvl="4"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5pPr>
            <a:lvl6pPr marL="2743200" marR="0" lvl="5"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6pPr>
            <a:lvl7pPr marL="3200400" marR="0" lvl="6"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7pPr>
            <a:lvl8pPr marL="3657600" marR="0" lvl="7"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8pPr>
            <a:lvl9pPr marL="4114800" marR="0" lvl="8"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9pPr>
          </a:lstStyle>
          <a:p>
            <a:pPr marL="0" indent="0" algn="l">
              <a:lnSpc>
                <a:spcPct val="105000"/>
              </a:lnSpc>
              <a:buClr>
                <a:schemeClr val="dk1"/>
              </a:buClr>
              <a:buSzPts val="1100"/>
              <a:buFont typeface="Arial"/>
              <a:buNone/>
            </a:pPr>
            <a:r>
              <a:rPr lang="en-AU" sz="1500">
                <a:latin typeface="Public Sans" pitchFamily="2" charset="0"/>
              </a:rPr>
              <a:t>It helps children become engaged and successful learners.</a:t>
            </a:r>
          </a:p>
          <a:p>
            <a:pPr marL="0" indent="0" algn="l">
              <a:lnSpc>
                <a:spcPct val="105000"/>
              </a:lnSpc>
              <a:buClr>
                <a:schemeClr val="dk1"/>
              </a:buClr>
              <a:buSzPts val="1100"/>
              <a:buFont typeface="Arial"/>
              <a:buNone/>
            </a:pPr>
            <a:endParaRPr lang="en-AU" sz="1500">
              <a:latin typeface="Public Sans" pitchFamily="2" charset="0"/>
            </a:endParaRPr>
          </a:p>
          <a:p>
            <a:pPr marL="0" indent="0" algn="l">
              <a:lnSpc>
                <a:spcPct val="105000"/>
              </a:lnSpc>
              <a:spcBef>
                <a:spcPts val="1200"/>
              </a:spcBef>
              <a:buClr>
                <a:schemeClr val="dk1"/>
              </a:buClr>
              <a:buSzPts val="1100"/>
              <a:buFont typeface="Arial"/>
              <a:buNone/>
            </a:pPr>
            <a:endParaRPr lang="en-AU" sz="1500">
              <a:latin typeface="Public Sans" pitchFamily="2" charset="0"/>
            </a:endParaRPr>
          </a:p>
          <a:p>
            <a:pPr marL="0" indent="0" algn="l">
              <a:lnSpc>
                <a:spcPct val="105000"/>
              </a:lnSpc>
              <a:spcBef>
                <a:spcPts val="1200"/>
              </a:spcBef>
              <a:spcAft>
                <a:spcPts val="1200"/>
              </a:spcAft>
              <a:buFont typeface="Public Sans"/>
              <a:buNone/>
            </a:pPr>
            <a:endParaRPr lang="en-AU" sz="1500">
              <a:latin typeface="Public Sans" pitchFamily="2" charset="0"/>
            </a:endParaRPr>
          </a:p>
        </p:txBody>
      </p:sp>
      <p:sp>
        <p:nvSpPr>
          <p:cNvPr id="16" name="Google Shape;1403;p45">
            <a:extLst>
              <a:ext uri="{FF2B5EF4-FFF2-40B4-BE49-F238E27FC236}">
                <a16:creationId xmlns:a16="http://schemas.microsoft.com/office/drawing/2014/main" id="{5B31A1A8-D236-5AD7-53E5-FD8CC4F5222A}"/>
              </a:ext>
            </a:extLst>
          </p:cNvPr>
          <p:cNvSpPr txBox="1">
            <a:spLocks/>
          </p:cNvSpPr>
          <p:nvPr/>
        </p:nvSpPr>
        <p:spPr>
          <a:xfrm rot="122373">
            <a:off x="1087340" y="2549328"/>
            <a:ext cx="3315752" cy="753473"/>
          </a:xfrm>
          <a:prstGeom prst="rect">
            <a:avLst/>
          </a:prstGeom>
          <a:noFill/>
          <a:ln>
            <a:noFill/>
          </a:ln>
        </p:spPr>
        <p:txBody>
          <a:bodyPr spcFirstLastPara="1" wrap="square" lIns="91425" tIns="91425" rIns="91425" bIns="91425" anchor="t" anchorCtr="0">
            <a:noAutofit/>
          </a:bodyPr>
          <a:lstStyle/>
          <a:p>
            <a:pPr algn="l" rtl="0">
              <a:lnSpc>
                <a:spcPct val="105000"/>
              </a:lnSpc>
              <a:buClr>
                <a:schemeClr val="dk1"/>
              </a:buClr>
              <a:buSzPts val="1100"/>
              <a:buFont typeface="Arial"/>
              <a:buNone/>
            </a:pPr>
            <a:r>
              <a:rPr lang="en-AU" sz="1500">
                <a:solidFill>
                  <a:srgbClr val="002664"/>
                </a:solidFill>
                <a:latin typeface="Public Sans" pitchFamily="2" charset="0"/>
              </a:rPr>
              <a:t>It encourages curiosity, problem solving, persistence, commitment, cooperation and resilience.</a:t>
            </a:r>
          </a:p>
          <a:p>
            <a:pPr algn="l" rtl="0">
              <a:lnSpc>
                <a:spcPct val="105000"/>
              </a:lnSpc>
              <a:spcBef>
                <a:spcPts val="1200"/>
              </a:spcBef>
              <a:spcAft>
                <a:spcPts val="1200"/>
              </a:spcAft>
              <a:buClrTx/>
              <a:buFontTx/>
            </a:pPr>
            <a:endParaRPr lang="en-AU" sz="1500">
              <a:solidFill>
                <a:sysClr val="windowText" lastClr="000000"/>
              </a:solidFill>
              <a:latin typeface="Public Sans" pitchFamily="2" charset="0"/>
            </a:endParaRPr>
          </a:p>
        </p:txBody>
      </p:sp>
      <p:pic>
        <p:nvPicPr>
          <p:cNvPr id="17" name="Google Shape;1405;p45">
            <a:extLst>
              <a:ext uri="{FF2B5EF4-FFF2-40B4-BE49-F238E27FC236}">
                <a16:creationId xmlns:a16="http://schemas.microsoft.com/office/drawing/2014/main" id="{FEDD75D7-8C6B-AAAA-87B7-963D0A55F0FB}"/>
              </a:ext>
            </a:extLst>
          </p:cNvPr>
          <p:cNvPicPr preferRelativeResize="0">
            <a:picLocks/>
          </p:cNvPicPr>
          <p:nvPr/>
        </p:nvPicPr>
        <p:blipFill rotWithShape="1">
          <a:blip r:embed="rId4"/>
          <a:srcRect/>
          <a:stretch/>
        </p:blipFill>
        <p:spPr>
          <a:xfrm rot="123192">
            <a:off x="595865" y="1870301"/>
            <a:ext cx="393553" cy="393553"/>
          </a:xfrm>
          <a:prstGeom prst="ellipse">
            <a:avLst/>
          </a:prstGeom>
        </p:spPr>
      </p:pic>
      <p:pic>
        <p:nvPicPr>
          <p:cNvPr id="18" name="Google Shape;1406;p45">
            <a:extLst>
              <a:ext uri="{FF2B5EF4-FFF2-40B4-BE49-F238E27FC236}">
                <a16:creationId xmlns:a16="http://schemas.microsoft.com/office/drawing/2014/main" id="{630FE7E3-31CB-599A-17A9-7DDCB5408503}"/>
              </a:ext>
            </a:extLst>
          </p:cNvPr>
          <p:cNvPicPr preferRelativeResize="0">
            <a:picLocks/>
          </p:cNvPicPr>
          <p:nvPr/>
        </p:nvPicPr>
        <p:blipFill rotWithShape="1">
          <a:blip r:embed="rId5">
            <a:alphaModFix/>
          </a:blip>
          <a:srcRect l="39" r="29"/>
          <a:stretch/>
        </p:blipFill>
        <p:spPr>
          <a:xfrm rot="123192">
            <a:off x="622963" y="1140565"/>
            <a:ext cx="393553" cy="393553"/>
          </a:xfrm>
          <a:prstGeom prst="ellipse">
            <a:avLst/>
          </a:prstGeom>
        </p:spPr>
      </p:pic>
      <p:sp>
        <p:nvSpPr>
          <p:cNvPr id="19" name="Google Shape;1408;p45">
            <a:extLst>
              <a:ext uri="{FF2B5EF4-FFF2-40B4-BE49-F238E27FC236}">
                <a16:creationId xmlns:a16="http://schemas.microsoft.com/office/drawing/2014/main" id="{781FED63-7828-E9FB-816B-E5E64EDD278B}"/>
              </a:ext>
            </a:extLst>
          </p:cNvPr>
          <p:cNvSpPr txBox="1">
            <a:spLocks/>
          </p:cNvSpPr>
          <p:nvPr/>
        </p:nvSpPr>
        <p:spPr>
          <a:xfrm rot="122752">
            <a:off x="1147187" y="1097086"/>
            <a:ext cx="3173116" cy="59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1pPr>
            <a:lvl2pPr marL="914400" marR="0" lvl="1"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2pPr>
            <a:lvl3pPr marL="1371600" marR="0" lvl="2"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3pPr>
            <a:lvl4pPr marL="1828800" marR="0" lvl="3"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4pPr>
            <a:lvl5pPr marL="2286000" marR="0" lvl="4"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5pPr>
            <a:lvl6pPr marL="2743200" marR="0" lvl="5"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6pPr>
            <a:lvl7pPr marL="3200400" marR="0" lvl="6"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7pPr>
            <a:lvl8pPr marL="3657600" marR="0" lvl="7"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8pPr>
            <a:lvl9pPr marL="4114800" marR="0" lvl="8" indent="-304800" algn="ctr" rtl="0">
              <a:lnSpc>
                <a:spcPct val="115000"/>
              </a:lnSpc>
              <a:spcBef>
                <a:spcPts val="0"/>
              </a:spcBef>
              <a:spcAft>
                <a:spcPts val="0"/>
              </a:spcAft>
              <a:buClr>
                <a:srgbClr val="002664"/>
              </a:buClr>
              <a:buSzPts val="1200"/>
              <a:buFont typeface="Public Sans"/>
              <a:buChar char="■"/>
              <a:defRPr sz="1200" b="0" i="0" u="none" strike="noStrike" cap="none">
                <a:solidFill>
                  <a:srgbClr val="002664"/>
                </a:solidFill>
                <a:latin typeface="Public Sans"/>
                <a:ea typeface="Public Sans"/>
                <a:cs typeface="Public Sans"/>
                <a:sym typeface="Public Sans"/>
              </a:defRPr>
            </a:lvl9pPr>
          </a:lstStyle>
          <a:p>
            <a:pPr marL="0" indent="0" algn="l">
              <a:lnSpc>
                <a:spcPct val="105000"/>
              </a:lnSpc>
              <a:spcAft>
                <a:spcPts val="1200"/>
              </a:spcAft>
              <a:buFont typeface="Public Sans"/>
              <a:buNone/>
            </a:pPr>
            <a:r>
              <a:rPr lang="en-AU" sz="1500">
                <a:latin typeface="Public Sans" pitchFamily="2" charset="0"/>
              </a:rPr>
              <a:t>It helps develop literacy and numeracy skills.</a:t>
            </a:r>
          </a:p>
        </p:txBody>
      </p:sp>
      <p:pic>
        <p:nvPicPr>
          <p:cNvPr id="20" name="Picture 19">
            <a:hlinkClick r:id="rId6"/>
            <a:extLst>
              <a:ext uri="{FF2B5EF4-FFF2-40B4-BE49-F238E27FC236}">
                <a16:creationId xmlns:a16="http://schemas.microsoft.com/office/drawing/2014/main" id="{04BE9CBE-2172-A87A-5AB4-04855C8F172E}"/>
              </a:ext>
            </a:extLst>
          </p:cNvPr>
          <p:cNvPicPr>
            <a:picLocks noChangeAspect="1"/>
          </p:cNvPicPr>
          <p:nvPr/>
        </p:nvPicPr>
        <p:blipFill>
          <a:blip r:embed="rId7"/>
          <a:stretch>
            <a:fillRect/>
          </a:stretch>
        </p:blipFill>
        <p:spPr>
          <a:xfrm>
            <a:off x="4756689" y="1761953"/>
            <a:ext cx="3947111" cy="2773892"/>
          </a:xfrm>
          <a:prstGeom prst="rect">
            <a:avLst/>
          </a:prstGeom>
        </p:spPr>
      </p:pic>
      <p:pic>
        <p:nvPicPr>
          <p:cNvPr id="21" name="Google Shape;1189;p36">
            <a:extLst>
              <a:ext uri="{FF2B5EF4-FFF2-40B4-BE49-F238E27FC236}">
                <a16:creationId xmlns:a16="http://schemas.microsoft.com/office/drawing/2014/main" id="{4C327605-3536-73BF-50E0-30E62713D025}"/>
              </a:ext>
            </a:extLst>
          </p:cNvPr>
          <p:cNvPicPr preferRelativeResize="0"/>
          <p:nvPr/>
        </p:nvPicPr>
        <p:blipFill rotWithShape="1">
          <a:blip r:embed="rId8">
            <a:alphaModFix/>
          </a:blip>
          <a:srcRect l="-16449" t="-21792" r="-21061" b="-2000"/>
          <a:stretch/>
        </p:blipFill>
        <p:spPr>
          <a:xfrm rot="120000">
            <a:off x="472077" y="3437018"/>
            <a:ext cx="539961" cy="485754"/>
          </a:xfrm>
          <a:prstGeom prst="rect">
            <a:avLst/>
          </a:prstGeom>
          <a:noFill/>
          <a:ln>
            <a:noFill/>
          </a:ln>
        </p:spPr>
      </p:pic>
    </p:spTree>
    <p:extLst>
      <p:ext uri="{BB962C8B-B14F-4D97-AF65-F5344CB8AC3E}">
        <p14:creationId xmlns:p14="http://schemas.microsoft.com/office/powerpoint/2010/main" val="1650913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6FBF7-3DA9-FFE7-8F1E-5574BDC51199}"/>
            </a:ext>
          </a:extLst>
        </p:cNvPr>
        <p:cNvGrpSpPr/>
        <p:nvPr/>
      </p:nvGrpSpPr>
      <p:grpSpPr>
        <a:xfrm>
          <a:off x="0" y="0"/>
          <a:ext cx="0" cy="0"/>
          <a:chOff x="0" y="0"/>
          <a:chExt cx="0" cy="0"/>
        </a:xfrm>
      </p:grpSpPr>
      <p:sp>
        <p:nvSpPr>
          <p:cNvPr id="9" name="Google Shape;1302;p40">
            <a:extLst>
              <a:ext uri="{FF2B5EF4-FFF2-40B4-BE49-F238E27FC236}">
                <a16:creationId xmlns:a16="http://schemas.microsoft.com/office/drawing/2014/main" id="{286DD2DB-A5E2-ED68-3F10-DE068A253209}"/>
              </a:ext>
            </a:extLst>
          </p:cNvPr>
          <p:cNvSpPr txBox="1">
            <a:spLocks noGrp="1"/>
          </p:cNvSpPr>
          <p:nvPr>
            <p:ph type="title"/>
          </p:nvPr>
        </p:nvSpPr>
        <p:spPr>
          <a:xfrm>
            <a:off x="367357" y="860330"/>
            <a:ext cx="85205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Public Sans SemiBold" pitchFamily="2" charset="0"/>
              </a:rPr>
              <a:t>Best Start Kindergarten Assessment</a:t>
            </a:r>
            <a:endParaRPr b="1">
              <a:latin typeface="Public Sans SemiBold" pitchFamily="2" charset="0"/>
            </a:endParaRPr>
          </a:p>
        </p:txBody>
      </p:sp>
      <p:sp>
        <p:nvSpPr>
          <p:cNvPr id="13" name="Arrow: Right 12">
            <a:extLst>
              <a:ext uri="{FF2B5EF4-FFF2-40B4-BE49-F238E27FC236}">
                <a16:creationId xmlns:a16="http://schemas.microsoft.com/office/drawing/2014/main" id="{EBA5869A-E1CE-669A-4704-12304F0B42A3}"/>
              </a:ext>
            </a:extLst>
          </p:cNvPr>
          <p:cNvSpPr/>
          <p:nvPr/>
        </p:nvSpPr>
        <p:spPr>
          <a:xfrm>
            <a:off x="3589896" y="2474091"/>
            <a:ext cx="658773" cy="451669"/>
          </a:xfrm>
          <a:prstGeom prst="rightArrow">
            <a:avLst/>
          </a:prstGeom>
          <a:solidFill>
            <a:srgbClr val="0026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002664"/>
              </a:solidFill>
            </a:endParaRPr>
          </a:p>
        </p:txBody>
      </p:sp>
      <p:sp>
        <p:nvSpPr>
          <p:cNvPr id="15" name="Google Shape;1433;p47">
            <a:extLst>
              <a:ext uri="{FF2B5EF4-FFF2-40B4-BE49-F238E27FC236}">
                <a16:creationId xmlns:a16="http://schemas.microsoft.com/office/drawing/2014/main" id="{9AB81A26-89AE-A3F1-37C4-0CA8287C8CA9}"/>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12</a:t>
            </a:fld>
            <a:endParaRPr>
              <a:solidFill>
                <a:schemeClr val="lt1"/>
              </a:solidFill>
              <a:latin typeface="Public Sans"/>
              <a:ea typeface="Public Sans"/>
              <a:cs typeface="Public Sans"/>
              <a:sym typeface="Public Sans"/>
            </a:endParaRPr>
          </a:p>
        </p:txBody>
      </p:sp>
      <p:pic>
        <p:nvPicPr>
          <p:cNvPr id="2" name="Picture 1" descr="Opening screenshot of the What is the Best Start Kindergarten Assessment video">
            <a:hlinkClick r:id="rId3"/>
            <a:extLst>
              <a:ext uri="{FF2B5EF4-FFF2-40B4-BE49-F238E27FC236}">
                <a16:creationId xmlns:a16="http://schemas.microsoft.com/office/drawing/2014/main" id="{9D4E4DC8-3263-F469-39DD-3138D11EDCD1}"/>
              </a:ext>
            </a:extLst>
          </p:cNvPr>
          <p:cNvPicPr>
            <a:picLocks noChangeAspect="1"/>
          </p:cNvPicPr>
          <p:nvPr/>
        </p:nvPicPr>
        <p:blipFill>
          <a:blip r:embed="rId4"/>
          <a:srcRect l="-386" t="12420" r="386" b="5192"/>
          <a:stretch/>
        </p:blipFill>
        <p:spPr>
          <a:xfrm>
            <a:off x="690234" y="1417687"/>
            <a:ext cx="5266081" cy="2809255"/>
          </a:xfrm>
          <a:prstGeom prst="rect">
            <a:avLst/>
          </a:prstGeom>
          <a:noFill/>
        </p:spPr>
      </p:pic>
      <p:pic>
        <p:nvPicPr>
          <p:cNvPr id="3" name="Google Shape;1194;p36">
            <a:extLst>
              <a:ext uri="{FF2B5EF4-FFF2-40B4-BE49-F238E27FC236}">
                <a16:creationId xmlns:a16="http://schemas.microsoft.com/office/drawing/2014/main" id="{64D121FA-108C-A1A5-840E-FA6532BB37B9}"/>
              </a:ext>
            </a:extLst>
          </p:cNvPr>
          <p:cNvPicPr preferRelativeResize="0"/>
          <p:nvPr/>
        </p:nvPicPr>
        <p:blipFill rotWithShape="1">
          <a:blip r:embed="rId5">
            <a:alphaModFix/>
          </a:blip>
          <a:srcRect l="39" r="29"/>
          <a:stretch/>
        </p:blipFill>
        <p:spPr>
          <a:xfrm>
            <a:off x="6166578" y="1841186"/>
            <a:ext cx="2287187" cy="2288796"/>
          </a:xfrm>
          <a:prstGeom prst="rect">
            <a:avLst/>
          </a:prstGeom>
          <a:noFill/>
          <a:ln>
            <a:noFill/>
          </a:ln>
        </p:spPr>
      </p:pic>
    </p:spTree>
    <p:extLst>
      <p:ext uri="{BB962C8B-B14F-4D97-AF65-F5344CB8AC3E}">
        <p14:creationId xmlns:p14="http://schemas.microsoft.com/office/powerpoint/2010/main" val="3868117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7153A"/>
        </a:solidFill>
        <a:effectLst/>
      </p:bgPr>
    </p:bg>
    <p:spTree>
      <p:nvGrpSpPr>
        <p:cNvPr id="1" name="Shape 1256">
          <a:extLst>
            <a:ext uri="{FF2B5EF4-FFF2-40B4-BE49-F238E27FC236}">
              <a16:creationId xmlns:a16="http://schemas.microsoft.com/office/drawing/2014/main" id="{9393F9B5-94AB-419B-44D7-A5FB903CDAB4}"/>
            </a:ext>
          </a:extLst>
        </p:cNvPr>
        <p:cNvGrpSpPr/>
        <p:nvPr/>
      </p:nvGrpSpPr>
      <p:grpSpPr>
        <a:xfrm>
          <a:off x="0" y="0"/>
          <a:ext cx="0" cy="0"/>
          <a:chOff x="0" y="0"/>
          <a:chExt cx="0" cy="0"/>
        </a:xfrm>
      </p:grpSpPr>
      <p:sp>
        <p:nvSpPr>
          <p:cNvPr id="1257" name="Google Shape;1257;p38">
            <a:extLst>
              <a:ext uri="{FF2B5EF4-FFF2-40B4-BE49-F238E27FC236}">
                <a16:creationId xmlns:a16="http://schemas.microsoft.com/office/drawing/2014/main" id="{1394DBFD-6095-7B51-9828-D9EF76010A31}"/>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a:t>
            </a:fld>
            <a:endParaRPr/>
          </a:p>
        </p:txBody>
      </p:sp>
      <p:sp>
        <p:nvSpPr>
          <p:cNvPr id="1258" name="Google Shape;1258;p38">
            <a:extLst>
              <a:ext uri="{FF2B5EF4-FFF2-40B4-BE49-F238E27FC236}">
                <a16:creationId xmlns:a16="http://schemas.microsoft.com/office/drawing/2014/main" id="{5F64553E-E04B-52E7-D797-97C954988590}"/>
              </a:ext>
            </a:extLst>
          </p:cNvPr>
          <p:cNvSpPr txBox="1">
            <a:spLocks noGrp="1"/>
          </p:cNvSpPr>
          <p:nvPr>
            <p:ph type="body" idx="1"/>
          </p:nvPr>
        </p:nvSpPr>
        <p:spPr>
          <a:xfrm>
            <a:off x="385825" y="2857500"/>
            <a:ext cx="3636000" cy="1797924"/>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br>
              <a:rPr lang="en" sz="1000">
                <a:solidFill>
                  <a:schemeClr val="lt1"/>
                </a:solidFill>
              </a:rPr>
            </a:br>
            <a:r>
              <a:rPr lang="en" sz="1000">
                <a:solidFill>
                  <a:schemeClr val="lt1"/>
                </a:solidFill>
              </a:rPr>
              <a:t> </a:t>
            </a:r>
          </a:p>
        </p:txBody>
      </p:sp>
      <p:grpSp>
        <p:nvGrpSpPr>
          <p:cNvPr id="1261" name="Google Shape;1261;p38">
            <a:extLst>
              <a:ext uri="{FF2B5EF4-FFF2-40B4-BE49-F238E27FC236}">
                <a16:creationId xmlns:a16="http://schemas.microsoft.com/office/drawing/2014/main" id="{255751AF-33E8-FD0A-0FCE-4E256F558DB7}"/>
              </a:ext>
            </a:extLst>
          </p:cNvPr>
          <p:cNvGrpSpPr/>
          <p:nvPr/>
        </p:nvGrpSpPr>
        <p:grpSpPr>
          <a:xfrm>
            <a:off x="8408751" y="168823"/>
            <a:ext cx="479230" cy="503608"/>
            <a:chOff x="1317200" y="238100"/>
            <a:chExt cx="4976425" cy="5229575"/>
          </a:xfrm>
        </p:grpSpPr>
        <p:sp>
          <p:nvSpPr>
            <p:cNvPr id="1262" name="Google Shape;1262;p38">
              <a:extLst>
                <a:ext uri="{FF2B5EF4-FFF2-40B4-BE49-F238E27FC236}">
                  <a16:creationId xmlns:a16="http://schemas.microsoft.com/office/drawing/2014/main" id="{C663C823-8A7B-A8BE-8673-3A7D84C41AE6}"/>
                </a:ext>
              </a:extLst>
            </p:cNvPr>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8">
              <a:extLst>
                <a:ext uri="{FF2B5EF4-FFF2-40B4-BE49-F238E27FC236}">
                  <a16:creationId xmlns:a16="http://schemas.microsoft.com/office/drawing/2014/main" id="{D8CB84D0-DCFB-3DE1-690F-E4E7366DFB3E}"/>
                </a:ext>
              </a:extLst>
            </p:cNvPr>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8">
              <a:extLst>
                <a:ext uri="{FF2B5EF4-FFF2-40B4-BE49-F238E27FC236}">
                  <a16:creationId xmlns:a16="http://schemas.microsoft.com/office/drawing/2014/main" id="{FF030789-F8DC-0FD1-950D-590BBCC025AB}"/>
                </a:ext>
              </a:extLst>
            </p:cNvPr>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8">
              <a:extLst>
                <a:ext uri="{FF2B5EF4-FFF2-40B4-BE49-F238E27FC236}">
                  <a16:creationId xmlns:a16="http://schemas.microsoft.com/office/drawing/2014/main" id="{9C486B9E-E69B-9B79-B999-F0FC586AE441}"/>
                </a:ext>
              </a:extLst>
            </p:cNvPr>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8">
              <a:extLst>
                <a:ext uri="{FF2B5EF4-FFF2-40B4-BE49-F238E27FC236}">
                  <a16:creationId xmlns:a16="http://schemas.microsoft.com/office/drawing/2014/main" id="{33F7B8A0-F99F-E411-D25F-3B733325614C}"/>
                </a:ext>
              </a:extLst>
            </p:cNvPr>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8">
              <a:extLst>
                <a:ext uri="{FF2B5EF4-FFF2-40B4-BE49-F238E27FC236}">
                  <a16:creationId xmlns:a16="http://schemas.microsoft.com/office/drawing/2014/main" id="{996811E9-797A-6EDD-6B62-86F04AD07867}"/>
                </a:ext>
              </a:extLst>
            </p:cNvPr>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8">
              <a:extLst>
                <a:ext uri="{FF2B5EF4-FFF2-40B4-BE49-F238E27FC236}">
                  <a16:creationId xmlns:a16="http://schemas.microsoft.com/office/drawing/2014/main" id="{E39FFECD-AD74-B02D-3B94-E2B346188856}"/>
                </a:ext>
              </a:extLst>
            </p:cNvPr>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8">
              <a:extLst>
                <a:ext uri="{FF2B5EF4-FFF2-40B4-BE49-F238E27FC236}">
                  <a16:creationId xmlns:a16="http://schemas.microsoft.com/office/drawing/2014/main" id="{1CDB786E-AC53-7389-5E0C-41B613C2387F}"/>
                </a:ext>
              </a:extLst>
            </p:cNvPr>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8">
              <a:extLst>
                <a:ext uri="{FF2B5EF4-FFF2-40B4-BE49-F238E27FC236}">
                  <a16:creationId xmlns:a16="http://schemas.microsoft.com/office/drawing/2014/main" id="{40375345-24F8-516B-7CAA-ACBCADCDEEA0}"/>
                </a:ext>
              </a:extLst>
            </p:cNvPr>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8">
              <a:extLst>
                <a:ext uri="{FF2B5EF4-FFF2-40B4-BE49-F238E27FC236}">
                  <a16:creationId xmlns:a16="http://schemas.microsoft.com/office/drawing/2014/main" id="{83CBB2CD-3E96-4C68-31DE-30DD0C64EE60}"/>
                </a:ext>
              </a:extLst>
            </p:cNvPr>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8">
              <a:extLst>
                <a:ext uri="{FF2B5EF4-FFF2-40B4-BE49-F238E27FC236}">
                  <a16:creationId xmlns:a16="http://schemas.microsoft.com/office/drawing/2014/main" id="{E1919FC9-7A6E-ED85-EAB7-3CA07C54E86C}"/>
                </a:ext>
              </a:extLst>
            </p:cNvPr>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8">
              <a:extLst>
                <a:ext uri="{FF2B5EF4-FFF2-40B4-BE49-F238E27FC236}">
                  <a16:creationId xmlns:a16="http://schemas.microsoft.com/office/drawing/2014/main" id="{F4B4B1D9-0660-E49F-896B-FC8699F6925F}"/>
                </a:ext>
              </a:extLst>
            </p:cNvPr>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8">
              <a:extLst>
                <a:ext uri="{FF2B5EF4-FFF2-40B4-BE49-F238E27FC236}">
                  <a16:creationId xmlns:a16="http://schemas.microsoft.com/office/drawing/2014/main" id="{BB26009C-0940-FF08-872C-9114B4F1138B}"/>
                </a:ext>
              </a:extLst>
            </p:cNvPr>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8">
              <a:extLst>
                <a:ext uri="{FF2B5EF4-FFF2-40B4-BE49-F238E27FC236}">
                  <a16:creationId xmlns:a16="http://schemas.microsoft.com/office/drawing/2014/main" id="{6819DD77-1312-6070-21D5-99060E560720}"/>
                </a:ext>
              </a:extLst>
            </p:cNvPr>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8">
              <a:extLst>
                <a:ext uri="{FF2B5EF4-FFF2-40B4-BE49-F238E27FC236}">
                  <a16:creationId xmlns:a16="http://schemas.microsoft.com/office/drawing/2014/main" id="{C3BEB379-311F-9370-CB3E-65F55EE80A93}"/>
                </a:ext>
              </a:extLst>
            </p:cNvPr>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8">
              <a:extLst>
                <a:ext uri="{FF2B5EF4-FFF2-40B4-BE49-F238E27FC236}">
                  <a16:creationId xmlns:a16="http://schemas.microsoft.com/office/drawing/2014/main" id="{5CB30D38-68F3-66A4-1E46-85B98DE692E0}"/>
                </a:ext>
              </a:extLst>
            </p:cNvPr>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8">
              <a:extLst>
                <a:ext uri="{FF2B5EF4-FFF2-40B4-BE49-F238E27FC236}">
                  <a16:creationId xmlns:a16="http://schemas.microsoft.com/office/drawing/2014/main" id="{F3B587D7-0BB4-E2F9-E4D6-552BAA9B6615}"/>
                </a:ext>
              </a:extLst>
            </p:cNvPr>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8">
              <a:extLst>
                <a:ext uri="{FF2B5EF4-FFF2-40B4-BE49-F238E27FC236}">
                  <a16:creationId xmlns:a16="http://schemas.microsoft.com/office/drawing/2014/main" id="{E4D0CAB4-322F-5059-EBC8-174AEA3D6EC2}"/>
                </a:ext>
              </a:extLst>
            </p:cNvPr>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8">
              <a:extLst>
                <a:ext uri="{FF2B5EF4-FFF2-40B4-BE49-F238E27FC236}">
                  <a16:creationId xmlns:a16="http://schemas.microsoft.com/office/drawing/2014/main" id="{97733946-DD2A-0EF2-49A9-135EEFCFD19E}"/>
                </a:ext>
              </a:extLst>
            </p:cNvPr>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8">
              <a:extLst>
                <a:ext uri="{FF2B5EF4-FFF2-40B4-BE49-F238E27FC236}">
                  <a16:creationId xmlns:a16="http://schemas.microsoft.com/office/drawing/2014/main" id="{E38EAB90-C385-B87E-9DE2-4474A795D7C8}"/>
                </a:ext>
              </a:extLst>
            </p:cNvPr>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8">
              <a:extLst>
                <a:ext uri="{FF2B5EF4-FFF2-40B4-BE49-F238E27FC236}">
                  <a16:creationId xmlns:a16="http://schemas.microsoft.com/office/drawing/2014/main" id="{78E459D5-1B47-0D8D-52C5-872C7126E051}"/>
                </a:ext>
              </a:extLst>
            </p:cNvPr>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8">
              <a:extLst>
                <a:ext uri="{FF2B5EF4-FFF2-40B4-BE49-F238E27FC236}">
                  <a16:creationId xmlns:a16="http://schemas.microsoft.com/office/drawing/2014/main" id="{034CEB87-EF6B-B000-7747-9FA1328E18D7}"/>
                </a:ext>
              </a:extLst>
            </p:cNvPr>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8">
              <a:extLst>
                <a:ext uri="{FF2B5EF4-FFF2-40B4-BE49-F238E27FC236}">
                  <a16:creationId xmlns:a16="http://schemas.microsoft.com/office/drawing/2014/main" id="{4C393D4E-2DB5-BF21-9186-BADF9D9D189C}"/>
                </a:ext>
              </a:extLst>
            </p:cNvPr>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8">
              <a:extLst>
                <a:ext uri="{FF2B5EF4-FFF2-40B4-BE49-F238E27FC236}">
                  <a16:creationId xmlns:a16="http://schemas.microsoft.com/office/drawing/2014/main" id="{AECA45AF-C848-25E7-35EB-81FC8B2E4AC0}"/>
                </a:ext>
              </a:extLst>
            </p:cNvPr>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8">
              <a:extLst>
                <a:ext uri="{FF2B5EF4-FFF2-40B4-BE49-F238E27FC236}">
                  <a16:creationId xmlns:a16="http://schemas.microsoft.com/office/drawing/2014/main" id="{565927C6-7289-BEF5-4B4D-873875DBDC94}"/>
                </a:ext>
              </a:extLst>
            </p:cNvPr>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8">
              <a:extLst>
                <a:ext uri="{FF2B5EF4-FFF2-40B4-BE49-F238E27FC236}">
                  <a16:creationId xmlns:a16="http://schemas.microsoft.com/office/drawing/2014/main" id="{A0018B6F-A870-FBAA-04CC-39ADD2E705D4}"/>
                </a:ext>
              </a:extLst>
            </p:cNvPr>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30;p18">
            <a:extLst>
              <a:ext uri="{FF2B5EF4-FFF2-40B4-BE49-F238E27FC236}">
                <a16:creationId xmlns:a16="http://schemas.microsoft.com/office/drawing/2014/main" id="{44435AA2-86A7-36AC-07C4-A7353071DB77}"/>
              </a:ext>
            </a:extLst>
          </p:cNvPr>
          <p:cNvSpPr/>
          <p:nvPr/>
        </p:nvSpPr>
        <p:spPr>
          <a:xfrm rot="6299612">
            <a:off x="8479187" y="3186770"/>
            <a:ext cx="1337019" cy="1337019"/>
          </a:xfrm>
          <a:prstGeom prst="ellipse">
            <a:avLst/>
          </a:prstGeom>
          <a:noFill/>
          <a:ln w="114300" cap="flat" cmpd="sng">
            <a:solidFill>
              <a:srgbClr val="FFB8C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Google Shape;231;p18">
            <a:extLst>
              <a:ext uri="{FF2B5EF4-FFF2-40B4-BE49-F238E27FC236}">
                <a16:creationId xmlns:a16="http://schemas.microsoft.com/office/drawing/2014/main" id="{19B2A287-8019-AE7E-9C96-13F12533C29C}"/>
              </a:ext>
            </a:extLst>
          </p:cNvPr>
          <p:cNvSpPr/>
          <p:nvPr/>
        </p:nvSpPr>
        <p:spPr>
          <a:xfrm rot="6299392">
            <a:off x="8920369" y="3627962"/>
            <a:ext cx="454672" cy="454672"/>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6" name="Google Shape;262;p18">
            <a:extLst>
              <a:ext uri="{FF2B5EF4-FFF2-40B4-BE49-F238E27FC236}">
                <a16:creationId xmlns:a16="http://schemas.microsoft.com/office/drawing/2014/main" id="{26A08372-DA70-6982-6AE1-B1EE690B7C0D}"/>
              </a:ext>
            </a:extLst>
          </p:cNvPr>
          <p:cNvGrpSpPr/>
          <p:nvPr/>
        </p:nvGrpSpPr>
        <p:grpSpPr>
          <a:xfrm>
            <a:off x="866278" y="905226"/>
            <a:ext cx="3888602" cy="3483893"/>
            <a:chOff x="1517475" y="789875"/>
            <a:chExt cx="4585825" cy="4135650"/>
          </a:xfrm>
        </p:grpSpPr>
        <p:sp>
          <p:nvSpPr>
            <p:cNvPr id="7" name="Google Shape;263;p18">
              <a:extLst>
                <a:ext uri="{FF2B5EF4-FFF2-40B4-BE49-F238E27FC236}">
                  <a16:creationId xmlns:a16="http://schemas.microsoft.com/office/drawing/2014/main" id="{1615858E-4D51-C137-5681-FDD0C9FB3D7B}"/>
                </a:ext>
              </a:extLst>
            </p:cNvPr>
            <p:cNvSpPr/>
            <p:nvPr/>
          </p:nvSpPr>
          <p:spPr>
            <a:xfrm>
              <a:off x="1893975" y="871300"/>
              <a:ext cx="4054625" cy="4054225"/>
            </a:xfrm>
            <a:custGeom>
              <a:avLst/>
              <a:gdLst/>
              <a:ahLst/>
              <a:cxnLst/>
              <a:rect l="l" t="t" r="r" b="b"/>
              <a:pathLst>
                <a:path w="162185" h="162169" extrusionOk="0">
                  <a:moveTo>
                    <a:pt x="13633" y="0"/>
                  </a:moveTo>
                  <a:lnTo>
                    <a:pt x="0" y="148535"/>
                  </a:lnTo>
                  <a:lnTo>
                    <a:pt x="148536" y="162168"/>
                  </a:lnTo>
                  <a:lnTo>
                    <a:pt x="162184" y="13633"/>
                  </a:lnTo>
                  <a:lnTo>
                    <a:pt x="13633" y="0"/>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4;p18">
              <a:extLst>
                <a:ext uri="{FF2B5EF4-FFF2-40B4-BE49-F238E27FC236}">
                  <a16:creationId xmlns:a16="http://schemas.microsoft.com/office/drawing/2014/main" id="{55113964-95F6-B875-93B6-99C203717F42}"/>
                </a:ext>
              </a:extLst>
            </p:cNvPr>
            <p:cNvSpPr/>
            <p:nvPr/>
          </p:nvSpPr>
          <p:spPr>
            <a:xfrm>
              <a:off x="1830000" y="807700"/>
              <a:ext cx="4054625" cy="4054625"/>
            </a:xfrm>
            <a:custGeom>
              <a:avLst/>
              <a:gdLst/>
              <a:ahLst/>
              <a:cxnLst/>
              <a:rect l="l" t="t" r="r" b="b"/>
              <a:pathLst>
                <a:path w="162185" h="162185" extrusionOk="0">
                  <a:moveTo>
                    <a:pt x="13633" y="1"/>
                  </a:moveTo>
                  <a:lnTo>
                    <a:pt x="0" y="148536"/>
                  </a:lnTo>
                  <a:lnTo>
                    <a:pt x="148536" y="162184"/>
                  </a:lnTo>
                  <a:lnTo>
                    <a:pt x="162184" y="13634"/>
                  </a:lnTo>
                  <a:lnTo>
                    <a:pt x="13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5;p18">
              <a:extLst>
                <a:ext uri="{FF2B5EF4-FFF2-40B4-BE49-F238E27FC236}">
                  <a16:creationId xmlns:a16="http://schemas.microsoft.com/office/drawing/2014/main" id="{405209E4-1353-E786-381F-B45584396B72}"/>
                </a:ext>
              </a:extLst>
            </p:cNvPr>
            <p:cNvSpPr/>
            <p:nvPr/>
          </p:nvSpPr>
          <p:spPr>
            <a:xfrm>
              <a:off x="2411900" y="1257400"/>
              <a:ext cx="31225" cy="31225"/>
            </a:xfrm>
            <a:custGeom>
              <a:avLst/>
              <a:gdLst/>
              <a:ahLst/>
              <a:cxnLst/>
              <a:rect l="l" t="t" r="r" b="b"/>
              <a:pathLst>
                <a:path w="1249" h="1249" extrusionOk="0">
                  <a:moveTo>
                    <a:pt x="615" y="0"/>
                  </a:moveTo>
                  <a:cubicBezTo>
                    <a:pt x="484" y="0"/>
                    <a:pt x="355" y="38"/>
                    <a:pt x="237" y="143"/>
                  </a:cubicBezTo>
                  <a:cubicBezTo>
                    <a:pt x="97" y="252"/>
                    <a:pt x="20" y="391"/>
                    <a:pt x="4" y="562"/>
                  </a:cubicBezTo>
                  <a:cubicBezTo>
                    <a:pt x="-11" y="717"/>
                    <a:pt x="20" y="872"/>
                    <a:pt x="144" y="1012"/>
                  </a:cubicBezTo>
                  <a:cubicBezTo>
                    <a:pt x="252" y="1151"/>
                    <a:pt x="392" y="1229"/>
                    <a:pt x="563" y="1244"/>
                  </a:cubicBezTo>
                  <a:cubicBezTo>
                    <a:pt x="587" y="1247"/>
                    <a:pt x="611" y="1248"/>
                    <a:pt x="634" y="1248"/>
                  </a:cubicBezTo>
                  <a:cubicBezTo>
                    <a:pt x="765" y="1248"/>
                    <a:pt x="894" y="1210"/>
                    <a:pt x="1012" y="1105"/>
                  </a:cubicBezTo>
                  <a:cubicBezTo>
                    <a:pt x="1152" y="996"/>
                    <a:pt x="1229" y="857"/>
                    <a:pt x="1245" y="686"/>
                  </a:cubicBezTo>
                  <a:cubicBezTo>
                    <a:pt x="1260" y="531"/>
                    <a:pt x="1229" y="376"/>
                    <a:pt x="1105" y="236"/>
                  </a:cubicBezTo>
                  <a:cubicBezTo>
                    <a:pt x="997" y="97"/>
                    <a:pt x="857" y="19"/>
                    <a:pt x="687" y="4"/>
                  </a:cubicBezTo>
                  <a:cubicBezTo>
                    <a:pt x="663" y="1"/>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6;p18">
              <a:extLst>
                <a:ext uri="{FF2B5EF4-FFF2-40B4-BE49-F238E27FC236}">
                  <a16:creationId xmlns:a16="http://schemas.microsoft.com/office/drawing/2014/main" id="{E1961440-4104-B080-A639-6E0ED13F7E43}"/>
                </a:ext>
              </a:extLst>
            </p:cNvPr>
            <p:cNvSpPr/>
            <p:nvPr/>
          </p:nvSpPr>
          <p:spPr>
            <a:xfrm>
              <a:off x="2607700" y="1275225"/>
              <a:ext cx="31225" cy="31225"/>
            </a:xfrm>
            <a:custGeom>
              <a:avLst/>
              <a:gdLst/>
              <a:ahLst/>
              <a:cxnLst/>
              <a:rect l="l" t="t" r="r" b="b"/>
              <a:pathLst>
                <a:path w="1249" h="1249" extrusionOk="0">
                  <a:moveTo>
                    <a:pt x="615" y="0"/>
                  </a:moveTo>
                  <a:cubicBezTo>
                    <a:pt x="484" y="0"/>
                    <a:pt x="355" y="39"/>
                    <a:pt x="237" y="144"/>
                  </a:cubicBezTo>
                  <a:cubicBezTo>
                    <a:pt x="98" y="252"/>
                    <a:pt x="20" y="392"/>
                    <a:pt x="5" y="562"/>
                  </a:cubicBezTo>
                  <a:cubicBezTo>
                    <a:pt x="-11" y="718"/>
                    <a:pt x="20" y="873"/>
                    <a:pt x="144" y="1012"/>
                  </a:cubicBezTo>
                  <a:cubicBezTo>
                    <a:pt x="253" y="1152"/>
                    <a:pt x="392" y="1229"/>
                    <a:pt x="563" y="1245"/>
                  </a:cubicBezTo>
                  <a:cubicBezTo>
                    <a:pt x="587" y="1247"/>
                    <a:pt x="611" y="1249"/>
                    <a:pt x="635" y="1249"/>
                  </a:cubicBezTo>
                  <a:cubicBezTo>
                    <a:pt x="766" y="1249"/>
                    <a:pt x="895" y="1210"/>
                    <a:pt x="1013" y="1105"/>
                  </a:cubicBezTo>
                  <a:cubicBezTo>
                    <a:pt x="1152" y="997"/>
                    <a:pt x="1230" y="857"/>
                    <a:pt x="1245" y="687"/>
                  </a:cubicBezTo>
                  <a:cubicBezTo>
                    <a:pt x="1261" y="531"/>
                    <a:pt x="1230" y="376"/>
                    <a:pt x="1106"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7;p18">
              <a:extLst>
                <a:ext uri="{FF2B5EF4-FFF2-40B4-BE49-F238E27FC236}">
                  <a16:creationId xmlns:a16="http://schemas.microsoft.com/office/drawing/2014/main" id="{A9C49388-A61B-CA06-C9C8-D11778CB0F50}"/>
                </a:ext>
              </a:extLst>
            </p:cNvPr>
            <p:cNvSpPr/>
            <p:nvPr/>
          </p:nvSpPr>
          <p:spPr>
            <a:xfrm>
              <a:off x="2803925" y="1293075"/>
              <a:ext cx="31350" cy="31350"/>
            </a:xfrm>
            <a:custGeom>
              <a:avLst/>
              <a:gdLst/>
              <a:ahLst/>
              <a:cxnLst/>
              <a:rect l="l" t="t" r="r" b="b"/>
              <a:pathLst>
                <a:path w="1254" h="1254" extrusionOk="0">
                  <a:moveTo>
                    <a:pt x="628" y="1"/>
                  </a:moveTo>
                  <a:cubicBezTo>
                    <a:pt x="492" y="1"/>
                    <a:pt x="358" y="48"/>
                    <a:pt x="236" y="143"/>
                  </a:cubicBezTo>
                  <a:cubicBezTo>
                    <a:pt x="112" y="267"/>
                    <a:pt x="34" y="391"/>
                    <a:pt x="3" y="577"/>
                  </a:cubicBezTo>
                  <a:cubicBezTo>
                    <a:pt x="-12" y="733"/>
                    <a:pt x="34" y="888"/>
                    <a:pt x="143" y="1012"/>
                  </a:cubicBezTo>
                  <a:cubicBezTo>
                    <a:pt x="267" y="1151"/>
                    <a:pt x="391" y="1229"/>
                    <a:pt x="577" y="1244"/>
                  </a:cubicBezTo>
                  <a:cubicBezTo>
                    <a:pt x="609" y="1251"/>
                    <a:pt x="641" y="1254"/>
                    <a:pt x="672" y="1254"/>
                  </a:cubicBezTo>
                  <a:cubicBezTo>
                    <a:pt x="794" y="1254"/>
                    <a:pt x="913" y="1207"/>
                    <a:pt x="1012" y="1120"/>
                  </a:cubicBezTo>
                  <a:cubicBezTo>
                    <a:pt x="1136" y="1012"/>
                    <a:pt x="1213" y="857"/>
                    <a:pt x="1244" y="686"/>
                  </a:cubicBezTo>
                  <a:cubicBezTo>
                    <a:pt x="1275" y="531"/>
                    <a:pt x="1229" y="376"/>
                    <a:pt x="1120" y="236"/>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8;p18">
              <a:extLst>
                <a:ext uri="{FF2B5EF4-FFF2-40B4-BE49-F238E27FC236}">
                  <a16:creationId xmlns:a16="http://schemas.microsoft.com/office/drawing/2014/main" id="{6CC4A2E3-C28E-C4D7-199A-3F76FEAA5670}"/>
                </a:ext>
              </a:extLst>
            </p:cNvPr>
            <p:cNvSpPr/>
            <p:nvPr/>
          </p:nvSpPr>
          <p:spPr>
            <a:xfrm>
              <a:off x="2999725" y="1311150"/>
              <a:ext cx="31350" cy="31350"/>
            </a:xfrm>
            <a:custGeom>
              <a:avLst/>
              <a:gdLst/>
              <a:ahLst/>
              <a:cxnLst/>
              <a:rect l="l" t="t" r="r" b="b"/>
              <a:pathLst>
                <a:path w="1254" h="1254" extrusionOk="0">
                  <a:moveTo>
                    <a:pt x="591" y="0"/>
                  </a:moveTo>
                  <a:cubicBezTo>
                    <a:pt x="468" y="0"/>
                    <a:pt x="347" y="47"/>
                    <a:pt x="236" y="134"/>
                  </a:cubicBezTo>
                  <a:cubicBezTo>
                    <a:pt x="112" y="258"/>
                    <a:pt x="35" y="382"/>
                    <a:pt x="4" y="568"/>
                  </a:cubicBezTo>
                  <a:cubicBezTo>
                    <a:pt x="-12" y="723"/>
                    <a:pt x="35" y="878"/>
                    <a:pt x="143" y="1018"/>
                  </a:cubicBezTo>
                  <a:cubicBezTo>
                    <a:pt x="267" y="1142"/>
                    <a:pt x="391" y="1219"/>
                    <a:pt x="578" y="1250"/>
                  </a:cubicBezTo>
                  <a:cubicBezTo>
                    <a:pt x="597" y="1252"/>
                    <a:pt x="616" y="1253"/>
                    <a:pt x="636" y="1253"/>
                  </a:cubicBezTo>
                  <a:cubicBezTo>
                    <a:pt x="771" y="1253"/>
                    <a:pt x="903" y="1206"/>
                    <a:pt x="1012" y="1111"/>
                  </a:cubicBezTo>
                  <a:cubicBezTo>
                    <a:pt x="1151" y="1018"/>
                    <a:pt x="1213" y="863"/>
                    <a:pt x="1244" y="676"/>
                  </a:cubicBezTo>
                  <a:cubicBezTo>
                    <a:pt x="1276" y="521"/>
                    <a:pt x="1229" y="366"/>
                    <a:pt x="1120" y="242"/>
                  </a:cubicBezTo>
                  <a:cubicBezTo>
                    <a:pt x="996" y="103"/>
                    <a:pt x="857" y="25"/>
                    <a:pt x="686" y="10"/>
                  </a:cubicBezTo>
                  <a:cubicBezTo>
                    <a:pt x="654" y="3"/>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9;p18">
              <a:extLst>
                <a:ext uri="{FF2B5EF4-FFF2-40B4-BE49-F238E27FC236}">
                  <a16:creationId xmlns:a16="http://schemas.microsoft.com/office/drawing/2014/main" id="{70F0C816-2037-A8F7-4D30-F33175B57012}"/>
                </a:ext>
              </a:extLst>
            </p:cNvPr>
            <p:cNvSpPr/>
            <p:nvPr/>
          </p:nvSpPr>
          <p:spPr>
            <a:xfrm>
              <a:off x="3195525" y="1329125"/>
              <a:ext cx="31375" cy="31225"/>
            </a:xfrm>
            <a:custGeom>
              <a:avLst/>
              <a:gdLst/>
              <a:ahLst/>
              <a:cxnLst/>
              <a:rect l="l" t="t" r="r" b="b"/>
              <a:pathLst>
                <a:path w="1255" h="1249" extrusionOk="0">
                  <a:moveTo>
                    <a:pt x="615" y="0"/>
                  </a:moveTo>
                  <a:cubicBezTo>
                    <a:pt x="484" y="0"/>
                    <a:pt x="355" y="39"/>
                    <a:pt x="237" y="144"/>
                  </a:cubicBezTo>
                  <a:cubicBezTo>
                    <a:pt x="113" y="252"/>
                    <a:pt x="35" y="392"/>
                    <a:pt x="4" y="562"/>
                  </a:cubicBezTo>
                  <a:cubicBezTo>
                    <a:pt x="-11" y="717"/>
                    <a:pt x="20" y="873"/>
                    <a:pt x="144" y="1012"/>
                  </a:cubicBezTo>
                  <a:cubicBezTo>
                    <a:pt x="252" y="1152"/>
                    <a:pt x="392" y="1229"/>
                    <a:pt x="578" y="1245"/>
                  </a:cubicBezTo>
                  <a:cubicBezTo>
                    <a:pt x="602" y="1247"/>
                    <a:pt x="626" y="1248"/>
                    <a:pt x="650" y="1248"/>
                  </a:cubicBezTo>
                  <a:cubicBezTo>
                    <a:pt x="780" y="1248"/>
                    <a:pt x="907" y="1210"/>
                    <a:pt x="1012" y="1105"/>
                  </a:cubicBezTo>
                  <a:cubicBezTo>
                    <a:pt x="1152" y="1012"/>
                    <a:pt x="1229" y="857"/>
                    <a:pt x="1245" y="686"/>
                  </a:cubicBezTo>
                  <a:cubicBezTo>
                    <a:pt x="1276" y="531"/>
                    <a:pt x="1229" y="376"/>
                    <a:pt x="1121" y="237"/>
                  </a:cubicBezTo>
                  <a:cubicBezTo>
                    <a:pt x="997" y="97"/>
                    <a:pt x="857" y="19"/>
                    <a:pt x="686" y="4"/>
                  </a:cubicBezTo>
                  <a:cubicBezTo>
                    <a:pt x="662"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p18">
              <a:extLst>
                <a:ext uri="{FF2B5EF4-FFF2-40B4-BE49-F238E27FC236}">
                  <a16:creationId xmlns:a16="http://schemas.microsoft.com/office/drawing/2014/main" id="{F3D5B37D-E90D-3537-CC08-0F9AB677BDF2}"/>
                </a:ext>
              </a:extLst>
            </p:cNvPr>
            <p:cNvSpPr/>
            <p:nvPr/>
          </p:nvSpPr>
          <p:spPr>
            <a:xfrm>
              <a:off x="3391350" y="1347375"/>
              <a:ext cx="31350" cy="31350"/>
            </a:xfrm>
            <a:custGeom>
              <a:avLst/>
              <a:gdLst/>
              <a:ahLst/>
              <a:cxnLst/>
              <a:rect l="l" t="t" r="r" b="b"/>
              <a:pathLst>
                <a:path w="1254" h="1254" extrusionOk="0">
                  <a:moveTo>
                    <a:pt x="628" y="0"/>
                  </a:moveTo>
                  <a:cubicBezTo>
                    <a:pt x="492" y="0"/>
                    <a:pt x="358" y="48"/>
                    <a:pt x="236" y="143"/>
                  </a:cubicBezTo>
                  <a:cubicBezTo>
                    <a:pt x="112" y="267"/>
                    <a:pt x="34" y="391"/>
                    <a:pt x="3" y="577"/>
                  </a:cubicBezTo>
                  <a:cubicBezTo>
                    <a:pt x="-12" y="732"/>
                    <a:pt x="34" y="887"/>
                    <a:pt x="143" y="1011"/>
                  </a:cubicBezTo>
                  <a:cubicBezTo>
                    <a:pt x="267" y="1151"/>
                    <a:pt x="391" y="1228"/>
                    <a:pt x="577" y="1244"/>
                  </a:cubicBezTo>
                  <a:cubicBezTo>
                    <a:pt x="609" y="1250"/>
                    <a:pt x="641" y="1253"/>
                    <a:pt x="672" y="1253"/>
                  </a:cubicBezTo>
                  <a:cubicBezTo>
                    <a:pt x="794" y="1253"/>
                    <a:pt x="913" y="1206"/>
                    <a:pt x="1012" y="1120"/>
                  </a:cubicBezTo>
                  <a:cubicBezTo>
                    <a:pt x="1151" y="996"/>
                    <a:pt x="1229" y="856"/>
                    <a:pt x="1244" y="685"/>
                  </a:cubicBezTo>
                  <a:cubicBezTo>
                    <a:pt x="1275" y="530"/>
                    <a:pt x="1229" y="375"/>
                    <a:pt x="1120" y="236"/>
                  </a:cubicBezTo>
                  <a:cubicBezTo>
                    <a:pt x="996" y="111"/>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p18">
              <a:extLst>
                <a:ext uri="{FF2B5EF4-FFF2-40B4-BE49-F238E27FC236}">
                  <a16:creationId xmlns:a16="http://schemas.microsoft.com/office/drawing/2014/main" id="{17E8C04F-EA62-E33D-6F97-6985E0BA2485}"/>
                </a:ext>
              </a:extLst>
            </p:cNvPr>
            <p:cNvSpPr/>
            <p:nvPr/>
          </p:nvSpPr>
          <p:spPr>
            <a:xfrm>
              <a:off x="3587150" y="1365425"/>
              <a:ext cx="31350" cy="31350"/>
            </a:xfrm>
            <a:custGeom>
              <a:avLst/>
              <a:gdLst/>
              <a:ahLst/>
              <a:cxnLst/>
              <a:rect l="l" t="t" r="r" b="b"/>
              <a:pathLst>
                <a:path w="1254" h="1254" extrusionOk="0">
                  <a:moveTo>
                    <a:pt x="591" y="0"/>
                  </a:moveTo>
                  <a:cubicBezTo>
                    <a:pt x="468" y="0"/>
                    <a:pt x="347" y="48"/>
                    <a:pt x="236" y="134"/>
                  </a:cubicBezTo>
                  <a:cubicBezTo>
                    <a:pt x="112" y="258"/>
                    <a:pt x="35" y="398"/>
                    <a:pt x="4" y="568"/>
                  </a:cubicBezTo>
                  <a:cubicBezTo>
                    <a:pt x="-12" y="723"/>
                    <a:pt x="35" y="878"/>
                    <a:pt x="143" y="1018"/>
                  </a:cubicBezTo>
                  <a:cubicBezTo>
                    <a:pt x="252" y="1142"/>
                    <a:pt x="391" y="1220"/>
                    <a:pt x="578" y="1251"/>
                  </a:cubicBezTo>
                  <a:cubicBezTo>
                    <a:pt x="597" y="1253"/>
                    <a:pt x="616" y="1254"/>
                    <a:pt x="636" y="1254"/>
                  </a:cubicBezTo>
                  <a:cubicBezTo>
                    <a:pt x="771" y="1254"/>
                    <a:pt x="903" y="1206"/>
                    <a:pt x="1012" y="1111"/>
                  </a:cubicBezTo>
                  <a:cubicBezTo>
                    <a:pt x="1151" y="987"/>
                    <a:pt x="1229" y="863"/>
                    <a:pt x="1245" y="677"/>
                  </a:cubicBezTo>
                  <a:cubicBezTo>
                    <a:pt x="1276" y="522"/>
                    <a:pt x="1229" y="367"/>
                    <a:pt x="1120" y="243"/>
                  </a:cubicBezTo>
                  <a:cubicBezTo>
                    <a:pt x="996" y="103"/>
                    <a:pt x="857" y="25"/>
                    <a:pt x="686" y="10"/>
                  </a:cubicBezTo>
                  <a:cubicBezTo>
                    <a:pt x="655" y="4"/>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2;p18">
              <a:extLst>
                <a:ext uri="{FF2B5EF4-FFF2-40B4-BE49-F238E27FC236}">
                  <a16:creationId xmlns:a16="http://schemas.microsoft.com/office/drawing/2014/main" id="{1106F817-E116-8E2C-0B6E-05917B07EB0E}"/>
                </a:ext>
              </a:extLst>
            </p:cNvPr>
            <p:cNvSpPr/>
            <p:nvPr/>
          </p:nvSpPr>
          <p:spPr>
            <a:xfrm>
              <a:off x="3782975" y="1383400"/>
              <a:ext cx="31350" cy="31225"/>
            </a:xfrm>
            <a:custGeom>
              <a:avLst/>
              <a:gdLst/>
              <a:ahLst/>
              <a:cxnLst/>
              <a:rect l="l" t="t" r="r" b="b"/>
              <a:pathLst>
                <a:path w="1254" h="1249" extrusionOk="0">
                  <a:moveTo>
                    <a:pt x="614" y="1"/>
                  </a:moveTo>
                  <a:cubicBezTo>
                    <a:pt x="483" y="1"/>
                    <a:pt x="354" y="39"/>
                    <a:pt x="236" y="144"/>
                  </a:cubicBezTo>
                  <a:cubicBezTo>
                    <a:pt x="112" y="252"/>
                    <a:pt x="34" y="392"/>
                    <a:pt x="3" y="563"/>
                  </a:cubicBezTo>
                  <a:cubicBezTo>
                    <a:pt x="-12" y="718"/>
                    <a:pt x="34" y="873"/>
                    <a:pt x="143" y="1012"/>
                  </a:cubicBezTo>
                  <a:cubicBezTo>
                    <a:pt x="267" y="1152"/>
                    <a:pt x="391" y="1230"/>
                    <a:pt x="577" y="1245"/>
                  </a:cubicBezTo>
                  <a:cubicBezTo>
                    <a:pt x="601" y="1247"/>
                    <a:pt x="625" y="1249"/>
                    <a:pt x="649" y="1249"/>
                  </a:cubicBezTo>
                  <a:cubicBezTo>
                    <a:pt x="779" y="1249"/>
                    <a:pt x="906" y="1210"/>
                    <a:pt x="1011" y="1105"/>
                  </a:cubicBezTo>
                  <a:cubicBezTo>
                    <a:pt x="1151" y="997"/>
                    <a:pt x="1228" y="857"/>
                    <a:pt x="1244"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3;p18">
              <a:extLst>
                <a:ext uri="{FF2B5EF4-FFF2-40B4-BE49-F238E27FC236}">
                  <a16:creationId xmlns:a16="http://schemas.microsoft.com/office/drawing/2014/main" id="{2748C850-A78D-B519-A7AC-EA6B80649318}"/>
                </a:ext>
              </a:extLst>
            </p:cNvPr>
            <p:cNvSpPr/>
            <p:nvPr/>
          </p:nvSpPr>
          <p:spPr>
            <a:xfrm>
              <a:off x="3978775" y="1401250"/>
              <a:ext cx="31200" cy="31225"/>
            </a:xfrm>
            <a:custGeom>
              <a:avLst/>
              <a:gdLst/>
              <a:ahLst/>
              <a:cxnLst/>
              <a:rect l="l" t="t" r="r" b="b"/>
              <a:pathLst>
                <a:path w="1248" h="1249" extrusionOk="0">
                  <a:moveTo>
                    <a:pt x="614" y="0"/>
                  </a:moveTo>
                  <a:cubicBezTo>
                    <a:pt x="483" y="0"/>
                    <a:pt x="354" y="38"/>
                    <a:pt x="236" y="143"/>
                  </a:cubicBezTo>
                  <a:cubicBezTo>
                    <a:pt x="96" y="252"/>
                    <a:pt x="34" y="391"/>
                    <a:pt x="3" y="562"/>
                  </a:cubicBezTo>
                  <a:cubicBezTo>
                    <a:pt x="-12" y="717"/>
                    <a:pt x="34" y="872"/>
                    <a:pt x="143" y="1012"/>
                  </a:cubicBezTo>
                  <a:cubicBezTo>
                    <a:pt x="267" y="1151"/>
                    <a:pt x="391" y="1229"/>
                    <a:pt x="577" y="1245"/>
                  </a:cubicBezTo>
                  <a:cubicBezTo>
                    <a:pt x="601" y="1247"/>
                    <a:pt x="625" y="1248"/>
                    <a:pt x="648" y="1248"/>
                  </a:cubicBezTo>
                  <a:cubicBezTo>
                    <a:pt x="776" y="1248"/>
                    <a:pt x="894" y="1210"/>
                    <a:pt x="1012" y="1105"/>
                  </a:cubicBezTo>
                  <a:cubicBezTo>
                    <a:pt x="1151" y="996"/>
                    <a:pt x="1229" y="857"/>
                    <a:pt x="1244" y="686"/>
                  </a:cubicBezTo>
                  <a:cubicBezTo>
                    <a:pt x="1260" y="531"/>
                    <a:pt x="1229" y="376"/>
                    <a:pt x="1120" y="236"/>
                  </a:cubicBezTo>
                  <a:cubicBezTo>
                    <a:pt x="996" y="97"/>
                    <a:pt x="856"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4;p18">
              <a:extLst>
                <a:ext uri="{FF2B5EF4-FFF2-40B4-BE49-F238E27FC236}">
                  <a16:creationId xmlns:a16="http://schemas.microsoft.com/office/drawing/2014/main" id="{C0269AA0-E421-D9A5-276D-B348331C8CFA}"/>
                </a:ext>
              </a:extLst>
            </p:cNvPr>
            <p:cNvSpPr/>
            <p:nvPr/>
          </p:nvSpPr>
          <p:spPr>
            <a:xfrm>
              <a:off x="4174975" y="1419100"/>
              <a:ext cx="31575" cy="31350"/>
            </a:xfrm>
            <a:custGeom>
              <a:avLst/>
              <a:gdLst/>
              <a:ahLst/>
              <a:cxnLst/>
              <a:rect l="l" t="t" r="r" b="b"/>
              <a:pathLst>
                <a:path w="1263" h="1254" extrusionOk="0">
                  <a:moveTo>
                    <a:pt x="628" y="0"/>
                  </a:moveTo>
                  <a:cubicBezTo>
                    <a:pt x="492" y="0"/>
                    <a:pt x="360" y="48"/>
                    <a:pt x="251" y="143"/>
                  </a:cubicBezTo>
                  <a:cubicBezTo>
                    <a:pt x="112" y="267"/>
                    <a:pt x="34" y="391"/>
                    <a:pt x="3" y="577"/>
                  </a:cubicBezTo>
                  <a:cubicBezTo>
                    <a:pt x="-12" y="732"/>
                    <a:pt x="34" y="887"/>
                    <a:pt x="143" y="1011"/>
                  </a:cubicBezTo>
                  <a:cubicBezTo>
                    <a:pt x="267" y="1151"/>
                    <a:pt x="407" y="1228"/>
                    <a:pt x="577" y="1244"/>
                  </a:cubicBezTo>
                  <a:cubicBezTo>
                    <a:pt x="609" y="1250"/>
                    <a:pt x="640" y="1253"/>
                    <a:pt x="672" y="1253"/>
                  </a:cubicBezTo>
                  <a:cubicBezTo>
                    <a:pt x="795" y="1253"/>
                    <a:pt x="916" y="1206"/>
                    <a:pt x="1027" y="1120"/>
                  </a:cubicBezTo>
                  <a:cubicBezTo>
                    <a:pt x="1135" y="996"/>
                    <a:pt x="1213" y="856"/>
                    <a:pt x="1260" y="686"/>
                  </a:cubicBezTo>
                  <a:cubicBezTo>
                    <a:pt x="1275" y="531"/>
                    <a:pt x="1229" y="375"/>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5;p18">
              <a:extLst>
                <a:ext uri="{FF2B5EF4-FFF2-40B4-BE49-F238E27FC236}">
                  <a16:creationId xmlns:a16="http://schemas.microsoft.com/office/drawing/2014/main" id="{28CB79AA-716B-0FA0-ACD4-9A09C7621E74}"/>
                </a:ext>
              </a:extLst>
            </p:cNvPr>
            <p:cNvSpPr/>
            <p:nvPr/>
          </p:nvSpPr>
          <p:spPr>
            <a:xfrm>
              <a:off x="4371000" y="1437150"/>
              <a:ext cx="31350" cy="31350"/>
            </a:xfrm>
            <a:custGeom>
              <a:avLst/>
              <a:gdLst/>
              <a:ahLst/>
              <a:cxnLst/>
              <a:rect l="l" t="t" r="r" b="b"/>
              <a:pathLst>
                <a:path w="1254" h="1254" extrusionOk="0">
                  <a:moveTo>
                    <a:pt x="582" y="1"/>
                  </a:moveTo>
                  <a:cubicBezTo>
                    <a:pt x="460" y="1"/>
                    <a:pt x="342" y="48"/>
                    <a:pt x="243" y="134"/>
                  </a:cubicBezTo>
                  <a:cubicBezTo>
                    <a:pt x="103" y="258"/>
                    <a:pt x="26" y="382"/>
                    <a:pt x="10" y="568"/>
                  </a:cubicBezTo>
                  <a:cubicBezTo>
                    <a:pt x="-21" y="724"/>
                    <a:pt x="26" y="879"/>
                    <a:pt x="134" y="1018"/>
                  </a:cubicBezTo>
                  <a:cubicBezTo>
                    <a:pt x="258" y="1142"/>
                    <a:pt x="398" y="1220"/>
                    <a:pt x="568" y="1251"/>
                  </a:cubicBezTo>
                  <a:cubicBezTo>
                    <a:pt x="588" y="1253"/>
                    <a:pt x="607" y="1254"/>
                    <a:pt x="627" y="1254"/>
                  </a:cubicBezTo>
                  <a:cubicBezTo>
                    <a:pt x="762" y="1254"/>
                    <a:pt x="896" y="1206"/>
                    <a:pt x="1018" y="1111"/>
                  </a:cubicBezTo>
                  <a:cubicBezTo>
                    <a:pt x="1142" y="987"/>
                    <a:pt x="1204" y="863"/>
                    <a:pt x="1251" y="677"/>
                  </a:cubicBezTo>
                  <a:cubicBezTo>
                    <a:pt x="1266" y="522"/>
                    <a:pt x="1220" y="367"/>
                    <a:pt x="1111" y="243"/>
                  </a:cubicBezTo>
                  <a:cubicBezTo>
                    <a:pt x="987" y="103"/>
                    <a:pt x="848" y="26"/>
                    <a:pt x="677" y="10"/>
                  </a:cubicBezTo>
                  <a:cubicBezTo>
                    <a:pt x="645" y="4"/>
                    <a:pt x="614"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6;p18">
              <a:extLst>
                <a:ext uri="{FF2B5EF4-FFF2-40B4-BE49-F238E27FC236}">
                  <a16:creationId xmlns:a16="http://schemas.microsoft.com/office/drawing/2014/main" id="{9BF29B61-1AC0-18A0-2FB8-5D8F7698409B}"/>
                </a:ext>
              </a:extLst>
            </p:cNvPr>
            <p:cNvSpPr/>
            <p:nvPr/>
          </p:nvSpPr>
          <p:spPr>
            <a:xfrm>
              <a:off x="4566600" y="1455125"/>
              <a:ext cx="31575" cy="31250"/>
            </a:xfrm>
            <a:custGeom>
              <a:avLst/>
              <a:gdLst/>
              <a:ahLst/>
              <a:cxnLst/>
              <a:rect l="l" t="t" r="r" b="b"/>
              <a:pathLst>
                <a:path w="1263" h="1250" extrusionOk="0">
                  <a:moveTo>
                    <a:pt x="614" y="1"/>
                  </a:moveTo>
                  <a:cubicBezTo>
                    <a:pt x="483" y="1"/>
                    <a:pt x="356" y="39"/>
                    <a:pt x="251" y="144"/>
                  </a:cubicBezTo>
                  <a:cubicBezTo>
                    <a:pt x="112" y="253"/>
                    <a:pt x="34" y="392"/>
                    <a:pt x="3" y="563"/>
                  </a:cubicBezTo>
                  <a:cubicBezTo>
                    <a:pt x="-13" y="718"/>
                    <a:pt x="34" y="873"/>
                    <a:pt x="143" y="1013"/>
                  </a:cubicBezTo>
                  <a:cubicBezTo>
                    <a:pt x="267" y="1152"/>
                    <a:pt x="406" y="1214"/>
                    <a:pt x="577" y="1245"/>
                  </a:cubicBezTo>
                  <a:cubicBezTo>
                    <a:pt x="601" y="1248"/>
                    <a:pt x="625" y="1249"/>
                    <a:pt x="649" y="1249"/>
                  </a:cubicBezTo>
                  <a:cubicBezTo>
                    <a:pt x="780" y="1249"/>
                    <a:pt x="909" y="1211"/>
                    <a:pt x="1027" y="1106"/>
                  </a:cubicBezTo>
                  <a:cubicBezTo>
                    <a:pt x="1151" y="997"/>
                    <a:pt x="1228" y="858"/>
                    <a:pt x="1259" y="687"/>
                  </a:cubicBezTo>
                  <a:cubicBezTo>
                    <a:pt x="1275" y="532"/>
                    <a:pt x="1228" y="377"/>
                    <a:pt x="1120" y="237"/>
                  </a:cubicBezTo>
                  <a:cubicBezTo>
                    <a:pt x="996" y="98"/>
                    <a:pt x="856" y="20"/>
                    <a:pt x="685" y="5"/>
                  </a:cubicBezTo>
                  <a:cubicBezTo>
                    <a:pt x="661" y="2"/>
                    <a:pt x="637"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7;p18">
              <a:extLst>
                <a:ext uri="{FF2B5EF4-FFF2-40B4-BE49-F238E27FC236}">
                  <a16:creationId xmlns:a16="http://schemas.microsoft.com/office/drawing/2014/main" id="{E6AAC967-50E8-255D-4DE1-1B9F43D369D3}"/>
                </a:ext>
              </a:extLst>
            </p:cNvPr>
            <p:cNvSpPr/>
            <p:nvPr/>
          </p:nvSpPr>
          <p:spPr>
            <a:xfrm>
              <a:off x="4762625" y="1472975"/>
              <a:ext cx="31350" cy="31225"/>
            </a:xfrm>
            <a:custGeom>
              <a:avLst/>
              <a:gdLst/>
              <a:ahLst/>
              <a:cxnLst/>
              <a:rect l="l" t="t" r="r" b="b"/>
              <a:pathLst>
                <a:path w="1254" h="1249" extrusionOk="0">
                  <a:moveTo>
                    <a:pt x="605" y="0"/>
                  </a:moveTo>
                  <a:cubicBezTo>
                    <a:pt x="474" y="0"/>
                    <a:pt x="347" y="39"/>
                    <a:pt x="242" y="144"/>
                  </a:cubicBezTo>
                  <a:cubicBezTo>
                    <a:pt x="103" y="252"/>
                    <a:pt x="25" y="392"/>
                    <a:pt x="10" y="562"/>
                  </a:cubicBezTo>
                  <a:cubicBezTo>
                    <a:pt x="-21" y="717"/>
                    <a:pt x="25" y="873"/>
                    <a:pt x="134" y="1012"/>
                  </a:cubicBezTo>
                  <a:cubicBezTo>
                    <a:pt x="258" y="1152"/>
                    <a:pt x="398" y="1229"/>
                    <a:pt x="568" y="1245"/>
                  </a:cubicBezTo>
                  <a:cubicBezTo>
                    <a:pt x="592" y="1247"/>
                    <a:pt x="616" y="1248"/>
                    <a:pt x="640" y="1248"/>
                  </a:cubicBezTo>
                  <a:cubicBezTo>
                    <a:pt x="771" y="1248"/>
                    <a:pt x="900" y="1210"/>
                    <a:pt x="1018" y="1105"/>
                  </a:cubicBezTo>
                  <a:cubicBezTo>
                    <a:pt x="1142" y="1012"/>
                    <a:pt x="1220" y="857"/>
                    <a:pt x="1251" y="686"/>
                  </a:cubicBezTo>
                  <a:cubicBezTo>
                    <a:pt x="1266" y="531"/>
                    <a:pt x="1220" y="376"/>
                    <a:pt x="1111" y="237"/>
                  </a:cubicBezTo>
                  <a:cubicBezTo>
                    <a:pt x="987" y="97"/>
                    <a:pt x="863"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8;p18">
              <a:extLst>
                <a:ext uri="{FF2B5EF4-FFF2-40B4-BE49-F238E27FC236}">
                  <a16:creationId xmlns:a16="http://schemas.microsoft.com/office/drawing/2014/main" id="{F244594A-EA08-484B-2818-B47F0A09F69B}"/>
                </a:ext>
              </a:extLst>
            </p:cNvPr>
            <p:cNvSpPr/>
            <p:nvPr/>
          </p:nvSpPr>
          <p:spPr>
            <a:xfrm>
              <a:off x="4958425" y="1490800"/>
              <a:ext cx="31350" cy="31375"/>
            </a:xfrm>
            <a:custGeom>
              <a:avLst/>
              <a:gdLst/>
              <a:ahLst/>
              <a:cxnLst/>
              <a:rect l="l" t="t" r="r" b="b"/>
              <a:pathLst>
                <a:path w="1254" h="1255" extrusionOk="0">
                  <a:moveTo>
                    <a:pt x="605" y="1"/>
                  </a:moveTo>
                  <a:cubicBezTo>
                    <a:pt x="475" y="1"/>
                    <a:pt x="348" y="39"/>
                    <a:pt x="243" y="144"/>
                  </a:cubicBezTo>
                  <a:cubicBezTo>
                    <a:pt x="103" y="253"/>
                    <a:pt x="26" y="392"/>
                    <a:pt x="10" y="563"/>
                  </a:cubicBezTo>
                  <a:cubicBezTo>
                    <a:pt x="-21" y="733"/>
                    <a:pt x="26" y="889"/>
                    <a:pt x="134" y="1013"/>
                  </a:cubicBezTo>
                  <a:cubicBezTo>
                    <a:pt x="258" y="1152"/>
                    <a:pt x="398" y="1230"/>
                    <a:pt x="568" y="1245"/>
                  </a:cubicBezTo>
                  <a:cubicBezTo>
                    <a:pt x="600" y="1252"/>
                    <a:pt x="632" y="1255"/>
                    <a:pt x="663" y="1255"/>
                  </a:cubicBezTo>
                  <a:cubicBezTo>
                    <a:pt x="786" y="1255"/>
                    <a:pt x="907" y="1208"/>
                    <a:pt x="1018" y="1121"/>
                  </a:cubicBezTo>
                  <a:cubicBezTo>
                    <a:pt x="1142" y="1013"/>
                    <a:pt x="1220" y="857"/>
                    <a:pt x="1251" y="687"/>
                  </a:cubicBezTo>
                  <a:cubicBezTo>
                    <a:pt x="1266" y="532"/>
                    <a:pt x="1220" y="377"/>
                    <a:pt x="1111" y="237"/>
                  </a:cubicBezTo>
                  <a:cubicBezTo>
                    <a:pt x="987" y="113"/>
                    <a:pt x="863" y="35"/>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9;p18">
              <a:extLst>
                <a:ext uri="{FF2B5EF4-FFF2-40B4-BE49-F238E27FC236}">
                  <a16:creationId xmlns:a16="http://schemas.microsoft.com/office/drawing/2014/main" id="{3820F9B1-8AD8-9FDF-5714-0D1F956DDC46}"/>
                </a:ext>
              </a:extLst>
            </p:cNvPr>
            <p:cNvSpPr/>
            <p:nvPr/>
          </p:nvSpPr>
          <p:spPr>
            <a:xfrm>
              <a:off x="5154250" y="1508875"/>
              <a:ext cx="31350" cy="31150"/>
            </a:xfrm>
            <a:custGeom>
              <a:avLst/>
              <a:gdLst/>
              <a:ahLst/>
              <a:cxnLst/>
              <a:rect l="l" t="t" r="r" b="b"/>
              <a:pathLst>
                <a:path w="1254" h="1246" extrusionOk="0">
                  <a:moveTo>
                    <a:pt x="582" y="1"/>
                  </a:moveTo>
                  <a:cubicBezTo>
                    <a:pt x="459" y="1"/>
                    <a:pt x="341" y="48"/>
                    <a:pt x="242" y="134"/>
                  </a:cubicBezTo>
                  <a:cubicBezTo>
                    <a:pt x="103" y="259"/>
                    <a:pt x="25" y="398"/>
                    <a:pt x="9" y="569"/>
                  </a:cubicBezTo>
                  <a:cubicBezTo>
                    <a:pt x="-22" y="724"/>
                    <a:pt x="25" y="879"/>
                    <a:pt x="134" y="1003"/>
                  </a:cubicBezTo>
                  <a:cubicBezTo>
                    <a:pt x="258" y="1143"/>
                    <a:pt x="397" y="1220"/>
                    <a:pt x="568" y="1236"/>
                  </a:cubicBezTo>
                  <a:cubicBezTo>
                    <a:pt x="600" y="1242"/>
                    <a:pt x="631" y="1245"/>
                    <a:pt x="663" y="1245"/>
                  </a:cubicBezTo>
                  <a:cubicBezTo>
                    <a:pt x="786" y="1245"/>
                    <a:pt x="907" y="1198"/>
                    <a:pt x="1018" y="1112"/>
                  </a:cubicBezTo>
                  <a:cubicBezTo>
                    <a:pt x="1142" y="1003"/>
                    <a:pt x="1219" y="863"/>
                    <a:pt x="1250" y="677"/>
                  </a:cubicBezTo>
                  <a:cubicBezTo>
                    <a:pt x="1266" y="522"/>
                    <a:pt x="1219" y="367"/>
                    <a:pt x="1111" y="228"/>
                  </a:cubicBezTo>
                  <a:cubicBezTo>
                    <a:pt x="987" y="103"/>
                    <a:pt x="863" y="26"/>
                    <a:pt x="676" y="10"/>
                  </a:cubicBezTo>
                  <a:cubicBezTo>
                    <a:pt x="645" y="4"/>
                    <a:pt x="613"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0;p18">
              <a:extLst>
                <a:ext uri="{FF2B5EF4-FFF2-40B4-BE49-F238E27FC236}">
                  <a16:creationId xmlns:a16="http://schemas.microsoft.com/office/drawing/2014/main" id="{A56B3751-BD88-7A91-991C-1DF7F86FB98D}"/>
                </a:ext>
              </a:extLst>
            </p:cNvPr>
            <p:cNvSpPr/>
            <p:nvPr/>
          </p:nvSpPr>
          <p:spPr>
            <a:xfrm>
              <a:off x="5350050" y="1527250"/>
              <a:ext cx="31350" cy="31225"/>
            </a:xfrm>
            <a:custGeom>
              <a:avLst/>
              <a:gdLst/>
              <a:ahLst/>
              <a:cxnLst/>
              <a:rect l="l" t="t" r="r" b="b"/>
              <a:pathLst>
                <a:path w="1254" h="1249" extrusionOk="0">
                  <a:moveTo>
                    <a:pt x="605" y="1"/>
                  </a:moveTo>
                  <a:cubicBezTo>
                    <a:pt x="474" y="1"/>
                    <a:pt x="347" y="39"/>
                    <a:pt x="242" y="144"/>
                  </a:cubicBezTo>
                  <a:cubicBezTo>
                    <a:pt x="103" y="253"/>
                    <a:pt x="25" y="392"/>
                    <a:pt x="10" y="563"/>
                  </a:cubicBezTo>
                  <a:cubicBezTo>
                    <a:pt x="-21" y="718"/>
                    <a:pt x="25" y="873"/>
                    <a:pt x="134" y="1012"/>
                  </a:cubicBezTo>
                  <a:cubicBezTo>
                    <a:pt x="258" y="1152"/>
                    <a:pt x="398" y="1230"/>
                    <a:pt x="568" y="1245"/>
                  </a:cubicBezTo>
                  <a:cubicBezTo>
                    <a:pt x="592" y="1248"/>
                    <a:pt x="616" y="1249"/>
                    <a:pt x="640" y="1249"/>
                  </a:cubicBezTo>
                  <a:cubicBezTo>
                    <a:pt x="771" y="1249"/>
                    <a:pt x="900" y="1210"/>
                    <a:pt x="1018" y="1106"/>
                  </a:cubicBezTo>
                  <a:cubicBezTo>
                    <a:pt x="1142" y="997"/>
                    <a:pt x="1220" y="857"/>
                    <a:pt x="1251" y="687"/>
                  </a:cubicBezTo>
                  <a:cubicBezTo>
                    <a:pt x="1266" y="532"/>
                    <a:pt x="1220" y="377"/>
                    <a:pt x="1111" y="237"/>
                  </a:cubicBezTo>
                  <a:cubicBezTo>
                    <a:pt x="987" y="97"/>
                    <a:pt x="847"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1;p18">
              <a:extLst>
                <a:ext uri="{FF2B5EF4-FFF2-40B4-BE49-F238E27FC236}">
                  <a16:creationId xmlns:a16="http://schemas.microsoft.com/office/drawing/2014/main" id="{0F970115-123A-99F2-55CB-3D408257D289}"/>
                </a:ext>
              </a:extLst>
            </p:cNvPr>
            <p:cNvSpPr/>
            <p:nvPr/>
          </p:nvSpPr>
          <p:spPr>
            <a:xfrm>
              <a:off x="5546375" y="1545100"/>
              <a:ext cx="31250" cy="31350"/>
            </a:xfrm>
            <a:custGeom>
              <a:avLst/>
              <a:gdLst/>
              <a:ahLst/>
              <a:cxnLst/>
              <a:rect l="l" t="t" r="r" b="b"/>
              <a:pathLst>
                <a:path w="1250" h="1254" extrusionOk="0">
                  <a:moveTo>
                    <a:pt x="615" y="0"/>
                  </a:moveTo>
                  <a:cubicBezTo>
                    <a:pt x="484" y="0"/>
                    <a:pt x="355" y="39"/>
                    <a:pt x="237" y="143"/>
                  </a:cubicBezTo>
                  <a:cubicBezTo>
                    <a:pt x="98" y="252"/>
                    <a:pt x="20" y="392"/>
                    <a:pt x="5" y="562"/>
                  </a:cubicBezTo>
                  <a:cubicBezTo>
                    <a:pt x="-11" y="717"/>
                    <a:pt x="20" y="888"/>
                    <a:pt x="144" y="1012"/>
                  </a:cubicBezTo>
                  <a:cubicBezTo>
                    <a:pt x="253" y="1152"/>
                    <a:pt x="392" y="1229"/>
                    <a:pt x="563" y="1245"/>
                  </a:cubicBezTo>
                  <a:cubicBezTo>
                    <a:pt x="594" y="1251"/>
                    <a:pt x="625" y="1254"/>
                    <a:pt x="656" y="1254"/>
                  </a:cubicBezTo>
                  <a:cubicBezTo>
                    <a:pt x="780" y="1254"/>
                    <a:pt x="901" y="1204"/>
                    <a:pt x="1013" y="1105"/>
                  </a:cubicBezTo>
                  <a:cubicBezTo>
                    <a:pt x="1121" y="996"/>
                    <a:pt x="1199" y="857"/>
                    <a:pt x="1245" y="686"/>
                  </a:cubicBezTo>
                  <a:cubicBezTo>
                    <a:pt x="1261" y="531"/>
                    <a:pt x="1230" y="376"/>
                    <a:pt x="1106" y="236"/>
                  </a:cubicBezTo>
                  <a:cubicBezTo>
                    <a:pt x="997" y="112"/>
                    <a:pt x="858" y="35"/>
                    <a:pt x="687" y="4"/>
                  </a:cubicBezTo>
                  <a:cubicBezTo>
                    <a:pt x="663" y="1"/>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2;p18">
              <a:extLst>
                <a:ext uri="{FF2B5EF4-FFF2-40B4-BE49-F238E27FC236}">
                  <a16:creationId xmlns:a16="http://schemas.microsoft.com/office/drawing/2014/main" id="{94C0EA3B-305B-5BC1-4BD1-95A1E1197584}"/>
                </a:ext>
              </a:extLst>
            </p:cNvPr>
            <p:cNvSpPr/>
            <p:nvPr/>
          </p:nvSpPr>
          <p:spPr>
            <a:xfrm>
              <a:off x="2382825" y="1574175"/>
              <a:ext cx="31225" cy="31375"/>
            </a:xfrm>
            <a:custGeom>
              <a:avLst/>
              <a:gdLst/>
              <a:ahLst/>
              <a:cxnLst/>
              <a:rect l="l" t="t" r="r" b="b"/>
              <a:pathLst>
                <a:path w="1249" h="1255" extrusionOk="0">
                  <a:moveTo>
                    <a:pt x="614" y="0"/>
                  </a:moveTo>
                  <a:cubicBezTo>
                    <a:pt x="484" y="0"/>
                    <a:pt x="355" y="39"/>
                    <a:pt x="237" y="144"/>
                  </a:cubicBezTo>
                  <a:cubicBezTo>
                    <a:pt x="97" y="252"/>
                    <a:pt x="19" y="392"/>
                    <a:pt x="4" y="562"/>
                  </a:cubicBezTo>
                  <a:cubicBezTo>
                    <a:pt x="-12" y="717"/>
                    <a:pt x="19" y="888"/>
                    <a:pt x="144" y="1012"/>
                  </a:cubicBezTo>
                  <a:cubicBezTo>
                    <a:pt x="252" y="1152"/>
                    <a:pt x="392" y="1229"/>
                    <a:pt x="562" y="1245"/>
                  </a:cubicBezTo>
                  <a:cubicBezTo>
                    <a:pt x="593" y="1251"/>
                    <a:pt x="624" y="1254"/>
                    <a:pt x="655" y="1254"/>
                  </a:cubicBezTo>
                  <a:cubicBezTo>
                    <a:pt x="779" y="1254"/>
                    <a:pt x="900" y="1204"/>
                    <a:pt x="1012" y="1105"/>
                  </a:cubicBezTo>
                  <a:cubicBezTo>
                    <a:pt x="1152" y="997"/>
                    <a:pt x="1229" y="857"/>
                    <a:pt x="1245" y="686"/>
                  </a:cubicBezTo>
                  <a:cubicBezTo>
                    <a:pt x="1260" y="531"/>
                    <a:pt x="1229" y="376"/>
                    <a:pt x="1105" y="237"/>
                  </a:cubicBezTo>
                  <a:cubicBezTo>
                    <a:pt x="997" y="113"/>
                    <a:pt x="857" y="35"/>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3;p18">
              <a:extLst>
                <a:ext uri="{FF2B5EF4-FFF2-40B4-BE49-F238E27FC236}">
                  <a16:creationId xmlns:a16="http://schemas.microsoft.com/office/drawing/2014/main" id="{1014C076-7375-9540-4AC1-B1F1DC40439C}"/>
                </a:ext>
              </a:extLst>
            </p:cNvPr>
            <p:cNvSpPr/>
            <p:nvPr/>
          </p:nvSpPr>
          <p:spPr>
            <a:xfrm>
              <a:off x="2578625" y="1592250"/>
              <a:ext cx="31225" cy="31350"/>
            </a:xfrm>
            <a:custGeom>
              <a:avLst/>
              <a:gdLst/>
              <a:ahLst/>
              <a:cxnLst/>
              <a:rect l="l" t="t" r="r" b="b"/>
              <a:pathLst>
                <a:path w="1249" h="1254" extrusionOk="0">
                  <a:moveTo>
                    <a:pt x="592" y="1"/>
                  </a:moveTo>
                  <a:cubicBezTo>
                    <a:pt x="469" y="1"/>
                    <a:pt x="348" y="48"/>
                    <a:pt x="237" y="134"/>
                  </a:cubicBezTo>
                  <a:cubicBezTo>
                    <a:pt x="97" y="258"/>
                    <a:pt x="20" y="398"/>
                    <a:pt x="4" y="568"/>
                  </a:cubicBezTo>
                  <a:cubicBezTo>
                    <a:pt x="-11" y="723"/>
                    <a:pt x="20" y="879"/>
                    <a:pt x="144" y="1018"/>
                  </a:cubicBezTo>
                  <a:cubicBezTo>
                    <a:pt x="252" y="1142"/>
                    <a:pt x="392" y="1220"/>
                    <a:pt x="563" y="1251"/>
                  </a:cubicBezTo>
                  <a:cubicBezTo>
                    <a:pt x="582" y="1253"/>
                    <a:pt x="601" y="1254"/>
                    <a:pt x="621" y="1254"/>
                  </a:cubicBezTo>
                  <a:cubicBezTo>
                    <a:pt x="756" y="1254"/>
                    <a:pt x="890" y="1206"/>
                    <a:pt x="1012" y="1111"/>
                  </a:cubicBezTo>
                  <a:cubicBezTo>
                    <a:pt x="1152" y="987"/>
                    <a:pt x="1230" y="863"/>
                    <a:pt x="1245" y="677"/>
                  </a:cubicBezTo>
                  <a:cubicBezTo>
                    <a:pt x="1261" y="522"/>
                    <a:pt x="1230" y="367"/>
                    <a:pt x="1105" y="243"/>
                  </a:cubicBezTo>
                  <a:cubicBezTo>
                    <a:pt x="997" y="103"/>
                    <a:pt x="857" y="25"/>
                    <a:pt x="687" y="10"/>
                  </a:cubicBezTo>
                  <a:cubicBezTo>
                    <a:pt x="655" y="4"/>
                    <a:pt x="623" y="1"/>
                    <a:pt x="59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4;p18">
              <a:extLst>
                <a:ext uri="{FF2B5EF4-FFF2-40B4-BE49-F238E27FC236}">
                  <a16:creationId xmlns:a16="http://schemas.microsoft.com/office/drawing/2014/main" id="{F8C37CD0-31BE-2978-4EAC-07B760DB4403}"/>
                </a:ext>
              </a:extLst>
            </p:cNvPr>
            <p:cNvSpPr/>
            <p:nvPr/>
          </p:nvSpPr>
          <p:spPr>
            <a:xfrm>
              <a:off x="2774850" y="1610225"/>
              <a:ext cx="31350" cy="31225"/>
            </a:xfrm>
            <a:custGeom>
              <a:avLst/>
              <a:gdLst/>
              <a:ahLst/>
              <a:cxnLst/>
              <a:rect l="l" t="t" r="r" b="b"/>
              <a:pathLst>
                <a:path w="1254" h="1249" extrusionOk="0">
                  <a:moveTo>
                    <a:pt x="614" y="1"/>
                  </a:moveTo>
                  <a:cubicBezTo>
                    <a:pt x="483" y="1"/>
                    <a:pt x="354" y="39"/>
                    <a:pt x="236" y="144"/>
                  </a:cubicBezTo>
                  <a:cubicBezTo>
                    <a:pt x="112" y="253"/>
                    <a:pt x="34" y="392"/>
                    <a:pt x="3" y="563"/>
                  </a:cubicBezTo>
                  <a:cubicBezTo>
                    <a:pt x="-12" y="718"/>
                    <a:pt x="34" y="873"/>
                    <a:pt x="143" y="1013"/>
                  </a:cubicBezTo>
                  <a:cubicBezTo>
                    <a:pt x="267" y="1152"/>
                    <a:pt x="391" y="1214"/>
                    <a:pt x="577" y="1245"/>
                  </a:cubicBezTo>
                  <a:cubicBezTo>
                    <a:pt x="601" y="1248"/>
                    <a:pt x="625" y="1249"/>
                    <a:pt x="649" y="1249"/>
                  </a:cubicBezTo>
                  <a:cubicBezTo>
                    <a:pt x="779" y="1249"/>
                    <a:pt x="906" y="1210"/>
                    <a:pt x="1011" y="1106"/>
                  </a:cubicBezTo>
                  <a:cubicBezTo>
                    <a:pt x="1135" y="997"/>
                    <a:pt x="1213" y="857"/>
                    <a:pt x="1244"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5;p18">
              <a:extLst>
                <a:ext uri="{FF2B5EF4-FFF2-40B4-BE49-F238E27FC236}">
                  <a16:creationId xmlns:a16="http://schemas.microsoft.com/office/drawing/2014/main" id="{25563597-8C6D-09A7-4AEC-28EC31B328D4}"/>
                </a:ext>
              </a:extLst>
            </p:cNvPr>
            <p:cNvSpPr/>
            <p:nvPr/>
          </p:nvSpPr>
          <p:spPr>
            <a:xfrm>
              <a:off x="2970650" y="1628075"/>
              <a:ext cx="31350" cy="31225"/>
            </a:xfrm>
            <a:custGeom>
              <a:avLst/>
              <a:gdLst/>
              <a:ahLst/>
              <a:cxnLst/>
              <a:rect l="l" t="t" r="r" b="b"/>
              <a:pathLst>
                <a:path w="1254" h="1249" extrusionOk="0">
                  <a:moveTo>
                    <a:pt x="614" y="0"/>
                  </a:moveTo>
                  <a:cubicBezTo>
                    <a:pt x="483" y="0"/>
                    <a:pt x="354" y="39"/>
                    <a:pt x="236" y="143"/>
                  </a:cubicBezTo>
                  <a:cubicBezTo>
                    <a:pt x="112" y="252"/>
                    <a:pt x="35" y="392"/>
                    <a:pt x="4" y="562"/>
                  </a:cubicBezTo>
                  <a:cubicBezTo>
                    <a:pt x="-12" y="717"/>
                    <a:pt x="35" y="872"/>
                    <a:pt x="143" y="1012"/>
                  </a:cubicBezTo>
                  <a:cubicBezTo>
                    <a:pt x="267" y="1152"/>
                    <a:pt x="391" y="1229"/>
                    <a:pt x="577" y="1245"/>
                  </a:cubicBezTo>
                  <a:cubicBezTo>
                    <a:pt x="601" y="1247"/>
                    <a:pt x="625" y="1248"/>
                    <a:pt x="649" y="1248"/>
                  </a:cubicBezTo>
                  <a:cubicBezTo>
                    <a:pt x="780" y="1248"/>
                    <a:pt x="907" y="1210"/>
                    <a:pt x="1012" y="1105"/>
                  </a:cubicBezTo>
                  <a:cubicBezTo>
                    <a:pt x="1151" y="1012"/>
                    <a:pt x="1213" y="857"/>
                    <a:pt x="1244" y="686"/>
                  </a:cubicBezTo>
                  <a:cubicBezTo>
                    <a:pt x="1275" y="531"/>
                    <a:pt x="1229" y="376"/>
                    <a:pt x="1120" y="237"/>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6;p18">
              <a:extLst>
                <a:ext uri="{FF2B5EF4-FFF2-40B4-BE49-F238E27FC236}">
                  <a16:creationId xmlns:a16="http://schemas.microsoft.com/office/drawing/2014/main" id="{61F5CD39-D8A9-A909-2866-1176F73C1BE7}"/>
                </a:ext>
              </a:extLst>
            </p:cNvPr>
            <p:cNvSpPr/>
            <p:nvPr/>
          </p:nvSpPr>
          <p:spPr>
            <a:xfrm>
              <a:off x="3166450" y="1645900"/>
              <a:ext cx="31375" cy="31375"/>
            </a:xfrm>
            <a:custGeom>
              <a:avLst/>
              <a:gdLst/>
              <a:ahLst/>
              <a:cxnLst/>
              <a:rect l="l" t="t" r="r" b="b"/>
              <a:pathLst>
                <a:path w="1255" h="1255" extrusionOk="0">
                  <a:moveTo>
                    <a:pt x="614" y="1"/>
                  </a:moveTo>
                  <a:cubicBezTo>
                    <a:pt x="484" y="1"/>
                    <a:pt x="354" y="39"/>
                    <a:pt x="236" y="144"/>
                  </a:cubicBezTo>
                  <a:cubicBezTo>
                    <a:pt x="112" y="252"/>
                    <a:pt x="35" y="392"/>
                    <a:pt x="4" y="563"/>
                  </a:cubicBezTo>
                  <a:cubicBezTo>
                    <a:pt x="-12" y="733"/>
                    <a:pt x="19" y="888"/>
                    <a:pt x="143" y="1012"/>
                  </a:cubicBezTo>
                  <a:cubicBezTo>
                    <a:pt x="252" y="1152"/>
                    <a:pt x="392" y="1230"/>
                    <a:pt x="578" y="1245"/>
                  </a:cubicBezTo>
                  <a:cubicBezTo>
                    <a:pt x="609" y="1251"/>
                    <a:pt x="641" y="1255"/>
                    <a:pt x="672" y="1255"/>
                  </a:cubicBezTo>
                  <a:cubicBezTo>
                    <a:pt x="795" y="1255"/>
                    <a:pt x="913" y="1207"/>
                    <a:pt x="1012" y="1121"/>
                  </a:cubicBezTo>
                  <a:cubicBezTo>
                    <a:pt x="1152" y="1012"/>
                    <a:pt x="1229" y="857"/>
                    <a:pt x="1245" y="687"/>
                  </a:cubicBezTo>
                  <a:cubicBezTo>
                    <a:pt x="1276" y="532"/>
                    <a:pt x="1229" y="377"/>
                    <a:pt x="1121" y="237"/>
                  </a:cubicBezTo>
                  <a:cubicBezTo>
                    <a:pt x="996" y="113"/>
                    <a:pt x="857" y="35"/>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7;p18">
              <a:extLst>
                <a:ext uri="{FF2B5EF4-FFF2-40B4-BE49-F238E27FC236}">
                  <a16:creationId xmlns:a16="http://schemas.microsoft.com/office/drawing/2014/main" id="{E620F350-AB7B-DA3A-4CFF-376BFBA3C1C1}"/>
                </a:ext>
              </a:extLst>
            </p:cNvPr>
            <p:cNvSpPr/>
            <p:nvPr/>
          </p:nvSpPr>
          <p:spPr>
            <a:xfrm>
              <a:off x="3362275" y="1663975"/>
              <a:ext cx="31350" cy="31125"/>
            </a:xfrm>
            <a:custGeom>
              <a:avLst/>
              <a:gdLst/>
              <a:ahLst/>
              <a:cxnLst/>
              <a:rect l="l" t="t" r="r" b="b"/>
              <a:pathLst>
                <a:path w="1254" h="1245" extrusionOk="0">
                  <a:moveTo>
                    <a:pt x="591" y="1"/>
                  </a:moveTo>
                  <a:cubicBezTo>
                    <a:pt x="468" y="1"/>
                    <a:pt x="347" y="48"/>
                    <a:pt x="236" y="134"/>
                  </a:cubicBezTo>
                  <a:cubicBezTo>
                    <a:pt x="112" y="258"/>
                    <a:pt x="34" y="398"/>
                    <a:pt x="3" y="569"/>
                  </a:cubicBezTo>
                  <a:cubicBezTo>
                    <a:pt x="-12" y="724"/>
                    <a:pt x="34" y="879"/>
                    <a:pt x="143" y="1003"/>
                  </a:cubicBezTo>
                  <a:cubicBezTo>
                    <a:pt x="267" y="1142"/>
                    <a:pt x="391" y="1220"/>
                    <a:pt x="577" y="1236"/>
                  </a:cubicBezTo>
                  <a:cubicBezTo>
                    <a:pt x="609" y="1242"/>
                    <a:pt x="640" y="1245"/>
                    <a:pt x="672" y="1245"/>
                  </a:cubicBezTo>
                  <a:cubicBezTo>
                    <a:pt x="794" y="1245"/>
                    <a:pt x="913" y="1198"/>
                    <a:pt x="1011" y="1111"/>
                  </a:cubicBezTo>
                  <a:cubicBezTo>
                    <a:pt x="1151" y="1003"/>
                    <a:pt x="1228" y="879"/>
                    <a:pt x="1244" y="677"/>
                  </a:cubicBezTo>
                  <a:cubicBezTo>
                    <a:pt x="1275" y="522"/>
                    <a:pt x="1228" y="367"/>
                    <a:pt x="1120" y="227"/>
                  </a:cubicBezTo>
                  <a:cubicBezTo>
                    <a:pt x="996" y="103"/>
                    <a:pt x="856" y="26"/>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8;p18">
              <a:extLst>
                <a:ext uri="{FF2B5EF4-FFF2-40B4-BE49-F238E27FC236}">
                  <a16:creationId xmlns:a16="http://schemas.microsoft.com/office/drawing/2014/main" id="{576C3E47-FD12-70D5-BDD4-E2D38E748C8B}"/>
                </a:ext>
              </a:extLst>
            </p:cNvPr>
            <p:cNvSpPr/>
            <p:nvPr/>
          </p:nvSpPr>
          <p:spPr>
            <a:xfrm>
              <a:off x="3558075" y="1682350"/>
              <a:ext cx="31350" cy="31225"/>
            </a:xfrm>
            <a:custGeom>
              <a:avLst/>
              <a:gdLst/>
              <a:ahLst/>
              <a:cxnLst/>
              <a:rect l="l" t="t" r="r" b="b"/>
              <a:pathLst>
                <a:path w="1254" h="1249" extrusionOk="0">
                  <a:moveTo>
                    <a:pt x="614" y="1"/>
                  </a:moveTo>
                  <a:cubicBezTo>
                    <a:pt x="483" y="1"/>
                    <a:pt x="354" y="39"/>
                    <a:pt x="236" y="144"/>
                  </a:cubicBezTo>
                  <a:cubicBezTo>
                    <a:pt x="112" y="252"/>
                    <a:pt x="35" y="392"/>
                    <a:pt x="4" y="563"/>
                  </a:cubicBezTo>
                  <a:cubicBezTo>
                    <a:pt x="-12" y="718"/>
                    <a:pt x="35" y="873"/>
                    <a:pt x="143" y="1012"/>
                  </a:cubicBezTo>
                  <a:cubicBezTo>
                    <a:pt x="252" y="1152"/>
                    <a:pt x="391" y="1229"/>
                    <a:pt x="577" y="1245"/>
                  </a:cubicBezTo>
                  <a:cubicBezTo>
                    <a:pt x="601" y="1247"/>
                    <a:pt x="625" y="1249"/>
                    <a:pt x="649" y="1249"/>
                  </a:cubicBezTo>
                  <a:cubicBezTo>
                    <a:pt x="780" y="1249"/>
                    <a:pt x="907" y="1210"/>
                    <a:pt x="1012" y="1105"/>
                  </a:cubicBezTo>
                  <a:cubicBezTo>
                    <a:pt x="1151" y="997"/>
                    <a:pt x="1229" y="857"/>
                    <a:pt x="1244" y="687"/>
                  </a:cubicBezTo>
                  <a:cubicBezTo>
                    <a:pt x="1275" y="532"/>
                    <a:pt x="1229" y="376"/>
                    <a:pt x="1120"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9;p18">
              <a:extLst>
                <a:ext uri="{FF2B5EF4-FFF2-40B4-BE49-F238E27FC236}">
                  <a16:creationId xmlns:a16="http://schemas.microsoft.com/office/drawing/2014/main" id="{D9C973E3-2AB0-B101-265C-887992E06125}"/>
                </a:ext>
              </a:extLst>
            </p:cNvPr>
            <p:cNvSpPr/>
            <p:nvPr/>
          </p:nvSpPr>
          <p:spPr>
            <a:xfrm>
              <a:off x="3753875" y="1700175"/>
              <a:ext cx="31375" cy="31375"/>
            </a:xfrm>
            <a:custGeom>
              <a:avLst/>
              <a:gdLst/>
              <a:ahLst/>
              <a:cxnLst/>
              <a:rect l="l" t="t" r="r" b="b"/>
              <a:pathLst>
                <a:path w="1255" h="1255" extrusionOk="0">
                  <a:moveTo>
                    <a:pt x="614" y="1"/>
                  </a:moveTo>
                  <a:cubicBezTo>
                    <a:pt x="484" y="1"/>
                    <a:pt x="355" y="39"/>
                    <a:pt x="237" y="144"/>
                  </a:cubicBezTo>
                  <a:cubicBezTo>
                    <a:pt x="112" y="253"/>
                    <a:pt x="35" y="392"/>
                    <a:pt x="4" y="563"/>
                  </a:cubicBezTo>
                  <a:cubicBezTo>
                    <a:pt x="-12" y="718"/>
                    <a:pt x="35" y="889"/>
                    <a:pt x="143" y="1013"/>
                  </a:cubicBezTo>
                  <a:cubicBezTo>
                    <a:pt x="268" y="1152"/>
                    <a:pt x="392" y="1230"/>
                    <a:pt x="578" y="1245"/>
                  </a:cubicBezTo>
                  <a:cubicBezTo>
                    <a:pt x="609" y="1252"/>
                    <a:pt x="640" y="1255"/>
                    <a:pt x="671" y="1255"/>
                  </a:cubicBezTo>
                  <a:cubicBezTo>
                    <a:pt x="794" y="1255"/>
                    <a:pt x="913" y="1205"/>
                    <a:pt x="1012" y="1106"/>
                  </a:cubicBezTo>
                  <a:cubicBezTo>
                    <a:pt x="1152" y="997"/>
                    <a:pt x="1229" y="858"/>
                    <a:pt x="1245" y="687"/>
                  </a:cubicBezTo>
                  <a:cubicBezTo>
                    <a:pt x="1276" y="532"/>
                    <a:pt x="1229" y="377"/>
                    <a:pt x="1121" y="237"/>
                  </a:cubicBezTo>
                  <a:cubicBezTo>
                    <a:pt x="996" y="113"/>
                    <a:pt x="857" y="36"/>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0;p18">
              <a:extLst>
                <a:ext uri="{FF2B5EF4-FFF2-40B4-BE49-F238E27FC236}">
                  <a16:creationId xmlns:a16="http://schemas.microsoft.com/office/drawing/2014/main" id="{D4D8F566-EDED-3B5E-E269-5BA82E1F5B7F}"/>
                </a:ext>
              </a:extLst>
            </p:cNvPr>
            <p:cNvSpPr/>
            <p:nvPr/>
          </p:nvSpPr>
          <p:spPr>
            <a:xfrm>
              <a:off x="3949700" y="1718275"/>
              <a:ext cx="31200" cy="31350"/>
            </a:xfrm>
            <a:custGeom>
              <a:avLst/>
              <a:gdLst/>
              <a:ahLst/>
              <a:cxnLst/>
              <a:rect l="l" t="t" r="r" b="b"/>
              <a:pathLst>
                <a:path w="1248" h="1254" extrusionOk="0">
                  <a:moveTo>
                    <a:pt x="591" y="0"/>
                  </a:moveTo>
                  <a:cubicBezTo>
                    <a:pt x="468" y="0"/>
                    <a:pt x="347" y="47"/>
                    <a:pt x="236" y="134"/>
                  </a:cubicBezTo>
                  <a:cubicBezTo>
                    <a:pt x="96" y="258"/>
                    <a:pt x="34" y="397"/>
                    <a:pt x="3" y="568"/>
                  </a:cubicBezTo>
                  <a:cubicBezTo>
                    <a:pt x="-12" y="723"/>
                    <a:pt x="34" y="878"/>
                    <a:pt x="143" y="1018"/>
                  </a:cubicBezTo>
                  <a:cubicBezTo>
                    <a:pt x="267" y="1142"/>
                    <a:pt x="391" y="1219"/>
                    <a:pt x="577" y="1250"/>
                  </a:cubicBezTo>
                  <a:cubicBezTo>
                    <a:pt x="596" y="1252"/>
                    <a:pt x="616" y="1253"/>
                    <a:pt x="635" y="1253"/>
                  </a:cubicBezTo>
                  <a:cubicBezTo>
                    <a:pt x="767" y="1253"/>
                    <a:pt x="889" y="1206"/>
                    <a:pt x="1011" y="1111"/>
                  </a:cubicBezTo>
                  <a:cubicBezTo>
                    <a:pt x="1151" y="987"/>
                    <a:pt x="1228" y="863"/>
                    <a:pt x="1244" y="677"/>
                  </a:cubicBezTo>
                  <a:cubicBezTo>
                    <a:pt x="1259" y="521"/>
                    <a:pt x="1228" y="366"/>
                    <a:pt x="1120" y="242"/>
                  </a:cubicBezTo>
                  <a:cubicBezTo>
                    <a:pt x="996" y="103"/>
                    <a:pt x="856" y="25"/>
                    <a:pt x="686" y="10"/>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1;p18">
              <a:extLst>
                <a:ext uri="{FF2B5EF4-FFF2-40B4-BE49-F238E27FC236}">
                  <a16:creationId xmlns:a16="http://schemas.microsoft.com/office/drawing/2014/main" id="{CA4B2B09-5B4F-2DED-1357-9263A2831CC0}"/>
                </a:ext>
              </a:extLst>
            </p:cNvPr>
            <p:cNvSpPr/>
            <p:nvPr/>
          </p:nvSpPr>
          <p:spPr>
            <a:xfrm>
              <a:off x="4145900" y="1736250"/>
              <a:ext cx="31575" cy="31225"/>
            </a:xfrm>
            <a:custGeom>
              <a:avLst/>
              <a:gdLst/>
              <a:ahLst/>
              <a:cxnLst/>
              <a:rect l="l" t="t" r="r" b="b"/>
              <a:pathLst>
                <a:path w="1263" h="1249" extrusionOk="0">
                  <a:moveTo>
                    <a:pt x="614" y="0"/>
                  </a:moveTo>
                  <a:cubicBezTo>
                    <a:pt x="483" y="0"/>
                    <a:pt x="356" y="39"/>
                    <a:pt x="251" y="144"/>
                  </a:cubicBezTo>
                  <a:cubicBezTo>
                    <a:pt x="112" y="252"/>
                    <a:pt x="34" y="392"/>
                    <a:pt x="3" y="562"/>
                  </a:cubicBezTo>
                  <a:cubicBezTo>
                    <a:pt x="-12" y="717"/>
                    <a:pt x="34" y="873"/>
                    <a:pt x="143" y="1012"/>
                  </a:cubicBezTo>
                  <a:cubicBezTo>
                    <a:pt x="267" y="1152"/>
                    <a:pt x="406" y="1214"/>
                    <a:pt x="577" y="1245"/>
                  </a:cubicBezTo>
                  <a:cubicBezTo>
                    <a:pt x="601" y="1247"/>
                    <a:pt x="625" y="1248"/>
                    <a:pt x="649" y="1248"/>
                  </a:cubicBezTo>
                  <a:cubicBezTo>
                    <a:pt x="780" y="1248"/>
                    <a:pt x="909" y="1210"/>
                    <a:pt x="1027" y="1105"/>
                  </a:cubicBezTo>
                  <a:cubicBezTo>
                    <a:pt x="1135" y="997"/>
                    <a:pt x="1213" y="857"/>
                    <a:pt x="1259" y="686"/>
                  </a:cubicBezTo>
                  <a:cubicBezTo>
                    <a:pt x="1275" y="531"/>
                    <a:pt x="1228" y="376"/>
                    <a:pt x="1120" y="237"/>
                  </a:cubicBezTo>
                  <a:cubicBezTo>
                    <a:pt x="996" y="97"/>
                    <a:pt x="856" y="20"/>
                    <a:pt x="685" y="4"/>
                  </a:cubicBezTo>
                  <a:cubicBezTo>
                    <a:pt x="661" y="2"/>
                    <a:pt x="637"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2;p18">
              <a:extLst>
                <a:ext uri="{FF2B5EF4-FFF2-40B4-BE49-F238E27FC236}">
                  <a16:creationId xmlns:a16="http://schemas.microsoft.com/office/drawing/2014/main" id="{FDCB85AF-C7F3-B46A-FA05-27C5F0640533}"/>
                </a:ext>
              </a:extLst>
            </p:cNvPr>
            <p:cNvSpPr/>
            <p:nvPr/>
          </p:nvSpPr>
          <p:spPr>
            <a:xfrm>
              <a:off x="4341700" y="1754075"/>
              <a:ext cx="31575" cy="31225"/>
            </a:xfrm>
            <a:custGeom>
              <a:avLst/>
              <a:gdLst/>
              <a:ahLst/>
              <a:cxnLst/>
              <a:rect l="l" t="t" r="r" b="b"/>
              <a:pathLst>
                <a:path w="1263" h="1249" extrusionOk="0">
                  <a:moveTo>
                    <a:pt x="614" y="1"/>
                  </a:moveTo>
                  <a:cubicBezTo>
                    <a:pt x="483" y="1"/>
                    <a:pt x="356" y="39"/>
                    <a:pt x="252" y="144"/>
                  </a:cubicBezTo>
                  <a:cubicBezTo>
                    <a:pt x="112" y="253"/>
                    <a:pt x="34" y="392"/>
                    <a:pt x="3" y="563"/>
                  </a:cubicBezTo>
                  <a:cubicBezTo>
                    <a:pt x="-12" y="718"/>
                    <a:pt x="34" y="873"/>
                    <a:pt x="143" y="1013"/>
                  </a:cubicBezTo>
                  <a:cubicBezTo>
                    <a:pt x="267" y="1152"/>
                    <a:pt x="407" y="1230"/>
                    <a:pt x="577" y="1245"/>
                  </a:cubicBezTo>
                  <a:cubicBezTo>
                    <a:pt x="601" y="1248"/>
                    <a:pt x="625" y="1249"/>
                    <a:pt x="649" y="1249"/>
                  </a:cubicBezTo>
                  <a:cubicBezTo>
                    <a:pt x="780" y="1249"/>
                    <a:pt x="909" y="1211"/>
                    <a:pt x="1027" y="1106"/>
                  </a:cubicBezTo>
                  <a:cubicBezTo>
                    <a:pt x="1151" y="997"/>
                    <a:pt x="1213" y="858"/>
                    <a:pt x="1260" y="687"/>
                  </a:cubicBezTo>
                  <a:cubicBezTo>
                    <a:pt x="1275" y="532"/>
                    <a:pt x="1229" y="377"/>
                    <a:pt x="1120" y="237"/>
                  </a:cubicBezTo>
                  <a:cubicBezTo>
                    <a:pt x="996" y="98"/>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3;p18">
              <a:extLst>
                <a:ext uri="{FF2B5EF4-FFF2-40B4-BE49-F238E27FC236}">
                  <a16:creationId xmlns:a16="http://schemas.microsoft.com/office/drawing/2014/main" id="{0B42D61F-085B-FDF5-9239-5F7BD43F48A4}"/>
                </a:ext>
              </a:extLst>
            </p:cNvPr>
            <p:cNvSpPr/>
            <p:nvPr/>
          </p:nvSpPr>
          <p:spPr>
            <a:xfrm>
              <a:off x="4537500" y="1771925"/>
              <a:ext cx="31575" cy="31375"/>
            </a:xfrm>
            <a:custGeom>
              <a:avLst/>
              <a:gdLst/>
              <a:ahLst/>
              <a:cxnLst/>
              <a:rect l="l" t="t" r="r" b="b"/>
              <a:pathLst>
                <a:path w="1263" h="1255" extrusionOk="0">
                  <a:moveTo>
                    <a:pt x="614" y="0"/>
                  </a:moveTo>
                  <a:cubicBezTo>
                    <a:pt x="484" y="0"/>
                    <a:pt x="357" y="39"/>
                    <a:pt x="252" y="144"/>
                  </a:cubicBezTo>
                  <a:cubicBezTo>
                    <a:pt x="112" y="252"/>
                    <a:pt x="35" y="392"/>
                    <a:pt x="4" y="562"/>
                  </a:cubicBezTo>
                  <a:cubicBezTo>
                    <a:pt x="-12" y="733"/>
                    <a:pt x="35" y="888"/>
                    <a:pt x="143" y="1012"/>
                  </a:cubicBezTo>
                  <a:cubicBezTo>
                    <a:pt x="267" y="1152"/>
                    <a:pt x="407" y="1229"/>
                    <a:pt x="578" y="1245"/>
                  </a:cubicBezTo>
                  <a:cubicBezTo>
                    <a:pt x="609" y="1251"/>
                    <a:pt x="641" y="1254"/>
                    <a:pt x="672" y="1254"/>
                  </a:cubicBezTo>
                  <a:cubicBezTo>
                    <a:pt x="795" y="1254"/>
                    <a:pt x="916" y="1207"/>
                    <a:pt x="1027" y="1121"/>
                  </a:cubicBezTo>
                  <a:cubicBezTo>
                    <a:pt x="1151" y="997"/>
                    <a:pt x="1229" y="857"/>
                    <a:pt x="1260" y="686"/>
                  </a:cubicBezTo>
                  <a:cubicBezTo>
                    <a:pt x="1276" y="531"/>
                    <a:pt x="1229" y="376"/>
                    <a:pt x="1120" y="237"/>
                  </a:cubicBezTo>
                  <a:cubicBezTo>
                    <a:pt x="996" y="112"/>
                    <a:pt x="857" y="35"/>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4;p18">
              <a:extLst>
                <a:ext uri="{FF2B5EF4-FFF2-40B4-BE49-F238E27FC236}">
                  <a16:creationId xmlns:a16="http://schemas.microsoft.com/office/drawing/2014/main" id="{70A1EF60-59F4-AB39-35AA-DE58BB5EA23B}"/>
                </a:ext>
              </a:extLst>
            </p:cNvPr>
            <p:cNvSpPr/>
            <p:nvPr/>
          </p:nvSpPr>
          <p:spPr>
            <a:xfrm>
              <a:off x="4733550" y="1790000"/>
              <a:ext cx="31350" cy="31125"/>
            </a:xfrm>
            <a:custGeom>
              <a:avLst/>
              <a:gdLst/>
              <a:ahLst/>
              <a:cxnLst/>
              <a:rect l="l" t="t" r="r" b="b"/>
              <a:pathLst>
                <a:path w="1254" h="1245" extrusionOk="0">
                  <a:moveTo>
                    <a:pt x="582" y="0"/>
                  </a:moveTo>
                  <a:cubicBezTo>
                    <a:pt x="459" y="0"/>
                    <a:pt x="341" y="48"/>
                    <a:pt x="242" y="134"/>
                  </a:cubicBezTo>
                  <a:cubicBezTo>
                    <a:pt x="103" y="258"/>
                    <a:pt x="25" y="398"/>
                    <a:pt x="10" y="568"/>
                  </a:cubicBezTo>
                  <a:cubicBezTo>
                    <a:pt x="-21" y="723"/>
                    <a:pt x="25" y="878"/>
                    <a:pt x="134" y="1002"/>
                  </a:cubicBezTo>
                  <a:cubicBezTo>
                    <a:pt x="258" y="1142"/>
                    <a:pt x="397" y="1220"/>
                    <a:pt x="568" y="1235"/>
                  </a:cubicBezTo>
                  <a:cubicBezTo>
                    <a:pt x="600" y="1241"/>
                    <a:pt x="631" y="1245"/>
                    <a:pt x="663" y="1245"/>
                  </a:cubicBezTo>
                  <a:cubicBezTo>
                    <a:pt x="786" y="1245"/>
                    <a:pt x="907" y="1197"/>
                    <a:pt x="1018" y="1111"/>
                  </a:cubicBezTo>
                  <a:cubicBezTo>
                    <a:pt x="1142" y="987"/>
                    <a:pt x="1219" y="863"/>
                    <a:pt x="1250" y="677"/>
                  </a:cubicBezTo>
                  <a:cubicBezTo>
                    <a:pt x="1266" y="522"/>
                    <a:pt x="1219" y="367"/>
                    <a:pt x="1111" y="227"/>
                  </a:cubicBezTo>
                  <a:cubicBezTo>
                    <a:pt x="987" y="103"/>
                    <a:pt x="863" y="25"/>
                    <a:pt x="677" y="10"/>
                  </a:cubicBezTo>
                  <a:cubicBezTo>
                    <a:pt x="645" y="4"/>
                    <a:pt x="613" y="0"/>
                    <a:pt x="58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5;p18">
              <a:extLst>
                <a:ext uri="{FF2B5EF4-FFF2-40B4-BE49-F238E27FC236}">
                  <a16:creationId xmlns:a16="http://schemas.microsoft.com/office/drawing/2014/main" id="{3F686B7E-4B56-A9AA-AEF7-093076362506}"/>
                </a:ext>
              </a:extLst>
            </p:cNvPr>
            <p:cNvSpPr/>
            <p:nvPr/>
          </p:nvSpPr>
          <p:spPr>
            <a:xfrm>
              <a:off x="4929350" y="1807975"/>
              <a:ext cx="31350" cy="31225"/>
            </a:xfrm>
            <a:custGeom>
              <a:avLst/>
              <a:gdLst/>
              <a:ahLst/>
              <a:cxnLst/>
              <a:rect l="l" t="t" r="r" b="b"/>
              <a:pathLst>
                <a:path w="1254" h="1249" extrusionOk="0">
                  <a:moveTo>
                    <a:pt x="605" y="1"/>
                  </a:moveTo>
                  <a:cubicBezTo>
                    <a:pt x="475" y="1"/>
                    <a:pt x="347" y="39"/>
                    <a:pt x="243" y="144"/>
                  </a:cubicBezTo>
                  <a:cubicBezTo>
                    <a:pt x="103" y="252"/>
                    <a:pt x="25" y="392"/>
                    <a:pt x="10" y="563"/>
                  </a:cubicBezTo>
                  <a:cubicBezTo>
                    <a:pt x="-21" y="718"/>
                    <a:pt x="25" y="873"/>
                    <a:pt x="134" y="1012"/>
                  </a:cubicBezTo>
                  <a:cubicBezTo>
                    <a:pt x="258" y="1152"/>
                    <a:pt x="398" y="1230"/>
                    <a:pt x="568" y="1245"/>
                  </a:cubicBezTo>
                  <a:cubicBezTo>
                    <a:pt x="592" y="1247"/>
                    <a:pt x="616" y="1249"/>
                    <a:pt x="640" y="1249"/>
                  </a:cubicBezTo>
                  <a:cubicBezTo>
                    <a:pt x="771" y="1249"/>
                    <a:pt x="900" y="1210"/>
                    <a:pt x="1018" y="1105"/>
                  </a:cubicBezTo>
                  <a:cubicBezTo>
                    <a:pt x="1142" y="1012"/>
                    <a:pt x="1220" y="857"/>
                    <a:pt x="1251" y="687"/>
                  </a:cubicBezTo>
                  <a:cubicBezTo>
                    <a:pt x="1266" y="532"/>
                    <a:pt x="1220" y="377"/>
                    <a:pt x="1111"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96;p18">
              <a:extLst>
                <a:ext uri="{FF2B5EF4-FFF2-40B4-BE49-F238E27FC236}">
                  <a16:creationId xmlns:a16="http://schemas.microsoft.com/office/drawing/2014/main" id="{E6EA89EA-7715-FB81-4DB1-1BA45D07268A}"/>
                </a:ext>
              </a:extLst>
            </p:cNvPr>
            <p:cNvSpPr/>
            <p:nvPr/>
          </p:nvSpPr>
          <p:spPr>
            <a:xfrm>
              <a:off x="5125150" y="1825825"/>
              <a:ext cx="31350" cy="31225"/>
            </a:xfrm>
            <a:custGeom>
              <a:avLst/>
              <a:gdLst/>
              <a:ahLst/>
              <a:cxnLst/>
              <a:rect l="l" t="t" r="r" b="b"/>
              <a:pathLst>
                <a:path w="1254" h="1249" extrusionOk="0">
                  <a:moveTo>
                    <a:pt x="605" y="0"/>
                  </a:moveTo>
                  <a:cubicBezTo>
                    <a:pt x="475" y="0"/>
                    <a:pt x="348" y="38"/>
                    <a:pt x="243" y="143"/>
                  </a:cubicBezTo>
                  <a:cubicBezTo>
                    <a:pt x="103" y="252"/>
                    <a:pt x="26" y="391"/>
                    <a:pt x="10" y="562"/>
                  </a:cubicBezTo>
                  <a:cubicBezTo>
                    <a:pt x="-21" y="717"/>
                    <a:pt x="26" y="872"/>
                    <a:pt x="134" y="1012"/>
                  </a:cubicBezTo>
                  <a:cubicBezTo>
                    <a:pt x="258" y="1151"/>
                    <a:pt x="398" y="1229"/>
                    <a:pt x="569" y="1245"/>
                  </a:cubicBezTo>
                  <a:cubicBezTo>
                    <a:pt x="593" y="1247"/>
                    <a:pt x="617" y="1248"/>
                    <a:pt x="641" y="1248"/>
                  </a:cubicBezTo>
                  <a:cubicBezTo>
                    <a:pt x="771" y="1248"/>
                    <a:pt x="900" y="1210"/>
                    <a:pt x="1018" y="1105"/>
                  </a:cubicBezTo>
                  <a:cubicBezTo>
                    <a:pt x="1142" y="1012"/>
                    <a:pt x="1220" y="857"/>
                    <a:pt x="1251" y="686"/>
                  </a:cubicBezTo>
                  <a:cubicBezTo>
                    <a:pt x="1267" y="531"/>
                    <a:pt x="1220"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97;p18">
              <a:extLst>
                <a:ext uri="{FF2B5EF4-FFF2-40B4-BE49-F238E27FC236}">
                  <a16:creationId xmlns:a16="http://schemas.microsoft.com/office/drawing/2014/main" id="{3DFFF41D-72B3-57EE-00A9-75FB5A044E5A}"/>
                </a:ext>
              </a:extLst>
            </p:cNvPr>
            <p:cNvSpPr/>
            <p:nvPr/>
          </p:nvSpPr>
          <p:spPr>
            <a:xfrm>
              <a:off x="5320975" y="1844275"/>
              <a:ext cx="31350" cy="31350"/>
            </a:xfrm>
            <a:custGeom>
              <a:avLst/>
              <a:gdLst/>
              <a:ahLst/>
              <a:cxnLst/>
              <a:rect l="l" t="t" r="r" b="b"/>
              <a:pathLst>
                <a:path w="1254" h="1254" extrusionOk="0">
                  <a:moveTo>
                    <a:pt x="582" y="1"/>
                  </a:moveTo>
                  <a:cubicBezTo>
                    <a:pt x="459" y="1"/>
                    <a:pt x="341" y="48"/>
                    <a:pt x="242" y="134"/>
                  </a:cubicBezTo>
                  <a:cubicBezTo>
                    <a:pt x="103" y="258"/>
                    <a:pt x="25" y="398"/>
                    <a:pt x="10" y="569"/>
                  </a:cubicBezTo>
                  <a:cubicBezTo>
                    <a:pt x="-21" y="724"/>
                    <a:pt x="25" y="879"/>
                    <a:pt x="134" y="1018"/>
                  </a:cubicBezTo>
                  <a:cubicBezTo>
                    <a:pt x="258" y="1142"/>
                    <a:pt x="397" y="1220"/>
                    <a:pt x="568" y="1251"/>
                  </a:cubicBezTo>
                  <a:cubicBezTo>
                    <a:pt x="587" y="1253"/>
                    <a:pt x="607" y="1254"/>
                    <a:pt x="626" y="1254"/>
                  </a:cubicBezTo>
                  <a:cubicBezTo>
                    <a:pt x="762" y="1254"/>
                    <a:pt x="896" y="1206"/>
                    <a:pt x="1018" y="1111"/>
                  </a:cubicBezTo>
                  <a:cubicBezTo>
                    <a:pt x="1142" y="987"/>
                    <a:pt x="1219" y="863"/>
                    <a:pt x="1250" y="677"/>
                  </a:cubicBezTo>
                  <a:cubicBezTo>
                    <a:pt x="1266" y="522"/>
                    <a:pt x="1219" y="367"/>
                    <a:pt x="1111" y="243"/>
                  </a:cubicBezTo>
                  <a:cubicBezTo>
                    <a:pt x="987" y="103"/>
                    <a:pt x="847" y="26"/>
                    <a:pt x="677" y="10"/>
                  </a:cubicBezTo>
                  <a:cubicBezTo>
                    <a:pt x="645" y="4"/>
                    <a:pt x="613"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98;p18">
              <a:extLst>
                <a:ext uri="{FF2B5EF4-FFF2-40B4-BE49-F238E27FC236}">
                  <a16:creationId xmlns:a16="http://schemas.microsoft.com/office/drawing/2014/main" id="{3FAE612F-57AE-39D0-E61C-CF42ACE4CCA1}"/>
                </a:ext>
              </a:extLst>
            </p:cNvPr>
            <p:cNvSpPr/>
            <p:nvPr/>
          </p:nvSpPr>
          <p:spPr>
            <a:xfrm>
              <a:off x="5517300" y="1862250"/>
              <a:ext cx="31225" cy="31250"/>
            </a:xfrm>
            <a:custGeom>
              <a:avLst/>
              <a:gdLst/>
              <a:ahLst/>
              <a:cxnLst/>
              <a:rect l="l" t="t" r="r" b="b"/>
              <a:pathLst>
                <a:path w="1249" h="1250" extrusionOk="0">
                  <a:moveTo>
                    <a:pt x="615" y="1"/>
                  </a:moveTo>
                  <a:cubicBezTo>
                    <a:pt x="484" y="1"/>
                    <a:pt x="355" y="39"/>
                    <a:pt x="237" y="144"/>
                  </a:cubicBezTo>
                  <a:cubicBezTo>
                    <a:pt x="98" y="253"/>
                    <a:pt x="20" y="392"/>
                    <a:pt x="4" y="563"/>
                  </a:cubicBezTo>
                  <a:cubicBezTo>
                    <a:pt x="-11" y="718"/>
                    <a:pt x="20" y="873"/>
                    <a:pt x="144" y="1013"/>
                  </a:cubicBezTo>
                  <a:cubicBezTo>
                    <a:pt x="253" y="1152"/>
                    <a:pt x="392" y="1230"/>
                    <a:pt x="563" y="1245"/>
                  </a:cubicBezTo>
                  <a:cubicBezTo>
                    <a:pt x="587" y="1248"/>
                    <a:pt x="611" y="1249"/>
                    <a:pt x="635" y="1249"/>
                  </a:cubicBezTo>
                  <a:cubicBezTo>
                    <a:pt x="766" y="1249"/>
                    <a:pt x="895" y="1211"/>
                    <a:pt x="1013" y="1106"/>
                  </a:cubicBezTo>
                  <a:cubicBezTo>
                    <a:pt x="1121" y="997"/>
                    <a:pt x="1199" y="858"/>
                    <a:pt x="1245" y="687"/>
                  </a:cubicBezTo>
                  <a:cubicBezTo>
                    <a:pt x="1261" y="532"/>
                    <a:pt x="1230" y="377"/>
                    <a:pt x="1106"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9;p18">
              <a:extLst>
                <a:ext uri="{FF2B5EF4-FFF2-40B4-BE49-F238E27FC236}">
                  <a16:creationId xmlns:a16="http://schemas.microsoft.com/office/drawing/2014/main" id="{D83BCB26-58DB-1004-541E-D570052D9A7D}"/>
                </a:ext>
              </a:extLst>
            </p:cNvPr>
            <p:cNvSpPr/>
            <p:nvPr/>
          </p:nvSpPr>
          <p:spPr>
            <a:xfrm>
              <a:off x="2353750" y="1891350"/>
              <a:ext cx="31225" cy="31225"/>
            </a:xfrm>
            <a:custGeom>
              <a:avLst/>
              <a:gdLst/>
              <a:ahLst/>
              <a:cxnLst/>
              <a:rect l="l" t="t" r="r" b="b"/>
              <a:pathLst>
                <a:path w="1249" h="1249" extrusionOk="0">
                  <a:moveTo>
                    <a:pt x="614" y="0"/>
                  </a:moveTo>
                  <a:cubicBezTo>
                    <a:pt x="483" y="0"/>
                    <a:pt x="354" y="39"/>
                    <a:pt x="236" y="143"/>
                  </a:cubicBezTo>
                  <a:cubicBezTo>
                    <a:pt x="97" y="252"/>
                    <a:pt x="19" y="392"/>
                    <a:pt x="4" y="562"/>
                  </a:cubicBezTo>
                  <a:cubicBezTo>
                    <a:pt x="-12" y="717"/>
                    <a:pt x="19" y="872"/>
                    <a:pt x="143" y="1012"/>
                  </a:cubicBezTo>
                  <a:cubicBezTo>
                    <a:pt x="252" y="1152"/>
                    <a:pt x="391" y="1229"/>
                    <a:pt x="562" y="1245"/>
                  </a:cubicBezTo>
                  <a:cubicBezTo>
                    <a:pt x="586" y="1247"/>
                    <a:pt x="610" y="1248"/>
                    <a:pt x="634" y="1248"/>
                  </a:cubicBezTo>
                  <a:cubicBezTo>
                    <a:pt x="765" y="1248"/>
                    <a:pt x="894" y="1210"/>
                    <a:pt x="1012" y="1105"/>
                  </a:cubicBezTo>
                  <a:cubicBezTo>
                    <a:pt x="1151" y="996"/>
                    <a:pt x="1229" y="857"/>
                    <a:pt x="1245" y="686"/>
                  </a:cubicBezTo>
                  <a:cubicBezTo>
                    <a:pt x="1260" y="531"/>
                    <a:pt x="1229" y="376"/>
                    <a:pt x="1105" y="237"/>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0;p18">
              <a:extLst>
                <a:ext uri="{FF2B5EF4-FFF2-40B4-BE49-F238E27FC236}">
                  <a16:creationId xmlns:a16="http://schemas.microsoft.com/office/drawing/2014/main" id="{66638D2F-1BA7-84E8-700A-CD137CF2FA2C}"/>
                </a:ext>
              </a:extLst>
            </p:cNvPr>
            <p:cNvSpPr/>
            <p:nvPr/>
          </p:nvSpPr>
          <p:spPr>
            <a:xfrm>
              <a:off x="2549550" y="1909175"/>
              <a:ext cx="31225" cy="31225"/>
            </a:xfrm>
            <a:custGeom>
              <a:avLst/>
              <a:gdLst/>
              <a:ahLst/>
              <a:cxnLst/>
              <a:rect l="l" t="t" r="r" b="b"/>
              <a:pathLst>
                <a:path w="1249" h="1249" extrusionOk="0">
                  <a:moveTo>
                    <a:pt x="615" y="1"/>
                  </a:moveTo>
                  <a:cubicBezTo>
                    <a:pt x="484" y="1"/>
                    <a:pt x="355" y="39"/>
                    <a:pt x="237" y="144"/>
                  </a:cubicBezTo>
                  <a:cubicBezTo>
                    <a:pt x="97" y="252"/>
                    <a:pt x="20" y="392"/>
                    <a:pt x="4" y="563"/>
                  </a:cubicBezTo>
                  <a:cubicBezTo>
                    <a:pt x="-11" y="718"/>
                    <a:pt x="20" y="873"/>
                    <a:pt x="144" y="1012"/>
                  </a:cubicBezTo>
                  <a:cubicBezTo>
                    <a:pt x="252" y="1152"/>
                    <a:pt x="392" y="1230"/>
                    <a:pt x="562" y="1245"/>
                  </a:cubicBezTo>
                  <a:cubicBezTo>
                    <a:pt x="586" y="1247"/>
                    <a:pt x="610" y="1249"/>
                    <a:pt x="634" y="1249"/>
                  </a:cubicBezTo>
                  <a:cubicBezTo>
                    <a:pt x="765" y="1249"/>
                    <a:pt x="894" y="1210"/>
                    <a:pt x="1012" y="1105"/>
                  </a:cubicBezTo>
                  <a:cubicBezTo>
                    <a:pt x="1152" y="997"/>
                    <a:pt x="1229" y="857"/>
                    <a:pt x="1245" y="687"/>
                  </a:cubicBezTo>
                  <a:cubicBezTo>
                    <a:pt x="1260" y="532"/>
                    <a:pt x="1229" y="377"/>
                    <a:pt x="1105"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1;p18">
              <a:extLst>
                <a:ext uri="{FF2B5EF4-FFF2-40B4-BE49-F238E27FC236}">
                  <a16:creationId xmlns:a16="http://schemas.microsoft.com/office/drawing/2014/main" id="{0A1FBADE-0AF5-EA87-C41A-0242A389BAA2}"/>
                </a:ext>
              </a:extLst>
            </p:cNvPr>
            <p:cNvSpPr/>
            <p:nvPr/>
          </p:nvSpPr>
          <p:spPr>
            <a:xfrm>
              <a:off x="2745775" y="1927025"/>
              <a:ext cx="31350" cy="31350"/>
            </a:xfrm>
            <a:custGeom>
              <a:avLst/>
              <a:gdLst/>
              <a:ahLst/>
              <a:cxnLst/>
              <a:rect l="l" t="t" r="r" b="b"/>
              <a:pathLst>
                <a:path w="1254" h="1254" extrusionOk="0">
                  <a:moveTo>
                    <a:pt x="627" y="1"/>
                  </a:moveTo>
                  <a:cubicBezTo>
                    <a:pt x="492" y="1"/>
                    <a:pt x="358" y="48"/>
                    <a:pt x="236" y="143"/>
                  </a:cubicBezTo>
                  <a:cubicBezTo>
                    <a:pt x="112" y="252"/>
                    <a:pt x="34" y="391"/>
                    <a:pt x="3" y="578"/>
                  </a:cubicBezTo>
                  <a:cubicBezTo>
                    <a:pt x="-13" y="733"/>
                    <a:pt x="34" y="888"/>
                    <a:pt x="143" y="1012"/>
                  </a:cubicBezTo>
                  <a:cubicBezTo>
                    <a:pt x="267" y="1151"/>
                    <a:pt x="391" y="1229"/>
                    <a:pt x="577" y="1245"/>
                  </a:cubicBezTo>
                  <a:cubicBezTo>
                    <a:pt x="608" y="1251"/>
                    <a:pt x="640" y="1254"/>
                    <a:pt x="672" y="1254"/>
                  </a:cubicBezTo>
                  <a:cubicBezTo>
                    <a:pt x="794" y="1254"/>
                    <a:pt x="912" y="1207"/>
                    <a:pt x="1011" y="1120"/>
                  </a:cubicBezTo>
                  <a:cubicBezTo>
                    <a:pt x="1135" y="996"/>
                    <a:pt x="1213" y="857"/>
                    <a:pt x="1244" y="686"/>
                  </a:cubicBezTo>
                  <a:cubicBezTo>
                    <a:pt x="1275" y="531"/>
                    <a:pt x="1228" y="376"/>
                    <a:pt x="1120" y="236"/>
                  </a:cubicBezTo>
                  <a:cubicBezTo>
                    <a:pt x="996" y="112"/>
                    <a:pt x="856" y="35"/>
                    <a:pt x="685" y="4"/>
                  </a:cubicBezTo>
                  <a:cubicBezTo>
                    <a:pt x="666" y="2"/>
                    <a:pt x="647" y="1"/>
                    <a:pt x="627"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2;p18">
              <a:extLst>
                <a:ext uri="{FF2B5EF4-FFF2-40B4-BE49-F238E27FC236}">
                  <a16:creationId xmlns:a16="http://schemas.microsoft.com/office/drawing/2014/main" id="{6E6F2545-EE67-469F-21A5-F25FDBA820D5}"/>
                </a:ext>
              </a:extLst>
            </p:cNvPr>
            <p:cNvSpPr/>
            <p:nvPr/>
          </p:nvSpPr>
          <p:spPr>
            <a:xfrm>
              <a:off x="2941575" y="1945100"/>
              <a:ext cx="31350" cy="31350"/>
            </a:xfrm>
            <a:custGeom>
              <a:avLst/>
              <a:gdLst/>
              <a:ahLst/>
              <a:cxnLst/>
              <a:rect l="l" t="t" r="r" b="b"/>
              <a:pathLst>
                <a:path w="1254" h="1254" extrusionOk="0">
                  <a:moveTo>
                    <a:pt x="591" y="0"/>
                  </a:moveTo>
                  <a:cubicBezTo>
                    <a:pt x="468" y="0"/>
                    <a:pt x="347" y="47"/>
                    <a:pt x="236" y="134"/>
                  </a:cubicBezTo>
                  <a:cubicBezTo>
                    <a:pt x="112" y="258"/>
                    <a:pt x="34" y="397"/>
                    <a:pt x="3" y="568"/>
                  </a:cubicBezTo>
                  <a:cubicBezTo>
                    <a:pt x="-12" y="723"/>
                    <a:pt x="34" y="878"/>
                    <a:pt x="143" y="1018"/>
                  </a:cubicBezTo>
                  <a:cubicBezTo>
                    <a:pt x="267" y="1142"/>
                    <a:pt x="391" y="1219"/>
                    <a:pt x="577" y="1250"/>
                  </a:cubicBezTo>
                  <a:cubicBezTo>
                    <a:pt x="597" y="1252"/>
                    <a:pt x="616" y="1253"/>
                    <a:pt x="635" y="1253"/>
                  </a:cubicBezTo>
                  <a:cubicBezTo>
                    <a:pt x="771" y="1253"/>
                    <a:pt x="903" y="1206"/>
                    <a:pt x="1011" y="1111"/>
                  </a:cubicBezTo>
                  <a:cubicBezTo>
                    <a:pt x="1151" y="1018"/>
                    <a:pt x="1213" y="863"/>
                    <a:pt x="1244" y="677"/>
                  </a:cubicBezTo>
                  <a:cubicBezTo>
                    <a:pt x="1275" y="522"/>
                    <a:pt x="1229" y="366"/>
                    <a:pt x="1120" y="242"/>
                  </a:cubicBezTo>
                  <a:cubicBezTo>
                    <a:pt x="996" y="103"/>
                    <a:pt x="856" y="25"/>
                    <a:pt x="686" y="10"/>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3;p18">
              <a:extLst>
                <a:ext uri="{FF2B5EF4-FFF2-40B4-BE49-F238E27FC236}">
                  <a16:creationId xmlns:a16="http://schemas.microsoft.com/office/drawing/2014/main" id="{4F567042-02BB-053A-EE20-4E2EE7B0FC4A}"/>
                </a:ext>
              </a:extLst>
            </p:cNvPr>
            <p:cNvSpPr/>
            <p:nvPr/>
          </p:nvSpPr>
          <p:spPr>
            <a:xfrm>
              <a:off x="3137350" y="1963075"/>
              <a:ext cx="31375" cy="31225"/>
            </a:xfrm>
            <a:custGeom>
              <a:avLst/>
              <a:gdLst/>
              <a:ahLst/>
              <a:cxnLst/>
              <a:rect l="l" t="t" r="r" b="b"/>
              <a:pathLst>
                <a:path w="1255" h="1249" extrusionOk="0">
                  <a:moveTo>
                    <a:pt x="615" y="0"/>
                  </a:moveTo>
                  <a:cubicBezTo>
                    <a:pt x="484" y="0"/>
                    <a:pt x="355" y="39"/>
                    <a:pt x="237" y="144"/>
                  </a:cubicBezTo>
                  <a:cubicBezTo>
                    <a:pt x="113" y="252"/>
                    <a:pt x="36" y="392"/>
                    <a:pt x="5" y="562"/>
                  </a:cubicBezTo>
                  <a:cubicBezTo>
                    <a:pt x="-11" y="718"/>
                    <a:pt x="20" y="873"/>
                    <a:pt x="144" y="1012"/>
                  </a:cubicBezTo>
                  <a:cubicBezTo>
                    <a:pt x="253" y="1152"/>
                    <a:pt x="392" y="1229"/>
                    <a:pt x="578" y="1245"/>
                  </a:cubicBezTo>
                  <a:cubicBezTo>
                    <a:pt x="602" y="1247"/>
                    <a:pt x="626" y="1249"/>
                    <a:pt x="650" y="1249"/>
                  </a:cubicBezTo>
                  <a:cubicBezTo>
                    <a:pt x="781" y="1249"/>
                    <a:pt x="908" y="1210"/>
                    <a:pt x="1013" y="1105"/>
                  </a:cubicBezTo>
                  <a:cubicBezTo>
                    <a:pt x="1152" y="1012"/>
                    <a:pt x="1230" y="857"/>
                    <a:pt x="1245" y="687"/>
                  </a:cubicBezTo>
                  <a:cubicBezTo>
                    <a:pt x="1276" y="531"/>
                    <a:pt x="1230" y="376"/>
                    <a:pt x="1121"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4;p18">
              <a:extLst>
                <a:ext uri="{FF2B5EF4-FFF2-40B4-BE49-F238E27FC236}">
                  <a16:creationId xmlns:a16="http://schemas.microsoft.com/office/drawing/2014/main" id="{6CE75761-5377-E6B4-036A-C870E0A46542}"/>
                </a:ext>
              </a:extLst>
            </p:cNvPr>
            <p:cNvSpPr/>
            <p:nvPr/>
          </p:nvSpPr>
          <p:spPr>
            <a:xfrm>
              <a:off x="3333200" y="1980900"/>
              <a:ext cx="31350" cy="31250"/>
            </a:xfrm>
            <a:custGeom>
              <a:avLst/>
              <a:gdLst/>
              <a:ahLst/>
              <a:cxnLst/>
              <a:rect l="l" t="t" r="r" b="b"/>
              <a:pathLst>
                <a:path w="1254" h="1250" extrusionOk="0">
                  <a:moveTo>
                    <a:pt x="613" y="1"/>
                  </a:moveTo>
                  <a:cubicBezTo>
                    <a:pt x="483" y="1"/>
                    <a:pt x="354" y="39"/>
                    <a:pt x="236" y="144"/>
                  </a:cubicBezTo>
                  <a:cubicBezTo>
                    <a:pt x="112" y="253"/>
                    <a:pt x="34" y="392"/>
                    <a:pt x="3" y="563"/>
                  </a:cubicBezTo>
                  <a:cubicBezTo>
                    <a:pt x="-13" y="718"/>
                    <a:pt x="34" y="873"/>
                    <a:pt x="143" y="1013"/>
                  </a:cubicBezTo>
                  <a:cubicBezTo>
                    <a:pt x="267" y="1152"/>
                    <a:pt x="391" y="1230"/>
                    <a:pt x="577" y="1245"/>
                  </a:cubicBezTo>
                  <a:cubicBezTo>
                    <a:pt x="601" y="1248"/>
                    <a:pt x="625" y="1249"/>
                    <a:pt x="649" y="1249"/>
                  </a:cubicBezTo>
                  <a:cubicBezTo>
                    <a:pt x="779" y="1249"/>
                    <a:pt x="906" y="1211"/>
                    <a:pt x="1011" y="1106"/>
                  </a:cubicBezTo>
                  <a:cubicBezTo>
                    <a:pt x="1151" y="1013"/>
                    <a:pt x="1228" y="858"/>
                    <a:pt x="1244" y="687"/>
                  </a:cubicBezTo>
                  <a:cubicBezTo>
                    <a:pt x="1275" y="532"/>
                    <a:pt x="1228" y="377"/>
                    <a:pt x="1120" y="237"/>
                  </a:cubicBezTo>
                  <a:cubicBezTo>
                    <a:pt x="996" y="98"/>
                    <a:pt x="856" y="20"/>
                    <a:pt x="685" y="5"/>
                  </a:cubicBezTo>
                  <a:cubicBezTo>
                    <a:pt x="661" y="2"/>
                    <a:pt x="637" y="1"/>
                    <a:pt x="613"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5;p18">
              <a:extLst>
                <a:ext uri="{FF2B5EF4-FFF2-40B4-BE49-F238E27FC236}">
                  <a16:creationId xmlns:a16="http://schemas.microsoft.com/office/drawing/2014/main" id="{D67B1E4B-5A83-2F54-D10F-93B7128BFE8C}"/>
                </a:ext>
              </a:extLst>
            </p:cNvPr>
            <p:cNvSpPr/>
            <p:nvPr/>
          </p:nvSpPr>
          <p:spPr>
            <a:xfrm>
              <a:off x="3529000" y="1999375"/>
              <a:ext cx="31350" cy="31350"/>
            </a:xfrm>
            <a:custGeom>
              <a:avLst/>
              <a:gdLst/>
              <a:ahLst/>
              <a:cxnLst/>
              <a:rect l="l" t="t" r="r" b="b"/>
              <a:pathLst>
                <a:path w="1254" h="1254" extrusionOk="0">
                  <a:moveTo>
                    <a:pt x="591" y="1"/>
                  </a:moveTo>
                  <a:cubicBezTo>
                    <a:pt x="468" y="1"/>
                    <a:pt x="347" y="48"/>
                    <a:pt x="236" y="134"/>
                  </a:cubicBezTo>
                  <a:cubicBezTo>
                    <a:pt x="112" y="258"/>
                    <a:pt x="34" y="398"/>
                    <a:pt x="3" y="568"/>
                  </a:cubicBezTo>
                  <a:cubicBezTo>
                    <a:pt x="-12" y="723"/>
                    <a:pt x="34" y="879"/>
                    <a:pt x="143" y="1018"/>
                  </a:cubicBezTo>
                  <a:cubicBezTo>
                    <a:pt x="251" y="1142"/>
                    <a:pt x="391" y="1220"/>
                    <a:pt x="577" y="1251"/>
                  </a:cubicBezTo>
                  <a:cubicBezTo>
                    <a:pt x="597" y="1253"/>
                    <a:pt x="616" y="1254"/>
                    <a:pt x="635" y="1254"/>
                  </a:cubicBezTo>
                  <a:cubicBezTo>
                    <a:pt x="771" y="1254"/>
                    <a:pt x="903" y="1206"/>
                    <a:pt x="1011" y="1111"/>
                  </a:cubicBezTo>
                  <a:cubicBezTo>
                    <a:pt x="1151" y="987"/>
                    <a:pt x="1229" y="863"/>
                    <a:pt x="1244" y="677"/>
                  </a:cubicBezTo>
                  <a:cubicBezTo>
                    <a:pt x="1275" y="522"/>
                    <a:pt x="1229" y="367"/>
                    <a:pt x="1120" y="243"/>
                  </a:cubicBezTo>
                  <a:cubicBezTo>
                    <a:pt x="996" y="103"/>
                    <a:pt x="856" y="26"/>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6;p18">
              <a:extLst>
                <a:ext uri="{FF2B5EF4-FFF2-40B4-BE49-F238E27FC236}">
                  <a16:creationId xmlns:a16="http://schemas.microsoft.com/office/drawing/2014/main" id="{A311C94E-DA0A-31CB-3AA6-0E79978C9D4B}"/>
                </a:ext>
              </a:extLst>
            </p:cNvPr>
            <p:cNvSpPr/>
            <p:nvPr/>
          </p:nvSpPr>
          <p:spPr>
            <a:xfrm>
              <a:off x="3724800" y="2017350"/>
              <a:ext cx="31350" cy="31225"/>
            </a:xfrm>
            <a:custGeom>
              <a:avLst/>
              <a:gdLst/>
              <a:ahLst/>
              <a:cxnLst/>
              <a:rect l="l" t="t" r="r" b="b"/>
              <a:pathLst>
                <a:path w="1254" h="1249" extrusionOk="0">
                  <a:moveTo>
                    <a:pt x="614" y="1"/>
                  </a:moveTo>
                  <a:cubicBezTo>
                    <a:pt x="483" y="1"/>
                    <a:pt x="354" y="39"/>
                    <a:pt x="236" y="144"/>
                  </a:cubicBezTo>
                  <a:cubicBezTo>
                    <a:pt x="112" y="253"/>
                    <a:pt x="35" y="392"/>
                    <a:pt x="4" y="563"/>
                  </a:cubicBezTo>
                  <a:cubicBezTo>
                    <a:pt x="-12" y="718"/>
                    <a:pt x="35" y="873"/>
                    <a:pt x="143" y="1013"/>
                  </a:cubicBezTo>
                  <a:cubicBezTo>
                    <a:pt x="267" y="1152"/>
                    <a:pt x="391" y="1230"/>
                    <a:pt x="578" y="1245"/>
                  </a:cubicBezTo>
                  <a:cubicBezTo>
                    <a:pt x="602" y="1248"/>
                    <a:pt x="625" y="1249"/>
                    <a:pt x="649" y="1249"/>
                  </a:cubicBezTo>
                  <a:cubicBezTo>
                    <a:pt x="780" y="1249"/>
                    <a:pt x="907" y="1211"/>
                    <a:pt x="1012" y="1106"/>
                  </a:cubicBezTo>
                  <a:cubicBezTo>
                    <a:pt x="1151" y="997"/>
                    <a:pt x="1229" y="858"/>
                    <a:pt x="1244" y="687"/>
                  </a:cubicBezTo>
                  <a:cubicBezTo>
                    <a:pt x="1275" y="532"/>
                    <a:pt x="1229" y="377"/>
                    <a:pt x="1120" y="237"/>
                  </a:cubicBezTo>
                  <a:cubicBezTo>
                    <a:pt x="996" y="98"/>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7;p18">
              <a:extLst>
                <a:ext uri="{FF2B5EF4-FFF2-40B4-BE49-F238E27FC236}">
                  <a16:creationId xmlns:a16="http://schemas.microsoft.com/office/drawing/2014/main" id="{E72F3D8D-4105-4B3C-4D9C-9477EE5DFD2D}"/>
                </a:ext>
              </a:extLst>
            </p:cNvPr>
            <p:cNvSpPr/>
            <p:nvPr/>
          </p:nvSpPr>
          <p:spPr>
            <a:xfrm>
              <a:off x="3920625" y="2035200"/>
              <a:ext cx="31200" cy="31225"/>
            </a:xfrm>
            <a:custGeom>
              <a:avLst/>
              <a:gdLst/>
              <a:ahLst/>
              <a:cxnLst/>
              <a:rect l="l" t="t" r="r" b="b"/>
              <a:pathLst>
                <a:path w="1248" h="1249" extrusionOk="0">
                  <a:moveTo>
                    <a:pt x="613" y="0"/>
                  </a:moveTo>
                  <a:cubicBezTo>
                    <a:pt x="483" y="0"/>
                    <a:pt x="354" y="39"/>
                    <a:pt x="236" y="144"/>
                  </a:cubicBezTo>
                  <a:cubicBezTo>
                    <a:pt x="96" y="252"/>
                    <a:pt x="34" y="392"/>
                    <a:pt x="3" y="562"/>
                  </a:cubicBezTo>
                  <a:cubicBezTo>
                    <a:pt x="-13" y="717"/>
                    <a:pt x="34" y="872"/>
                    <a:pt x="143" y="1012"/>
                  </a:cubicBezTo>
                  <a:cubicBezTo>
                    <a:pt x="267" y="1152"/>
                    <a:pt x="391" y="1229"/>
                    <a:pt x="577" y="1245"/>
                  </a:cubicBezTo>
                  <a:cubicBezTo>
                    <a:pt x="601" y="1247"/>
                    <a:pt x="624" y="1248"/>
                    <a:pt x="648" y="1248"/>
                  </a:cubicBezTo>
                  <a:cubicBezTo>
                    <a:pt x="775" y="1248"/>
                    <a:pt x="893" y="1210"/>
                    <a:pt x="1011" y="1105"/>
                  </a:cubicBezTo>
                  <a:cubicBezTo>
                    <a:pt x="1151" y="997"/>
                    <a:pt x="1228" y="857"/>
                    <a:pt x="1244" y="686"/>
                  </a:cubicBezTo>
                  <a:cubicBezTo>
                    <a:pt x="1259" y="531"/>
                    <a:pt x="1228" y="376"/>
                    <a:pt x="1120" y="237"/>
                  </a:cubicBezTo>
                  <a:cubicBezTo>
                    <a:pt x="996" y="97"/>
                    <a:pt x="856" y="19"/>
                    <a:pt x="685" y="4"/>
                  </a:cubicBezTo>
                  <a:cubicBezTo>
                    <a:pt x="661" y="2"/>
                    <a:pt x="637" y="0"/>
                    <a:pt x="613"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8;p18">
              <a:extLst>
                <a:ext uri="{FF2B5EF4-FFF2-40B4-BE49-F238E27FC236}">
                  <a16:creationId xmlns:a16="http://schemas.microsoft.com/office/drawing/2014/main" id="{D599E379-03E7-F6C5-973D-E1566A64412B}"/>
                </a:ext>
              </a:extLst>
            </p:cNvPr>
            <p:cNvSpPr/>
            <p:nvPr/>
          </p:nvSpPr>
          <p:spPr>
            <a:xfrm>
              <a:off x="4116400" y="2053050"/>
              <a:ext cx="31225" cy="31350"/>
            </a:xfrm>
            <a:custGeom>
              <a:avLst/>
              <a:gdLst/>
              <a:ahLst/>
              <a:cxnLst/>
              <a:rect l="l" t="t" r="r" b="b"/>
              <a:pathLst>
                <a:path w="1249" h="1254" extrusionOk="0">
                  <a:moveTo>
                    <a:pt x="629" y="0"/>
                  </a:moveTo>
                  <a:cubicBezTo>
                    <a:pt x="493" y="0"/>
                    <a:pt x="359" y="48"/>
                    <a:pt x="237" y="143"/>
                  </a:cubicBezTo>
                  <a:cubicBezTo>
                    <a:pt x="97" y="252"/>
                    <a:pt x="20" y="391"/>
                    <a:pt x="4" y="577"/>
                  </a:cubicBezTo>
                  <a:cubicBezTo>
                    <a:pt x="-11" y="732"/>
                    <a:pt x="20" y="887"/>
                    <a:pt x="144" y="1011"/>
                  </a:cubicBezTo>
                  <a:cubicBezTo>
                    <a:pt x="268" y="1151"/>
                    <a:pt x="392" y="1229"/>
                    <a:pt x="578" y="1244"/>
                  </a:cubicBezTo>
                  <a:cubicBezTo>
                    <a:pt x="610" y="1250"/>
                    <a:pt x="641" y="1254"/>
                    <a:pt x="671" y="1254"/>
                  </a:cubicBezTo>
                  <a:cubicBezTo>
                    <a:pt x="790" y="1254"/>
                    <a:pt x="901" y="1206"/>
                    <a:pt x="1012" y="1120"/>
                  </a:cubicBezTo>
                  <a:cubicBezTo>
                    <a:pt x="1152" y="996"/>
                    <a:pt x="1230" y="856"/>
                    <a:pt x="1245" y="686"/>
                  </a:cubicBezTo>
                  <a:cubicBezTo>
                    <a:pt x="1261" y="531"/>
                    <a:pt x="1230" y="376"/>
                    <a:pt x="1121" y="236"/>
                  </a:cubicBezTo>
                  <a:cubicBezTo>
                    <a:pt x="997" y="112"/>
                    <a:pt x="857" y="34"/>
                    <a:pt x="687" y="3"/>
                  </a:cubicBezTo>
                  <a:cubicBezTo>
                    <a:pt x="667"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9;p18">
              <a:extLst>
                <a:ext uri="{FF2B5EF4-FFF2-40B4-BE49-F238E27FC236}">
                  <a16:creationId xmlns:a16="http://schemas.microsoft.com/office/drawing/2014/main" id="{C0CAFF7B-8E9F-0976-B768-8B0657E42333}"/>
                </a:ext>
              </a:extLst>
            </p:cNvPr>
            <p:cNvSpPr/>
            <p:nvPr/>
          </p:nvSpPr>
          <p:spPr>
            <a:xfrm>
              <a:off x="4312625" y="2071100"/>
              <a:ext cx="31575" cy="31350"/>
            </a:xfrm>
            <a:custGeom>
              <a:avLst/>
              <a:gdLst/>
              <a:ahLst/>
              <a:cxnLst/>
              <a:rect l="l" t="t" r="r" b="b"/>
              <a:pathLst>
                <a:path w="1263" h="1254" extrusionOk="0">
                  <a:moveTo>
                    <a:pt x="591" y="1"/>
                  </a:moveTo>
                  <a:cubicBezTo>
                    <a:pt x="468" y="1"/>
                    <a:pt x="350" y="48"/>
                    <a:pt x="251" y="134"/>
                  </a:cubicBezTo>
                  <a:cubicBezTo>
                    <a:pt x="112" y="258"/>
                    <a:pt x="34" y="398"/>
                    <a:pt x="3" y="569"/>
                  </a:cubicBezTo>
                  <a:cubicBezTo>
                    <a:pt x="-12" y="724"/>
                    <a:pt x="34" y="879"/>
                    <a:pt x="143" y="1018"/>
                  </a:cubicBezTo>
                  <a:cubicBezTo>
                    <a:pt x="267" y="1143"/>
                    <a:pt x="406" y="1220"/>
                    <a:pt x="577" y="1251"/>
                  </a:cubicBezTo>
                  <a:cubicBezTo>
                    <a:pt x="596" y="1253"/>
                    <a:pt x="616" y="1254"/>
                    <a:pt x="635" y="1254"/>
                  </a:cubicBezTo>
                  <a:cubicBezTo>
                    <a:pt x="771" y="1254"/>
                    <a:pt x="905" y="1206"/>
                    <a:pt x="1027" y="1112"/>
                  </a:cubicBezTo>
                  <a:cubicBezTo>
                    <a:pt x="1151" y="987"/>
                    <a:pt x="1213" y="863"/>
                    <a:pt x="1259" y="677"/>
                  </a:cubicBezTo>
                  <a:cubicBezTo>
                    <a:pt x="1275" y="522"/>
                    <a:pt x="1228" y="367"/>
                    <a:pt x="1120" y="243"/>
                  </a:cubicBezTo>
                  <a:cubicBezTo>
                    <a:pt x="996" y="103"/>
                    <a:pt x="856" y="26"/>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0;p18">
              <a:extLst>
                <a:ext uri="{FF2B5EF4-FFF2-40B4-BE49-F238E27FC236}">
                  <a16:creationId xmlns:a16="http://schemas.microsoft.com/office/drawing/2014/main" id="{F53A9F69-1DE4-C466-3FE4-CC17FAF6BECE}"/>
                </a:ext>
              </a:extLst>
            </p:cNvPr>
            <p:cNvSpPr/>
            <p:nvPr/>
          </p:nvSpPr>
          <p:spPr>
            <a:xfrm>
              <a:off x="4508425" y="2089100"/>
              <a:ext cx="31575" cy="31225"/>
            </a:xfrm>
            <a:custGeom>
              <a:avLst/>
              <a:gdLst/>
              <a:ahLst/>
              <a:cxnLst/>
              <a:rect l="l" t="t" r="r" b="b"/>
              <a:pathLst>
                <a:path w="1263" h="1249" extrusionOk="0">
                  <a:moveTo>
                    <a:pt x="614" y="0"/>
                  </a:moveTo>
                  <a:cubicBezTo>
                    <a:pt x="484" y="0"/>
                    <a:pt x="357" y="38"/>
                    <a:pt x="252" y="143"/>
                  </a:cubicBezTo>
                  <a:cubicBezTo>
                    <a:pt x="112" y="252"/>
                    <a:pt x="35" y="392"/>
                    <a:pt x="4" y="562"/>
                  </a:cubicBezTo>
                  <a:cubicBezTo>
                    <a:pt x="-12" y="717"/>
                    <a:pt x="35" y="872"/>
                    <a:pt x="143" y="1012"/>
                  </a:cubicBezTo>
                  <a:cubicBezTo>
                    <a:pt x="267" y="1151"/>
                    <a:pt x="407" y="1229"/>
                    <a:pt x="577" y="1245"/>
                  </a:cubicBezTo>
                  <a:cubicBezTo>
                    <a:pt x="601" y="1247"/>
                    <a:pt x="625" y="1248"/>
                    <a:pt x="649" y="1248"/>
                  </a:cubicBezTo>
                  <a:cubicBezTo>
                    <a:pt x="780" y="1248"/>
                    <a:pt x="909" y="1210"/>
                    <a:pt x="1027" y="1105"/>
                  </a:cubicBezTo>
                  <a:cubicBezTo>
                    <a:pt x="1151" y="996"/>
                    <a:pt x="1229" y="857"/>
                    <a:pt x="1260" y="686"/>
                  </a:cubicBezTo>
                  <a:cubicBezTo>
                    <a:pt x="1275"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1;p18">
              <a:extLst>
                <a:ext uri="{FF2B5EF4-FFF2-40B4-BE49-F238E27FC236}">
                  <a16:creationId xmlns:a16="http://schemas.microsoft.com/office/drawing/2014/main" id="{BEF3E4AA-2434-17CF-74C3-0A3DBFBB63E0}"/>
                </a:ext>
              </a:extLst>
            </p:cNvPr>
            <p:cNvSpPr/>
            <p:nvPr/>
          </p:nvSpPr>
          <p:spPr>
            <a:xfrm>
              <a:off x="4704450" y="2106925"/>
              <a:ext cx="31375" cy="31225"/>
            </a:xfrm>
            <a:custGeom>
              <a:avLst/>
              <a:gdLst/>
              <a:ahLst/>
              <a:cxnLst/>
              <a:rect l="l" t="t" r="r" b="b"/>
              <a:pathLst>
                <a:path w="1255" h="1249" extrusionOk="0">
                  <a:moveTo>
                    <a:pt x="605" y="1"/>
                  </a:moveTo>
                  <a:cubicBezTo>
                    <a:pt x="475" y="1"/>
                    <a:pt x="348" y="39"/>
                    <a:pt x="243" y="144"/>
                  </a:cubicBezTo>
                  <a:cubicBezTo>
                    <a:pt x="103" y="252"/>
                    <a:pt x="26" y="392"/>
                    <a:pt x="10" y="563"/>
                  </a:cubicBezTo>
                  <a:cubicBezTo>
                    <a:pt x="-21" y="718"/>
                    <a:pt x="26" y="873"/>
                    <a:pt x="134" y="1012"/>
                  </a:cubicBezTo>
                  <a:cubicBezTo>
                    <a:pt x="259" y="1152"/>
                    <a:pt x="398" y="1229"/>
                    <a:pt x="569" y="1245"/>
                  </a:cubicBezTo>
                  <a:cubicBezTo>
                    <a:pt x="593" y="1247"/>
                    <a:pt x="617" y="1249"/>
                    <a:pt x="641" y="1249"/>
                  </a:cubicBezTo>
                  <a:cubicBezTo>
                    <a:pt x="771" y="1249"/>
                    <a:pt x="901" y="1210"/>
                    <a:pt x="1018" y="1105"/>
                  </a:cubicBezTo>
                  <a:cubicBezTo>
                    <a:pt x="1143" y="997"/>
                    <a:pt x="1220" y="857"/>
                    <a:pt x="1251" y="687"/>
                  </a:cubicBezTo>
                  <a:cubicBezTo>
                    <a:pt x="1267" y="532"/>
                    <a:pt x="1220" y="376"/>
                    <a:pt x="1112"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2;p18">
              <a:extLst>
                <a:ext uri="{FF2B5EF4-FFF2-40B4-BE49-F238E27FC236}">
                  <a16:creationId xmlns:a16="http://schemas.microsoft.com/office/drawing/2014/main" id="{9563D010-8F6D-A2FB-CCFE-A759EBF9996B}"/>
                </a:ext>
              </a:extLst>
            </p:cNvPr>
            <p:cNvSpPr/>
            <p:nvPr/>
          </p:nvSpPr>
          <p:spPr>
            <a:xfrm>
              <a:off x="4900275" y="2124775"/>
              <a:ext cx="31350" cy="31350"/>
            </a:xfrm>
            <a:custGeom>
              <a:avLst/>
              <a:gdLst/>
              <a:ahLst/>
              <a:cxnLst/>
              <a:rect l="l" t="t" r="r" b="b"/>
              <a:pathLst>
                <a:path w="1254" h="1254" extrusionOk="0">
                  <a:moveTo>
                    <a:pt x="619" y="1"/>
                  </a:moveTo>
                  <a:cubicBezTo>
                    <a:pt x="483" y="1"/>
                    <a:pt x="351" y="48"/>
                    <a:pt x="242" y="143"/>
                  </a:cubicBezTo>
                  <a:cubicBezTo>
                    <a:pt x="103" y="267"/>
                    <a:pt x="25" y="391"/>
                    <a:pt x="10" y="577"/>
                  </a:cubicBezTo>
                  <a:cubicBezTo>
                    <a:pt x="-21" y="733"/>
                    <a:pt x="25" y="888"/>
                    <a:pt x="134" y="1012"/>
                  </a:cubicBezTo>
                  <a:cubicBezTo>
                    <a:pt x="258" y="1151"/>
                    <a:pt x="397" y="1229"/>
                    <a:pt x="568" y="1244"/>
                  </a:cubicBezTo>
                  <a:cubicBezTo>
                    <a:pt x="600" y="1251"/>
                    <a:pt x="631" y="1254"/>
                    <a:pt x="663" y="1254"/>
                  </a:cubicBezTo>
                  <a:cubicBezTo>
                    <a:pt x="786" y="1254"/>
                    <a:pt x="907" y="1207"/>
                    <a:pt x="1018" y="1120"/>
                  </a:cubicBezTo>
                  <a:cubicBezTo>
                    <a:pt x="1142" y="1012"/>
                    <a:pt x="1219" y="857"/>
                    <a:pt x="1250" y="686"/>
                  </a:cubicBezTo>
                  <a:cubicBezTo>
                    <a:pt x="1266" y="531"/>
                    <a:pt x="1219" y="376"/>
                    <a:pt x="1111" y="236"/>
                  </a:cubicBezTo>
                  <a:cubicBezTo>
                    <a:pt x="987" y="112"/>
                    <a:pt x="863"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3;p18">
              <a:extLst>
                <a:ext uri="{FF2B5EF4-FFF2-40B4-BE49-F238E27FC236}">
                  <a16:creationId xmlns:a16="http://schemas.microsoft.com/office/drawing/2014/main" id="{BA4CFC21-A6BC-A7E7-C628-152BFB1CC6DC}"/>
                </a:ext>
              </a:extLst>
            </p:cNvPr>
            <p:cNvSpPr/>
            <p:nvPr/>
          </p:nvSpPr>
          <p:spPr>
            <a:xfrm>
              <a:off x="5096075" y="2142850"/>
              <a:ext cx="31350" cy="31350"/>
            </a:xfrm>
            <a:custGeom>
              <a:avLst/>
              <a:gdLst/>
              <a:ahLst/>
              <a:cxnLst/>
              <a:rect l="l" t="t" r="r" b="b"/>
              <a:pathLst>
                <a:path w="1254" h="1254" extrusionOk="0">
                  <a:moveTo>
                    <a:pt x="582" y="0"/>
                  </a:moveTo>
                  <a:cubicBezTo>
                    <a:pt x="460" y="0"/>
                    <a:pt x="341" y="47"/>
                    <a:pt x="243" y="134"/>
                  </a:cubicBezTo>
                  <a:cubicBezTo>
                    <a:pt x="103" y="258"/>
                    <a:pt x="26" y="397"/>
                    <a:pt x="10" y="568"/>
                  </a:cubicBezTo>
                  <a:cubicBezTo>
                    <a:pt x="-21" y="723"/>
                    <a:pt x="26" y="878"/>
                    <a:pt x="134" y="1018"/>
                  </a:cubicBezTo>
                  <a:cubicBezTo>
                    <a:pt x="258" y="1142"/>
                    <a:pt x="398" y="1219"/>
                    <a:pt x="568" y="1250"/>
                  </a:cubicBezTo>
                  <a:cubicBezTo>
                    <a:pt x="588" y="1252"/>
                    <a:pt x="607" y="1253"/>
                    <a:pt x="627" y="1253"/>
                  </a:cubicBezTo>
                  <a:cubicBezTo>
                    <a:pt x="762" y="1253"/>
                    <a:pt x="896" y="1206"/>
                    <a:pt x="1018" y="1111"/>
                  </a:cubicBezTo>
                  <a:cubicBezTo>
                    <a:pt x="1142" y="1018"/>
                    <a:pt x="1220" y="863"/>
                    <a:pt x="1251" y="677"/>
                  </a:cubicBezTo>
                  <a:cubicBezTo>
                    <a:pt x="1266" y="521"/>
                    <a:pt x="1220" y="366"/>
                    <a:pt x="1111" y="242"/>
                  </a:cubicBezTo>
                  <a:cubicBezTo>
                    <a:pt x="987" y="103"/>
                    <a:pt x="863" y="25"/>
                    <a:pt x="677" y="10"/>
                  </a:cubicBezTo>
                  <a:cubicBezTo>
                    <a:pt x="645" y="3"/>
                    <a:pt x="614" y="0"/>
                    <a:pt x="58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4;p18">
              <a:extLst>
                <a:ext uri="{FF2B5EF4-FFF2-40B4-BE49-F238E27FC236}">
                  <a16:creationId xmlns:a16="http://schemas.microsoft.com/office/drawing/2014/main" id="{9F335C06-613E-932C-0575-683036849EE6}"/>
                </a:ext>
              </a:extLst>
            </p:cNvPr>
            <p:cNvSpPr/>
            <p:nvPr/>
          </p:nvSpPr>
          <p:spPr>
            <a:xfrm>
              <a:off x="5291875" y="2160825"/>
              <a:ext cx="31375" cy="31225"/>
            </a:xfrm>
            <a:custGeom>
              <a:avLst/>
              <a:gdLst/>
              <a:ahLst/>
              <a:cxnLst/>
              <a:rect l="l" t="t" r="r" b="b"/>
              <a:pathLst>
                <a:path w="1255" h="1249" extrusionOk="0">
                  <a:moveTo>
                    <a:pt x="605" y="0"/>
                  </a:moveTo>
                  <a:cubicBezTo>
                    <a:pt x="475" y="0"/>
                    <a:pt x="348" y="39"/>
                    <a:pt x="243" y="144"/>
                  </a:cubicBezTo>
                  <a:cubicBezTo>
                    <a:pt x="103" y="252"/>
                    <a:pt x="26" y="392"/>
                    <a:pt x="10" y="562"/>
                  </a:cubicBezTo>
                  <a:cubicBezTo>
                    <a:pt x="-21" y="717"/>
                    <a:pt x="26" y="873"/>
                    <a:pt x="134" y="1012"/>
                  </a:cubicBezTo>
                  <a:cubicBezTo>
                    <a:pt x="259" y="1152"/>
                    <a:pt x="398" y="1214"/>
                    <a:pt x="569" y="1245"/>
                  </a:cubicBezTo>
                  <a:cubicBezTo>
                    <a:pt x="593" y="1247"/>
                    <a:pt x="617" y="1248"/>
                    <a:pt x="641" y="1248"/>
                  </a:cubicBezTo>
                  <a:cubicBezTo>
                    <a:pt x="771" y="1248"/>
                    <a:pt x="901" y="1210"/>
                    <a:pt x="1019" y="1105"/>
                  </a:cubicBezTo>
                  <a:cubicBezTo>
                    <a:pt x="1143" y="1012"/>
                    <a:pt x="1220" y="857"/>
                    <a:pt x="1251" y="686"/>
                  </a:cubicBezTo>
                  <a:cubicBezTo>
                    <a:pt x="1267" y="531"/>
                    <a:pt x="1220" y="376"/>
                    <a:pt x="1112" y="237"/>
                  </a:cubicBezTo>
                  <a:cubicBezTo>
                    <a:pt x="987" y="97"/>
                    <a:pt x="848"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5;p18">
              <a:extLst>
                <a:ext uri="{FF2B5EF4-FFF2-40B4-BE49-F238E27FC236}">
                  <a16:creationId xmlns:a16="http://schemas.microsoft.com/office/drawing/2014/main" id="{70AF4309-DF71-6FE7-6660-AFA8026C0E70}"/>
                </a:ext>
              </a:extLst>
            </p:cNvPr>
            <p:cNvSpPr/>
            <p:nvPr/>
          </p:nvSpPr>
          <p:spPr>
            <a:xfrm>
              <a:off x="5487475" y="2179075"/>
              <a:ext cx="31575" cy="31350"/>
            </a:xfrm>
            <a:custGeom>
              <a:avLst/>
              <a:gdLst/>
              <a:ahLst/>
              <a:cxnLst/>
              <a:rect l="l" t="t" r="r" b="b"/>
              <a:pathLst>
                <a:path w="1263" h="1254" extrusionOk="0">
                  <a:moveTo>
                    <a:pt x="628" y="0"/>
                  </a:moveTo>
                  <a:cubicBezTo>
                    <a:pt x="492" y="0"/>
                    <a:pt x="360" y="48"/>
                    <a:pt x="251" y="143"/>
                  </a:cubicBezTo>
                  <a:cubicBezTo>
                    <a:pt x="112" y="251"/>
                    <a:pt x="34" y="391"/>
                    <a:pt x="3" y="577"/>
                  </a:cubicBezTo>
                  <a:cubicBezTo>
                    <a:pt x="-12" y="732"/>
                    <a:pt x="34" y="887"/>
                    <a:pt x="143" y="1011"/>
                  </a:cubicBezTo>
                  <a:cubicBezTo>
                    <a:pt x="267" y="1151"/>
                    <a:pt x="406" y="1228"/>
                    <a:pt x="577" y="1244"/>
                  </a:cubicBezTo>
                  <a:cubicBezTo>
                    <a:pt x="609" y="1250"/>
                    <a:pt x="640" y="1253"/>
                    <a:pt x="672" y="1253"/>
                  </a:cubicBezTo>
                  <a:cubicBezTo>
                    <a:pt x="795" y="1253"/>
                    <a:pt x="916" y="1206"/>
                    <a:pt x="1027" y="1120"/>
                  </a:cubicBezTo>
                  <a:cubicBezTo>
                    <a:pt x="1151" y="996"/>
                    <a:pt x="1228" y="856"/>
                    <a:pt x="1260" y="685"/>
                  </a:cubicBezTo>
                  <a:cubicBezTo>
                    <a:pt x="1275" y="530"/>
                    <a:pt x="1228" y="375"/>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6;p18">
              <a:extLst>
                <a:ext uri="{FF2B5EF4-FFF2-40B4-BE49-F238E27FC236}">
                  <a16:creationId xmlns:a16="http://schemas.microsoft.com/office/drawing/2014/main" id="{96013E50-32BD-3185-04B4-239FEFF57668}"/>
                </a:ext>
              </a:extLst>
            </p:cNvPr>
            <p:cNvSpPr/>
            <p:nvPr/>
          </p:nvSpPr>
          <p:spPr>
            <a:xfrm>
              <a:off x="2324650" y="2208150"/>
              <a:ext cx="31225" cy="31350"/>
            </a:xfrm>
            <a:custGeom>
              <a:avLst/>
              <a:gdLst/>
              <a:ahLst/>
              <a:cxnLst/>
              <a:rect l="l" t="t" r="r" b="b"/>
              <a:pathLst>
                <a:path w="1249" h="1254" extrusionOk="0">
                  <a:moveTo>
                    <a:pt x="629" y="0"/>
                  </a:moveTo>
                  <a:cubicBezTo>
                    <a:pt x="493" y="0"/>
                    <a:pt x="359" y="48"/>
                    <a:pt x="237" y="143"/>
                  </a:cubicBezTo>
                  <a:cubicBezTo>
                    <a:pt x="98" y="251"/>
                    <a:pt x="20" y="391"/>
                    <a:pt x="5" y="577"/>
                  </a:cubicBezTo>
                  <a:cubicBezTo>
                    <a:pt x="-11" y="732"/>
                    <a:pt x="20" y="887"/>
                    <a:pt x="144" y="1011"/>
                  </a:cubicBezTo>
                  <a:cubicBezTo>
                    <a:pt x="253" y="1151"/>
                    <a:pt x="392" y="1228"/>
                    <a:pt x="563" y="1244"/>
                  </a:cubicBezTo>
                  <a:cubicBezTo>
                    <a:pt x="595" y="1250"/>
                    <a:pt x="626" y="1253"/>
                    <a:pt x="658" y="1253"/>
                  </a:cubicBezTo>
                  <a:cubicBezTo>
                    <a:pt x="781" y="1253"/>
                    <a:pt x="902" y="1206"/>
                    <a:pt x="1013" y="1120"/>
                  </a:cubicBezTo>
                  <a:cubicBezTo>
                    <a:pt x="1152" y="996"/>
                    <a:pt x="1230" y="856"/>
                    <a:pt x="1245" y="686"/>
                  </a:cubicBezTo>
                  <a:cubicBezTo>
                    <a:pt x="1261" y="531"/>
                    <a:pt x="1230" y="375"/>
                    <a:pt x="1106" y="236"/>
                  </a:cubicBezTo>
                  <a:cubicBezTo>
                    <a:pt x="997" y="112"/>
                    <a:pt x="858" y="34"/>
                    <a:pt x="687" y="3"/>
                  </a:cubicBezTo>
                  <a:cubicBezTo>
                    <a:pt x="668"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7;p18">
              <a:extLst>
                <a:ext uri="{FF2B5EF4-FFF2-40B4-BE49-F238E27FC236}">
                  <a16:creationId xmlns:a16="http://schemas.microsoft.com/office/drawing/2014/main" id="{D29DB6CE-5C53-8EDE-0678-D8FFA9A129D7}"/>
                </a:ext>
              </a:extLst>
            </p:cNvPr>
            <p:cNvSpPr/>
            <p:nvPr/>
          </p:nvSpPr>
          <p:spPr>
            <a:xfrm>
              <a:off x="2520475" y="2226200"/>
              <a:ext cx="31225" cy="31350"/>
            </a:xfrm>
            <a:custGeom>
              <a:avLst/>
              <a:gdLst/>
              <a:ahLst/>
              <a:cxnLst/>
              <a:rect l="l" t="t" r="r" b="b"/>
              <a:pathLst>
                <a:path w="1249" h="1254" extrusionOk="0">
                  <a:moveTo>
                    <a:pt x="591" y="1"/>
                  </a:moveTo>
                  <a:cubicBezTo>
                    <a:pt x="469" y="1"/>
                    <a:pt x="348" y="48"/>
                    <a:pt x="237" y="134"/>
                  </a:cubicBezTo>
                  <a:cubicBezTo>
                    <a:pt x="97" y="258"/>
                    <a:pt x="19" y="398"/>
                    <a:pt x="4" y="568"/>
                  </a:cubicBezTo>
                  <a:cubicBezTo>
                    <a:pt x="-12" y="724"/>
                    <a:pt x="19" y="879"/>
                    <a:pt x="143" y="1018"/>
                  </a:cubicBezTo>
                  <a:cubicBezTo>
                    <a:pt x="252" y="1142"/>
                    <a:pt x="392" y="1220"/>
                    <a:pt x="562" y="1251"/>
                  </a:cubicBezTo>
                  <a:cubicBezTo>
                    <a:pt x="582" y="1253"/>
                    <a:pt x="601" y="1254"/>
                    <a:pt x="620" y="1254"/>
                  </a:cubicBezTo>
                  <a:cubicBezTo>
                    <a:pt x="756" y="1254"/>
                    <a:pt x="890" y="1206"/>
                    <a:pt x="1012" y="1111"/>
                  </a:cubicBezTo>
                  <a:cubicBezTo>
                    <a:pt x="1152" y="987"/>
                    <a:pt x="1229" y="863"/>
                    <a:pt x="1245" y="677"/>
                  </a:cubicBezTo>
                  <a:cubicBezTo>
                    <a:pt x="1260" y="522"/>
                    <a:pt x="1229" y="367"/>
                    <a:pt x="1105" y="243"/>
                  </a:cubicBezTo>
                  <a:cubicBezTo>
                    <a:pt x="996" y="103"/>
                    <a:pt x="857" y="26"/>
                    <a:pt x="686" y="10"/>
                  </a:cubicBezTo>
                  <a:cubicBezTo>
                    <a:pt x="655"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8;p18">
              <a:extLst>
                <a:ext uri="{FF2B5EF4-FFF2-40B4-BE49-F238E27FC236}">
                  <a16:creationId xmlns:a16="http://schemas.microsoft.com/office/drawing/2014/main" id="{6A9BB5B8-DDD4-08A5-5BF9-8C6153C545AF}"/>
                </a:ext>
              </a:extLst>
            </p:cNvPr>
            <p:cNvSpPr/>
            <p:nvPr/>
          </p:nvSpPr>
          <p:spPr>
            <a:xfrm>
              <a:off x="2716275" y="2244175"/>
              <a:ext cx="31225" cy="31250"/>
            </a:xfrm>
            <a:custGeom>
              <a:avLst/>
              <a:gdLst/>
              <a:ahLst/>
              <a:cxnLst/>
              <a:rect l="l" t="t" r="r" b="b"/>
              <a:pathLst>
                <a:path w="1249" h="1250" extrusionOk="0">
                  <a:moveTo>
                    <a:pt x="615" y="1"/>
                  </a:moveTo>
                  <a:cubicBezTo>
                    <a:pt x="484" y="1"/>
                    <a:pt x="355" y="39"/>
                    <a:pt x="237" y="144"/>
                  </a:cubicBezTo>
                  <a:cubicBezTo>
                    <a:pt x="97" y="253"/>
                    <a:pt x="20" y="392"/>
                    <a:pt x="4" y="563"/>
                  </a:cubicBezTo>
                  <a:cubicBezTo>
                    <a:pt x="-11" y="718"/>
                    <a:pt x="20" y="873"/>
                    <a:pt x="144" y="1013"/>
                  </a:cubicBezTo>
                  <a:cubicBezTo>
                    <a:pt x="252" y="1152"/>
                    <a:pt x="392" y="1230"/>
                    <a:pt x="563" y="1245"/>
                  </a:cubicBezTo>
                  <a:cubicBezTo>
                    <a:pt x="587" y="1248"/>
                    <a:pt x="611" y="1249"/>
                    <a:pt x="634" y="1249"/>
                  </a:cubicBezTo>
                  <a:cubicBezTo>
                    <a:pt x="765" y="1249"/>
                    <a:pt x="894" y="1211"/>
                    <a:pt x="1012" y="1106"/>
                  </a:cubicBezTo>
                  <a:cubicBezTo>
                    <a:pt x="1152" y="997"/>
                    <a:pt x="1229" y="858"/>
                    <a:pt x="1245" y="687"/>
                  </a:cubicBezTo>
                  <a:cubicBezTo>
                    <a:pt x="1260" y="532"/>
                    <a:pt x="1229" y="377"/>
                    <a:pt x="1105"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9;p18">
              <a:extLst>
                <a:ext uri="{FF2B5EF4-FFF2-40B4-BE49-F238E27FC236}">
                  <a16:creationId xmlns:a16="http://schemas.microsoft.com/office/drawing/2014/main" id="{04020C8F-8AE3-7DAC-2CC9-9776735D3470}"/>
                </a:ext>
              </a:extLst>
            </p:cNvPr>
            <p:cNvSpPr/>
            <p:nvPr/>
          </p:nvSpPr>
          <p:spPr>
            <a:xfrm>
              <a:off x="2912500" y="2262025"/>
              <a:ext cx="31350" cy="31225"/>
            </a:xfrm>
            <a:custGeom>
              <a:avLst/>
              <a:gdLst/>
              <a:ahLst/>
              <a:cxnLst/>
              <a:rect l="l" t="t" r="r" b="b"/>
              <a:pathLst>
                <a:path w="1254" h="1249" extrusionOk="0">
                  <a:moveTo>
                    <a:pt x="614" y="0"/>
                  </a:moveTo>
                  <a:cubicBezTo>
                    <a:pt x="483" y="0"/>
                    <a:pt x="354" y="39"/>
                    <a:pt x="236" y="144"/>
                  </a:cubicBezTo>
                  <a:cubicBezTo>
                    <a:pt x="112" y="252"/>
                    <a:pt x="34" y="392"/>
                    <a:pt x="3" y="562"/>
                  </a:cubicBezTo>
                  <a:cubicBezTo>
                    <a:pt x="-12" y="717"/>
                    <a:pt x="34" y="873"/>
                    <a:pt x="143" y="1012"/>
                  </a:cubicBezTo>
                  <a:cubicBezTo>
                    <a:pt x="267" y="1152"/>
                    <a:pt x="391" y="1229"/>
                    <a:pt x="577" y="1245"/>
                  </a:cubicBezTo>
                  <a:cubicBezTo>
                    <a:pt x="601" y="1247"/>
                    <a:pt x="625" y="1248"/>
                    <a:pt x="649" y="1248"/>
                  </a:cubicBezTo>
                  <a:cubicBezTo>
                    <a:pt x="779" y="1248"/>
                    <a:pt x="906" y="1210"/>
                    <a:pt x="1011" y="1105"/>
                  </a:cubicBezTo>
                  <a:cubicBezTo>
                    <a:pt x="1151" y="997"/>
                    <a:pt x="1213" y="857"/>
                    <a:pt x="1244" y="686"/>
                  </a:cubicBezTo>
                  <a:cubicBezTo>
                    <a:pt x="1275" y="531"/>
                    <a:pt x="1228" y="376"/>
                    <a:pt x="1120" y="237"/>
                  </a:cubicBezTo>
                  <a:cubicBezTo>
                    <a:pt x="996" y="97"/>
                    <a:pt x="856" y="20"/>
                    <a:pt x="685" y="4"/>
                  </a:cubicBezTo>
                  <a:cubicBezTo>
                    <a:pt x="661"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320;p18">
              <a:extLst>
                <a:ext uri="{FF2B5EF4-FFF2-40B4-BE49-F238E27FC236}">
                  <a16:creationId xmlns:a16="http://schemas.microsoft.com/office/drawing/2014/main" id="{4803673D-A43B-227E-D6B0-E363947D8FE0}"/>
                </a:ext>
              </a:extLst>
            </p:cNvPr>
            <p:cNvSpPr/>
            <p:nvPr/>
          </p:nvSpPr>
          <p:spPr>
            <a:xfrm>
              <a:off x="3108275" y="2279875"/>
              <a:ext cx="31375" cy="31350"/>
            </a:xfrm>
            <a:custGeom>
              <a:avLst/>
              <a:gdLst/>
              <a:ahLst/>
              <a:cxnLst/>
              <a:rect l="l" t="t" r="r" b="b"/>
              <a:pathLst>
                <a:path w="1255" h="1254" extrusionOk="0">
                  <a:moveTo>
                    <a:pt x="629" y="1"/>
                  </a:moveTo>
                  <a:cubicBezTo>
                    <a:pt x="493" y="1"/>
                    <a:pt x="359" y="48"/>
                    <a:pt x="237" y="143"/>
                  </a:cubicBezTo>
                  <a:cubicBezTo>
                    <a:pt x="113" y="267"/>
                    <a:pt x="35" y="391"/>
                    <a:pt x="4" y="577"/>
                  </a:cubicBezTo>
                  <a:cubicBezTo>
                    <a:pt x="-11" y="732"/>
                    <a:pt x="20" y="888"/>
                    <a:pt x="144" y="1012"/>
                  </a:cubicBezTo>
                  <a:cubicBezTo>
                    <a:pt x="253" y="1151"/>
                    <a:pt x="392" y="1229"/>
                    <a:pt x="578" y="1244"/>
                  </a:cubicBezTo>
                  <a:cubicBezTo>
                    <a:pt x="610" y="1251"/>
                    <a:pt x="642" y="1254"/>
                    <a:pt x="673" y="1254"/>
                  </a:cubicBezTo>
                  <a:cubicBezTo>
                    <a:pt x="795" y="1254"/>
                    <a:pt x="914" y="1207"/>
                    <a:pt x="1013" y="1120"/>
                  </a:cubicBezTo>
                  <a:cubicBezTo>
                    <a:pt x="1152" y="1012"/>
                    <a:pt x="1230" y="857"/>
                    <a:pt x="1245" y="686"/>
                  </a:cubicBezTo>
                  <a:cubicBezTo>
                    <a:pt x="1276" y="531"/>
                    <a:pt x="1230" y="376"/>
                    <a:pt x="1121" y="236"/>
                  </a:cubicBezTo>
                  <a:cubicBezTo>
                    <a:pt x="997" y="112"/>
                    <a:pt x="857" y="34"/>
                    <a:pt x="687" y="3"/>
                  </a:cubicBezTo>
                  <a:cubicBezTo>
                    <a:pt x="667"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321;p18">
              <a:extLst>
                <a:ext uri="{FF2B5EF4-FFF2-40B4-BE49-F238E27FC236}">
                  <a16:creationId xmlns:a16="http://schemas.microsoft.com/office/drawing/2014/main" id="{B32D525F-5931-9728-5E74-BA2DC3A2CA12}"/>
                </a:ext>
              </a:extLst>
            </p:cNvPr>
            <p:cNvSpPr/>
            <p:nvPr/>
          </p:nvSpPr>
          <p:spPr>
            <a:xfrm>
              <a:off x="3304100" y="2297925"/>
              <a:ext cx="31350" cy="31375"/>
            </a:xfrm>
            <a:custGeom>
              <a:avLst/>
              <a:gdLst/>
              <a:ahLst/>
              <a:cxnLst/>
              <a:rect l="l" t="t" r="r" b="b"/>
              <a:pathLst>
                <a:path w="1254" h="1255" extrusionOk="0">
                  <a:moveTo>
                    <a:pt x="591" y="1"/>
                  </a:moveTo>
                  <a:cubicBezTo>
                    <a:pt x="468" y="1"/>
                    <a:pt x="347" y="48"/>
                    <a:pt x="236" y="135"/>
                  </a:cubicBezTo>
                  <a:cubicBezTo>
                    <a:pt x="112" y="259"/>
                    <a:pt x="35" y="398"/>
                    <a:pt x="4" y="569"/>
                  </a:cubicBezTo>
                  <a:cubicBezTo>
                    <a:pt x="-12" y="724"/>
                    <a:pt x="35" y="879"/>
                    <a:pt x="143" y="1019"/>
                  </a:cubicBezTo>
                  <a:cubicBezTo>
                    <a:pt x="267" y="1143"/>
                    <a:pt x="391" y="1220"/>
                    <a:pt x="578" y="1251"/>
                  </a:cubicBezTo>
                  <a:cubicBezTo>
                    <a:pt x="597" y="1253"/>
                    <a:pt x="616" y="1254"/>
                    <a:pt x="636" y="1254"/>
                  </a:cubicBezTo>
                  <a:cubicBezTo>
                    <a:pt x="771" y="1254"/>
                    <a:pt x="903" y="1207"/>
                    <a:pt x="1012" y="1112"/>
                  </a:cubicBezTo>
                  <a:cubicBezTo>
                    <a:pt x="1151" y="1019"/>
                    <a:pt x="1229" y="863"/>
                    <a:pt x="1245" y="677"/>
                  </a:cubicBezTo>
                  <a:cubicBezTo>
                    <a:pt x="1276" y="522"/>
                    <a:pt x="1229" y="367"/>
                    <a:pt x="1120" y="243"/>
                  </a:cubicBezTo>
                  <a:cubicBezTo>
                    <a:pt x="996" y="103"/>
                    <a:pt x="857" y="26"/>
                    <a:pt x="686" y="10"/>
                  </a:cubicBezTo>
                  <a:cubicBezTo>
                    <a:pt x="655"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322;p18">
              <a:extLst>
                <a:ext uri="{FF2B5EF4-FFF2-40B4-BE49-F238E27FC236}">
                  <a16:creationId xmlns:a16="http://schemas.microsoft.com/office/drawing/2014/main" id="{A77AE61A-0DD1-4E23-CD2A-E7BF2B58217C}"/>
                </a:ext>
              </a:extLst>
            </p:cNvPr>
            <p:cNvSpPr/>
            <p:nvPr/>
          </p:nvSpPr>
          <p:spPr>
            <a:xfrm>
              <a:off x="3499925" y="2316300"/>
              <a:ext cx="31350" cy="31225"/>
            </a:xfrm>
            <a:custGeom>
              <a:avLst/>
              <a:gdLst/>
              <a:ahLst/>
              <a:cxnLst/>
              <a:rect l="l" t="t" r="r" b="b"/>
              <a:pathLst>
                <a:path w="1254" h="1249" extrusionOk="0">
                  <a:moveTo>
                    <a:pt x="614" y="1"/>
                  </a:moveTo>
                  <a:cubicBezTo>
                    <a:pt x="483" y="1"/>
                    <a:pt x="354" y="39"/>
                    <a:pt x="236" y="144"/>
                  </a:cubicBezTo>
                  <a:cubicBezTo>
                    <a:pt x="112" y="253"/>
                    <a:pt x="34" y="392"/>
                    <a:pt x="3" y="563"/>
                  </a:cubicBezTo>
                  <a:cubicBezTo>
                    <a:pt x="-12" y="718"/>
                    <a:pt x="34" y="873"/>
                    <a:pt x="143" y="1013"/>
                  </a:cubicBezTo>
                  <a:cubicBezTo>
                    <a:pt x="251" y="1152"/>
                    <a:pt x="391" y="1230"/>
                    <a:pt x="577" y="1245"/>
                  </a:cubicBezTo>
                  <a:cubicBezTo>
                    <a:pt x="601" y="1248"/>
                    <a:pt x="625" y="1249"/>
                    <a:pt x="649" y="1249"/>
                  </a:cubicBezTo>
                  <a:cubicBezTo>
                    <a:pt x="779" y="1249"/>
                    <a:pt x="906" y="1210"/>
                    <a:pt x="1011" y="1106"/>
                  </a:cubicBezTo>
                  <a:cubicBezTo>
                    <a:pt x="1151" y="997"/>
                    <a:pt x="1228" y="857"/>
                    <a:pt x="1244"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323;p18">
              <a:extLst>
                <a:ext uri="{FF2B5EF4-FFF2-40B4-BE49-F238E27FC236}">
                  <a16:creationId xmlns:a16="http://schemas.microsoft.com/office/drawing/2014/main" id="{E88D9DD3-4A9D-8272-5D30-DC5A4EFC30F6}"/>
                </a:ext>
              </a:extLst>
            </p:cNvPr>
            <p:cNvSpPr/>
            <p:nvPr/>
          </p:nvSpPr>
          <p:spPr>
            <a:xfrm>
              <a:off x="3695725" y="2334150"/>
              <a:ext cx="31350" cy="31375"/>
            </a:xfrm>
            <a:custGeom>
              <a:avLst/>
              <a:gdLst/>
              <a:ahLst/>
              <a:cxnLst/>
              <a:rect l="l" t="t" r="r" b="b"/>
              <a:pathLst>
                <a:path w="1254" h="1255" extrusionOk="0">
                  <a:moveTo>
                    <a:pt x="628" y="1"/>
                  </a:moveTo>
                  <a:cubicBezTo>
                    <a:pt x="492" y="1"/>
                    <a:pt x="358" y="48"/>
                    <a:pt x="236" y="143"/>
                  </a:cubicBezTo>
                  <a:cubicBezTo>
                    <a:pt x="112" y="252"/>
                    <a:pt x="34" y="392"/>
                    <a:pt x="3" y="578"/>
                  </a:cubicBezTo>
                  <a:cubicBezTo>
                    <a:pt x="-12" y="733"/>
                    <a:pt x="34" y="888"/>
                    <a:pt x="143" y="1012"/>
                  </a:cubicBezTo>
                  <a:cubicBezTo>
                    <a:pt x="267" y="1152"/>
                    <a:pt x="391" y="1229"/>
                    <a:pt x="577" y="1245"/>
                  </a:cubicBezTo>
                  <a:cubicBezTo>
                    <a:pt x="609" y="1251"/>
                    <a:pt x="641" y="1254"/>
                    <a:pt x="672" y="1254"/>
                  </a:cubicBezTo>
                  <a:cubicBezTo>
                    <a:pt x="794" y="1254"/>
                    <a:pt x="913" y="1207"/>
                    <a:pt x="1012" y="1121"/>
                  </a:cubicBezTo>
                  <a:cubicBezTo>
                    <a:pt x="1151" y="996"/>
                    <a:pt x="1229" y="857"/>
                    <a:pt x="1244" y="686"/>
                  </a:cubicBezTo>
                  <a:cubicBezTo>
                    <a:pt x="1275" y="531"/>
                    <a:pt x="1229" y="376"/>
                    <a:pt x="1120" y="236"/>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324;p18">
              <a:extLst>
                <a:ext uri="{FF2B5EF4-FFF2-40B4-BE49-F238E27FC236}">
                  <a16:creationId xmlns:a16="http://schemas.microsoft.com/office/drawing/2014/main" id="{12165BDE-6B69-ACFC-FBAC-E906F6019978}"/>
                </a:ext>
              </a:extLst>
            </p:cNvPr>
            <p:cNvSpPr/>
            <p:nvPr/>
          </p:nvSpPr>
          <p:spPr>
            <a:xfrm>
              <a:off x="3891525" y="2352225"/>
              <a:ext cx="31225" cy="31350"/>
            </a:xfrm>
            <a:custGeom>
              <a:avLst/>
              <a:gdLst/>
              <a:ahLst/>
              <a:cxnLst/>
              <a:rect l="l" t="t" r="r" b="b"/>
              <a:pathLst>
                <a:path w="1249" h="1254" extrusionOk="0">
                  <a:moveTo>
                    <a:pt x="591" y="0"/>
                  </a:moveTo>
                  <a:cubicBezTo>
                    <a:pt x="468" y="0"/>
                    <a:pt x="348" y="47"/>
                    <a:pt x="236" y="134"/>
                  </a:cubicBezTo>
                  <a:cubicBezTo>
                    <a:pt x="97" y="258"/>
                    <a:pt x="35" y="398"/>
                    <a:pt x="4" y="568"/>
                  </a:cubicBezTo>
                  <a:cubicBezTo>
                    <a:pt x="-12" y="723"/>
                    <a:pt x="35" y="878"/>
                    <a:pt x="143" y="1018"/>
                  </a:cubicBezTo>
                  <a:cubicBezTo>
                    <a:pt x="267" y="1142"/>
                    <a:pt x="392" y="1220"/>
                    <a:pt x="578" y="1251"/>
                  </a:cubicBezTo>
                  <a:cubicBezTo>
                    <a:pt x="597" y="1252"/>
                    <a:pt x="616" y="1253"/>
                    <a:pt x="635" y="1253"/>
                  </a:cubicBezTo>
                  <a:cubicBezTo>
                    <a:pt x="768" y="1253"/>
                    <a:pt x="890" y="1206"/>
                    <a:pt x="1012" y="1111"/>
                  </a:cubicBezTo>
                  <a:cubicBezTo>
                    <a:pt x="1151" y="987"/>
                    <a:pt x="1229" y="863"/>
                    <a:pt x="1245" y="677"/>
                  </a:cubicBezTo>
                  <a:cubicBezTo>
                    <a:pt x="1260" y="522"/>
                    <a:pt x="1229" y="366"/>
                    <a:pt x="1120" y="242"/>
                  </a:cubicBezTo>
                  <a:cubicBezTo>
                    <a:pt x="996" y="103"/>
                    <a:pt x="857" y="25"/>
                    <a:pt x="686" y="10"/>
                  </a:cubicBezTo>
                  <a:cubicBezTo>
                    <a:pt x="655" y="3"/>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325;p18">
              <a:extLst>
                <a:ext uri="{FF2B5EF4-FFF2-40B4-BE49-F238E27FC236}">
                  <a16:creationId xmlns:a16="http://schemas.microsoft.com/office/drawing/2014/main" id="{B74B3A94-835D-460E-A492-558912176821}"/>
                </a:ext>
              </a:extLst>
            </p:cNvPr>
            <p:cNvSpPr/>
            <p:nvPr/>
          </p:nvSpPr>
          <p:spPr>
            <a:xfrm>
              <a:off x="4087325" y="2370200"/>
              <a:ext cx="31225" cy="31225"/>
            </a:xfrm>
            <a:custGeom>
              <a:avLst/>
              <a:gdLst/>
              <a:ahLst/>
              <a:cxnLst/>
              <a:rect l="l" t="t" r="r" b="b"/>
              <a:pathLst>
                <a:path w="1249" h="1249" extrusionOk="0">
                  <a:moveTo>
                    <a:pt x="615" y="1"/>
                  </a:moveTo>
                  <a:cubicBezTo>
                    <a:pt x="484" y="1"/>
                    <a:pt x="355" y="39"/>
                    <a:pt x="237" y="144"/>
                  </a:cubicBezTo>
                  <a:cubicBezTo>
                    <a:pt x="97" y="252"/>
                    <a:pt x="20" y="392"/>
                    <a:pt x="4" y="563"/>
                  </a:cubicBezTo>
                  <a:cubicBezTo>
                    <a:pt x="-11" y="718"/>
                    <a:pt x="20" y="873"/>
                    <a:pt x="144" y="1012"/>
                  </a:cubicBezTo>
                  <a:cubicBezTo>
                    <a:pt x="268" y="1152"/>
                    <a:pt x="392" y="1229"/>
                    <a:pt x="578" y="1245"/>
                  </a:cubicBezTo>
                  <a:cubicBezTo>
                    <a:pt x="602" y="1247"/>
                    <a:pt x="626" y="1249"/>
                    <a:pt x="649" y="1249"/>
                  </a:cubicBezTo>
                  <a:cubicBezTo>
                    <a:pt x="776" y="1249"/>
                    <a:pt x="894" y="1210"/>
                    <a:pt x="1012" y="1105"/>
                  </a:cubicBezTo>
                  <a:cubicBezTo>
                    <a:pt x="1152" y="997"/>
                    <a:pt x="1229" y="857"/>
                    <a:pt x="1245" y="687"/>
                  </a:cubicBezTo>
                  <a:cubicBezTo>
                    <a:pt x="1260" y="532"/>
                    <a:pt x="1229" y="376"/>
                    <a:pt x="1121"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326;p18">
              <a:extLst>
                <a:ext uri="{FF2B5EF4-FFF2-40B4-BE49-F238E27FC236}">
                  <a16:creationId xmlns:a16="http://schemas.microsoft.com/office/drawing/2014/main" id="{4C0AB122-8441-AB13-BA8F-5FE5B706D814}"/>
                </a:ext>
              </a:extLst>
            </p:cNvPr>
            <p:cNvSpPr/>
            <p:nvPr/>
          </p:nvSpPr>
          <p:spPr>
            <a:xfrm>
              <a:off x="4283550" y="2388025"/>
              <a:ext cx="31575" cy="31250"/>
            </a:xfrm>
            <a:custGeom>
              <a:avLst/>
              <a:gdLst/>
              <a:ahLst/>
              <a:cxnLst/>
              <a:rect l="l" t="t" r="r" b="b"/>
              <a:pathLst>
                <a:path w="1263" h="1250" extrusionOk="0">
                  <a:moveTo>
                    <a:pt x="614" y="1"/>
                  </a:moveTo>
                  <a:cubicBezTo>
                    <a:pt x="483" y="1"/>
                    <a:pt x="356" y="39"/>
                    <a:pt x="251" y="144"/>
                  </a:cubicBezTo>
                  <a:cubicBezTo>
                    <a:pt x="112" y="253"/>
                    <a:pt x="34" y="392"/>
                    <a:pt x="3" y="563"/>
                  </a:cubicBezTo>
                  <a:cubicBezTo>
                    <a:pt x="-13" y="718"/>
                    <a:pt x="34" y="873"/>
                    <a:pt x="143" y="1013"/>
                  </a:cubicBezTo>
                  <a:cubicBezTo>
                    <a:pt x="267" y="1152"/>
                    <a:pt x="406" y="1230"/>
                    <a:pt x="577" y="1245"/>
                  </a:cubicBezTo>
                  <a:cubicBezTo>
                    <a:pt x="601" y="1248"/>
                    <a:pt x="625" y="1249"/>
                    <a:pt x="649" y="1249"/>
                  </a:cubicBezTo>
                  <a:cubicBezTo>
                    <a:pt x="780" y="1249"/>
                    <a:pt x="909" y="1211"/>
                    <a:pt x="1027" y="1106"/>
                  </a:cubicBezTo>
                  <a:cubicBezTo>
                    <a:pt x="1135" y="997"/>
                    <a:pt x="1213" y="858"/>
                    <a:pt x="1259" y="687"/>
                  </a:cubicBezTo>
                  <a:cubicBezTo>
                    <a:pt x="1275" y="532"/>
                    <a:pt x="1228" y="377"/>
                    <a:pt x="1120" y="237"/>
                  </a:cubicBezTo>
                  <a:cubicBezTo>
                    <a:pt x="996" y="98"/>
                    <a:pt x="856" y="20"/>
                    <a:pt x="685" y="5"/>
                  </a:cubicBezTo>
                  <a:cubicBezTo>
                    <a:pt x="661" y="2"/>
                    <a:pt x="637"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327;p18">
              <a:extLst>
                <a:ext uri="{FF2B5EF4-FFF2-40B4-BE49-F238E27FC236}">
                  <a16:creationId xmlns:a16="http://schemas.microsoft.com/office/drawing/2014/main" id="{4F17420B-0FE7-6AF1-7F97-4259383B38D3}"/>
                </a:ext>
              </a:extLst>
            </p:cNvPr>
            <p:cNvSpPr/>
            <p:nvPr/>
          </p:nvSpPr>
          <p:spPr>
            <a:xfrm>
              <a:off x="4479350" y="2405900"/>
              <a:ext cx="31575" cy="31350"/>
            </a:xfrm>
            <a:custGeom>
              <a:avLst/>
              <a:gdLst/>
              <a:ahLst/>
              <a:cxnLst/>
              <a:rect l="l" t="t" r="r" b="b"/>
              <a:pathLst>
                <a:path w="1263" h="1254" extrusionOk="0">
                  <a:moveTo>
                    <a:pt x="628" y="0"/>
                  </a:moveTo>
                  <a:cubicBezTo>
                    <a:pt x="492" y="0"/>
                    <a:pt x="360" y="48"/>
                    <a:pt x="251" y="143"/>
                  </a:cubicBezTo>
                  <a:cubicBezTo>
                    <a:pt x="112" y="267"/>
                    <a:pt x="34" y="391"/>
                    <a:pt x="3" y="577"/>
                  </a:cubicBezTo>
                  <a:cubicBezTo>
                    <a:pt x="-12" y="732"/>
                    <a:pt x="34" y="887"/>
                    <a:pt x="143" y="1011"/>
                  </a:cubicBezTo>
                  <a:cubicBezTo>
                    <a:pt x="267" y="1151"/>
                    <a:pt x="407" y="1228"/>
                    <a:pt x="577" y="1244"/>
                  </a:cubicBezTo>
                  <a:cubicBezTo>
                    <a:pt x="609" y="1250"/>
                    <a:pt x="640" y="1253"/>
                    <a:pt x="672" y="1253"/>
                  </a:cubicBezTo>
                  <a:cubicBezTo>
                    <a:pt x="795" y="1253"/>
                    <a:pt x="916" y="1206"/>
                    <a:pt x="1027" y="1120"/>
                  </a:cubicBezTo>
                  <a:cubicBezTo>
                    <a:pt x="1151" y="996"/>
                    <a:pt x="1213" y="856"/>
                    <a:pt x="1260" y="686"/>
                  </a:cubicBezTo>
                  <a:cubicBezTo>
                    <a:pt x="1275" y="530"/>
                    <a:pt x="1229" y="375"/>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328;p18">
              <a:extLst>
                <a:ext uri="{FF2B5EF4-FFF2-40B4-BE49-F238E27FC236}">
                  <a16:creationId xmlns:a16="http://schemas.microsoft.com/office/drawing/2014/main" id="{E02DE4E5-F7E2-CA6A-1D58-D79FF448D9EC}"/>
                </a:ext>
              </a:extLst>
            </p:cNvPr>
            <p:cNvSpPr/>
            <p:nvPr/>
          </p:nvSpPr>
          <p:spPr>
            <a:xfrm>
              <a:off x="4675375" y="2423950"/>
              <a:ext cx="31350" cy="31350"/>
            </a:xfrm>
            <a:custGeom>
              <a:avLst/>
              <a:gdLst/>
              <a:ahLst/>
              <a:cxnLst/>
              <a:rect l="l" t="t" r="r" b="b"/>
              <a:pathLst>
                <a:path w="1254" h="1254" extrusionOk="0">
                  <a:moveTo>
                    <a:pt x="582" y="1"/>
                  </a:moveTo>
                  <a:cubicBezTo>
                    <a:pt x="460" y="1"/>
                    <a:pt x="342" y="48"/>
                    <a:pt x="243" y="134"/>
                  </a:cubicBezTo>
                  <a:cubicBezTo>
                    <a:pt x="103" y="258"/>
                    <a:pt x="26" y="398"/>
                    <a:pt x="10" y="568"/>
                  </a:cubicBezTo>
                  <a:cubicBezTo>
                    <a:pt x="-21" y="723"/>
                    <a:pt x="26" y="879"/>
                    <a:pt x="134" y="1018"/>
                  </a:cubicBezTo>
                  <a:cubicBezTo>
                    <a:pt x="258" y="1142"/>
                    <a:pt x="398" y="1220"/>
                    <a:pt x="569" y="1251"/>
                  </a:cubicBezTo>
                  <a:cubicBezTo>
                    <a:pt x="588" y="1253"/>
                    <a:pt x="607" y="1254"/>
                    <a:pt x="627" y="1254"/>
                  </a:cubicBezTo>
                  <a:cubicBezTo>
                    <a:pt x="762" y="1254"/>
                    <a:pt x="896" y="1206"/>
                    <a:pt x="1018" y="1111"/>
                  </a:cubicBezTo>
                  <a:cubicBezTo>
                    <a:pt x="1142" y="987"/>
                    <a:pt x="1220" y="863"/>
                    <a:pt x="1251" y="677"/>
                  </a:cubicBezTo>
                  <a:cubicBezTo>
                    <a:pt x="1266" y="522"/>
                    <a:pt x="1220" y="367"/>
                    <a:pt x="1111" y="243"/>
                  </a:cubicBezTo>
                  <a:cubicBezTo>
                    <a:pt x="987" y="103"/>
                    <a:pt x="863" y="26"/>
                    <a:pt x="677" y="10"/>
                  </a:cubicBezTo>
                  <a:cubicBezTo>
                    <a:pt x="645" y="4"/>
                    <a:pt x="614"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329;p18">
              <a:extLst>
                <a:ext uri="{FF2B5EF4-FFF2-40B4-BE49-F238E27FC236}">
                  <a16:creationId xmlns:a16="http://schemas.microsoft.com/office/drawing/2014/main" id="{B2662B9C-A767-640A-1F83-F60EB728F35A}"/>
                </a:ext>
              </a:extLst>
            </p:cNvPr>
            <p:cNvSpPr/>
            <p:nvPr/>
          </p:nvSpPr>
          <p:spPr>
            <a:xfrm>
              <a:off x="4871200" y="2441925"/>
              <a:ext cx="31350" cy="31225"/>
            </a:xfrm>
            <a:custGeom>
              <a:avLst/>
              <a:gdLst/>
              <a:ahLst/>
              <a:cxnLst/>
              <a:rect l="l" t="t" r="r" b="b"/>
              <a:pathLst>
                <a:path w="1254" h="1249" extrusionOk="0">
                  <a:moveTo>
                    <a:pt x="605" y="1"/>
                  </a:moveTo>
                  <a:cubicBezTo>
                    <a:pt x="474" y="1"/>
                    <a:pt x="347" y="39"/>
                    <a:pt x="242" y="144"/>
                  </a:cubicBezTo>
                  <a:cubicBezTo>
                    <a:pt x="103" y="253"/>
                    <a:pt x="25" y="392"/>
                    <a:pt x="9" y="563"/>
                  </a:cubicBezTo>
                  <a:cubicBezTo>
                    <a:pt x="-22" y="718"/>
                    <a:pt x="25" y="873"/>
                    <a:pt x="134" y="1013"/>
                  </a:cubicBezTo>
                  <a:cubicBezTo>
                    <a:pt x="258" y="1152"/>
                    <a:pt x="397" y="1214"/>
                    <a:pt x="568" y="1245"/>
                  </a:cubicBezTo>
                  <a:cubicBezTo>
                    <a:pt x="592" y="1248"/>
                    <a:pt x="616" y="1249"/>
                    <a:pt x="640" y="1249"/>
                  </a:cubicBezTo>
                  <a:cubicBezTo>
                    <a:pt x="771" y="1249"/>
                    <a:pt x="900" y="1211"/>
                    <a:pt x="1018" y="1106"/>
                  </a:cubicBezTo>
                  <a:cubicBezTo>
                    <a:pt x="1142" y="997"/>
                    <a:pt x="1219" y="858"/>
                    <a:pt x="1250" y="687"/>
                  </a:cubicBezTo>
                  <a:cubicBezTo>
                    <a:pt x="1266" y="532"/>
                    <a:pt x="1219" y="377"/>
                    <a:pt x="1111" y="237"/>
                  </a:cubicBezTo>
                  <a:cubicBezTo>
                    <a:pt x="987" y="98"/>
                    <a:pt x="863" y="20"/>
                    <a:pt x="676" y="4"/>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330;p18">
              <a:extLst>
                <a:ext uri="{FF2B5EF4-FFF2-40B4-BE49-F238E27FC236}">
                  <a16:creationId xmlns:a16="http://schemas.microsoft.com/office/drawing/2014/main" id="{32EE1BAF-98D5-EE00-817C-DF163268E46B}"/>
                </a:ext>
              </a:extLst>
            </p:cNvPr>
            <p:cNvSpPr/>
            <p:nvPr/>
          </p:nvSpPr>
          <p:spPr>
            <a:xfrm>
              <a:off x="5067000" y="2459775"/>
              <a:ext cx="31350" cy="31225"/>
            </a:xfrm>
            <a:custGeom>
              <a:avLst/>
              <a:gdLst/>
              <a:ahLst/>
              <a:cxnLst/>
              <a:rect l="l" t="t" r="r" b="b"/>
              <a:pathLst>
                <a:path w="1254" h="1249" extrusionOk="0">
                  <a:moveTo>
                    <a:pt x="605" y="0"/>
                  </a:moveTo>
                  <a:cubicBezTo>
                    <a:pt x="474" y="0"/>
                    <a:pt x="347" y="39"/>
                    <a:pt x="242" y="144"/>
                  </a:cubicBezTo>
                  <a:cubicBezTo>
                    <a:pt x="103" y="252"/>
                    <a:pt x="25" y="392"/>
                    <a:pt x="10" y="562"/>
                  </a:cubicBezTo>
                  <a:cubicBezTo>
                    <a:pt x="-21" y="717"/>
                    <a:pt x="25" y="872"/>
                    <a:pt x="134" y="1012"/>
                  </a:cubicBezTo>
                  <a:cubicBezTo>
                    <a:pt x="258" y="1152"/>
                    <a:pt x="398" y="1229"/>
                    <a:pt x="568" y="1245"/>
                  </a:cubicBezTo>
                  <a:cubicBezTo>
                    <a:pt x="592" y="1247"/>
                    <a:pt x="616" y="1248"/>
                    <a:pt x="640" y="1248"/>
                  </a:cubicBezTo>
                  <a:cubicBezTo>
                    <a:pt x="771" y="1248"/>
                    <a:pt x="900" y="1210"/>
                    <a:pt x="1018" y="1105"/>
                  </a:cubicBezTo>
                  <a:cubicBezTo>
                    <a:pt x="1142" y="1012"/>
                    <a:pt x="1220" y="857"/>
                    <a:pt x="1251" y="686"/>
                  </a:cubicBezTo>
                  <a:cubicBezTo>
                    <a:pt x="1266" y="531"/>
                    <a:pt x="1220" y="376"/>
                    <a:pt x="1111" y="237"/>
                  </a:cubicBezTo>
                  <a:cubicBezTo>
                    <a:pt x="987" y="97"/>
                    <a:pt x="863" y="19"/>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331;p18">
              <a:extLst>
                <a:ext uri="{FF2B5EF4-FFF2-40B4-BE49-F238E27FC236}">
                  <a16:creationId xmlns:a16="http://schemas.microsoft.com/office/drawing/2014/main" id="{5617505D-3058-DC6F-6571-F00F7962A783}"/>
                </a:ext>
              </a:extLst>
            </p:cNvPr>
            <p:cNvSpPr/>
            <p:nvPr/>
          </p:nvSpPr>
          <p:spPr>
            <a:xfrm>
              <a:off x="5262800" y="2477625"/>
              <a:ext cx="31350" cy="31350"/>
            </a:xfrm>
            <a:custGeom>
              <a:avLst/>
              <a:gdLst/>
              <a:ahLst/>
              <a:cxnLst/>
              <a:rect l="l" t="t" r="r" b="b"/>
              <a:pathLst>
                <a:path w="1254" h="1254" extrusionOk="0">
                  <a:moveTo>
                    <a:pt x="619" y="0"/>
                  </a:moveTo>
                  <a:cubicBezTo>
                    <a:pt x="484" y="0"/>
                    <a:pt x="351" y="48"/>
                    <a:pt x="243" y="143"/>
                  </a:cubicBezTo>
                  <a:cubicBezTo>
                    <a:pt x="103" y="267"/>
                    <a:pt x="26" y="391"/>
                    <a:pt x="10" y="577"/>
                  </a:cubicBezTo>
                  <a:cubicBezTo>
                    <a:pt x="-21" y="732"/>
                    <a:pt x="26" y="887"/>
                    <a:pt x="134" y="1011"/>
                  </a:cubicBezTo>
                  <a:cubicBezTo>
                    <a:pt x="258" y="1151"/>
                    <a:pt x="398" y="1229"/>
                    <a:pt x="569" y="1244"/>
                  </a:cubicBezTo>
                  <a:cubicBezTo>
                    <a:pt x="600" y="1250"/>
                    <a:pt x="632" y="1254"/>
                    <a:pt x="663" y="1254"/>
                  </a:cubicBezTo>
                  <a:cubicBezTo>
                    <a:pt x="786" y="1254"/>
                    <a:pt x="907" y="1206"/>
                    <a:pt x="1018" y="1120"/>
                  </a:cubicBezTo>
                  <a:cubicBezTo>
                    <a:pt x="1142" y="1011"/>
                    <a:pt x="1220" y="856"/>
                    <a:pt x="1251" y="686"/>
                  </a:cubicBezTo>
                  <a:cubicBezTo>
                    <a:pt x="1266" y="531"/>
                    <a:pt x="1220" y="376"/>
                    <a:pt x="1111" y="236"/>
                  </a:cubicBezTo>
                  <a:cubicBezTo>
                    <a:pt x="987" y="112"/>
                    <a:pt x="848" y="34"/>
                    <a:pt x="677" y="3"/>
                  </a:cubicBezTo>
                  <a:cubicBezTo>
                    <a:pt x="658" y="1"/>
                    <a:pt x="638" y="0"/>
                    <a:pt x="61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332;p18">
              <a:extLst>
                <a:ext uri="{FF2B5EF4-FFF2-40B4-BE49-F238E27FC236}">
                  <a16:creationId xmlns:a16="http://schemas.microsoft.com/office/drawing/2014/main" id="{04522D6F-9D3D-5584-03C7-D0FE3292E2E6}"/>
                </a:ext>
              </a:extLst>
            </p:cNvPr>
            <p:cNvSpPr/>
            <p:nvPr/>
          </p:nvSpPr>
          <p:spPr>
            <a:xfrm>
              <a:off x="5458400" y="2496225"/>
              <a:ext cx="31575" cy="31225"/>
            </a:xfrm>
            <a:custGeom>
              <a:avLst/>
              <a:gdLst/>
              <a:ahLst/>
              <a:cxnLst/>
              <a:rect l="l" t="t" r="r" b="b"/>
              <a:pathLst>
                <a:path w="1263" h="1249" extrusionOk="0">
                  <a:moveTo>
                    <a:pt x="614" y="0"/>
                  </a:moveTo>
                  <a:cubicBezTo>
                    <a:pt x="483" y="0"/>
                    <a:pt x="356" y="39"/>
                    <a:pt x="251" y="143"/>
                  </a:cubicBezTo>
                  <a:cubicBezTo>
                    <a:pt x="112" y="252"/>
                    <a:pt x="34" y="392"/>
                    <a:pt x="3" y="562"/>
                  </a:cubicBezTo>
                  <a:cubicBezTo>
                    <a:pt x="-13" y="717"/>
                    <a:pt x="34" y="872"/>
                    <a:pt x="143" y="1012"/>
                  </a:cubicBezTo>
                  <a:cubicBezTo>
                    <a:pt x="267" y="1152"/>
                    <a:pt x="406" y="1229"/>
                    <a:pt x="577" y="1245"/>
                  </a:cubicBezTo>
                  <a:cubicBezTo>
                    <a:pt x="601" y="1247"/>
                    <a:pt x="625" y="1248"/>
                    <a:pt x="649" y="1248"/>
                  </a:cubicBezTo>
                  <a:cubicBezTo>
                    <a:pt x="780" y="1248"/>
                    <a:pt x="909" y="1210"/>
                    <a:pt x="1027" y="1105"/>
                  </a:cubicBezTo>
                  <a:cubicBezTo>
                    <a:pt x="1151" y="996"/>
                    <a:pt x="1228" y="857"/>
                    <a:pt x="1259" y="686"/>
                  </a:cubicBezTo>
                  <a:cubicBezTo>
                    <a:pt x="1275" y="531"/>
                    <a:pt x="1228" y="376"/>
                    <a:pt x="1120" y="236"/>
                  </a:cubicBezTo>
                  <a:cubicBezTo>
                    <a:pt x="996" y="97"/>
                    <a:pt x="856" y="19"/>
                    <a:pt x="685" y="4"/>
                  </a:cubicBezTo>
                  <a:cubicBezTo>
                    <a:pt x="661" y="1"/>
                    <a:pt x="637"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333;p18">
              <a:extLst>
                <a:ext uri="{FF2B5EF4-FFF2-40B4-BE49-F238E27FC236}">
                  <a16:creationId xmlns:a16="http://schemas.microsoft.com/office/drawing/2014/main" id="{0F8CB8D3-B684-1312-085C-CBC4D54816FC}"/>
                </a:ext>
              </a:extLst>
            </p:cNvPr>
            <p:cNvSpPr/>
            <p:nvPr/>
          </p:nvSpPr>
          <p:spPr>
            <a:xfrm>
              <a:off x="2295575" y="2525300"/>
              <a:ext cx="31225" cy="31225"/>
            </a:xfrm>
            <a:custGeom>
              <a:avLst/>
              <a:gdLst/>
              <a:ahLst/>
              <a:cxnLst/>
              <a:rect l="l" t="t" r="r" b="b"/>
              <a:pathLst>
                <a:path w="1249" h="1249" extrusionOk="0">
                  <a:moveTo>
                    <a:pt x="615" y="0"/>
                  </a:moveTo>
                  <a:cubicBezTo>
                    <a:pt x="484" y="0"/>
                    <a:pt x="355" y="39"/>
                    <a:pt x="237" y="144"/>
                  </a:cubicBezTo>
                  <a:cubicBezTo>
                    <a:pt x="97" y="252"/>
                    <a:pt x="20" y="392"/>
                    <a:pt x="4" y="562"/>
                  </a:cubicBezTo>
                  <a:cubicBezTo>
                    <a:pt x="-11" y="717"/>
                    <a:pt x="20" y="873"/>
                    <a:pt x="144" y="1012"/>
                  </a:cubicBezTo>
                  <a:cubicBezTo>
                    <a:pt x="252" y="1152"/>
                    <a:pt x="392" y="1229"/>
                    <a:pt x="563" y="1245"/>
                  </a:cubicBezTo>
                  <a:cubicBezTo>
                    <a:pt x="587" y="1247"/>
                    <a:pt x="611" y="1248"/>
                    <a:pt x="635" y="1248"/>
                  </a:cubicBezTo>
                  <a:cubicBezTo>
                    <a:pt x="765" y="1248"/>
                    <a:pt x="894" y="1210"/>
                    <a:pt x="1012" y="1105"/>
                  </a:cubicBezTo>
                  <a:cubicBezTo>
                    <a:pt x="1152" y="997"/>
                    <a:pt x="1230" y="857"/>
                    <a:pt x="1245" y="686"/>
                  </a:cubicBezTo>
                  <a:cubicBezTo>
                    <a:pt x="1261" y="531"/>
                    <a:pt x="1230" y="376"/>
                    <a:pt x="1106" y="237"/>
                  </a:cubicBezTo>
                  <a:cubicBezTo>
                    <a:pt x="997" y="97"/>
                    <a:pt x="857"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334;p18">
              <a:extLst>
                <a:ext uri="{FF2B5EF4-FFF2-40B4-BE49-F238E27FC236}">
                  <a16:creationId xmlns:a16="http://schemas.microsoft.com/office/drawing/2014/main" id="{0FE38748-CAE0-C418-DE84-631842C85A84}"/>
                </a:ext>
              </a:extLst>
            </p:cNvPr>
            <p:cNvSpPr/>
            <p:nvPr/>
          </p:nvSpPr>
          <p:spPr>
            <a:xfrm>
              <a:off x="2491375" y="2543125"/>
              <a:ext cx="31250" cy="31225"/>
            </a:xfrm>
            <a:custGeom>
              <a:avLst/>
              <a:gdLst/>
              <a:ahLst/>
              <a:cxnLst/>
              <a:rect l="l" t="t" r="r" b="b"/>
              <a:pathLst>
                <a:path w="1250" h="1249" extrusionOk="0">
                  <a:moveTo>
                    <a:pt x="615" y="1"/>
                  </a:moveTo>
                  <a:cubicBezTo>
                    <a:pt x="484" y="1"/>
                    <a:pt x="355" y="39"/>
                    <a:pt x="237" y="144"/>
                  </a:cubicBezTo>
                  <a:cubicBezTo>
                    <a:pt x="98" y="253"/>
                    <a:pt x="20" y="392"/>
                    <a:pt x="5" y="563"/>
                  </a:cubicBezTo>
                  <a:cubicBezTo>
                    <a:pt x="-11" y="718"/>
                    <a:pt x="20" y="873"/>
                    <a:pt x="144" y="1013"/>
                  </a:cubicBezTo>
                  <a:cubicBezTo>
                    <a:pt x="253" y="1152"/>
                    <a:pt x="392" y="1230"/>
                    <a:pt x="563" y="1245"/>
                  </a:cubicBezTo>
                  <a:cubicBezTo>
                    <a:pt x="587" y="1248"/>
                    <a:pt x="611" y="1249"/>
                    <a:pt x="635" y="1249"/>
                  </a:cubicBezTo>
                  <a:cubicBezTo>
                    <a:pt x="766" y="1249"/>
                    <a:pt x="895" y="1211"/>
                    <a:pt x="1013" y="1106"/>
                  </a:cubicBezTo>
                  <a:cubicBezTo>
                    <a:pt x="1152" y="997"/>
                    <a:pt x="1230" y="858"/>
                    <a:pt x="1245" y="687"/>
                  </a:cubicBezTo>
                  <a:cubicBezTo>
                    <a:pt x="1261" y="532"/>
                    <a:pt x="1230" y="377"/>
                    <a:pt x="1106" y="237"/>
                  </a:cubicBezTo>
                  <a:cubicBezTo>
                    <a:pt x="997" y="98"/>
                    <a:pt x="858"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335;p18">
              <a:extLst>
                <a:ext uri="{FF2B5EF4-FFF2-40B4-BE49-F238E27FC236}">
                  <a16:creationId xmlns:a16="http://schemas.microsoft.com/office/drawing/2014/main" id="{D2AB1D34-692D-7AEE-2F4B-A70D0433FA41}"/>
                </a:ext>
              </a:extLst>
            </p:cNvPr>
            <p:cNvSpPr/>
            <p:nvPr/>
          </p:nvSpPr>
          <p:spPr>
            <a:xfrm>
              <a:off x="2687200" y="2561000"/>
              <a:ext cx="31225" cy="31350"/>
            </a:xfrm>
            <a:custGeom>
              <a:avLst/>
              <a:gdLst/>
              <a:ahLst/>
              <a:cxnLst/>
              <a:rect l="l" t="t" r="r" b="b"/>
              <a:pathLst>
                <a:path w="1249" h="1254" extrusionOk="0">
                  <a:moveTo>
                    <a:pt x="628" y="0"/>
                  </a:moveTo>
                  <a:cubicBezTo>
                    <a:pt x="493" y="0"/>
                    <a:pt x="359" y="48"/>
                    <a:pt x="237" y="143"/>
                  </a:cubicBezTo>
                  <a:cubicBezTo>
                    <a:pt x="97" y="267"/>
                    <a:pt x="20" y="391"/>
                    <a:pt x="4" y="577"/>
                  </a:cubicBezTo>
                  <a:cubicBezTo>
                    <a:pt x="-12" y="732"/>
                    <a:pt x="20" y="887"/>
                    <a:pt x="144" y="1011"/>
                  </a:cubicBezTo>
                  <a:cubicBezTo>
                    <a:pt x="252" y="1151"/>
                    <a:pt x="392" y="1228"/>
                    <a:pt x="562" y="1244"/>
                  </a:cubicBezTo>
                  <a:cubicBezTo>
                    <a:pt x="594" y="1250"/>
                    <a:pt x="626" y="1253"/>
                    <a:pt x="657" y="1253"/>
                  </a:cubicBezTo>
                  <a:cubicBezTo>
                    <a:pt x="780" y="1253"/>
                    <a:pt x="901" y="1206"/>
                    <a:pt x="1012" y="1120"/>
                  </a:cubicBezTo>
                  <a:cubicBezTo>
                    <a:pt x="1152" y="996"/>
                    <a:pt x="1229" y="856"/>
                    <a:pt x="1245" y="685"/>
                  </a:cubicBezTo>
                  <a:cubicBezTo>
                    <a:pt x="1260" y="530"/>
                    <a:pt x="1229" y="375"/>
                    <a:pt x="1105" y="236"/>
                  </a:cubicBezTo>
                  <a:cubicBezTo>
                    <a:pt x="997" y="111"/>
                    <a:pt x="857" y="34"/>
                    <a:pt x="686"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336;p18">
              <a:extLst>
                <a:ext uri="{FF2B5EF4-FFF2-40B4-BE49-F238E27FC236}">
                  <a16:creationId xmlns:a16="http://schemas.microsoft.com/office/drawing/2014/main" id="{621AFFBD-3BC9-6CA7-EB28-51F7663D124D}"/>
                </a:ext>
              </a:extLst>
            </p:cNvPr>
            <p:cNvSpPr/>
            <p:nvPr/>
          </p:nvSpPr>
          <p:spPr>
            <a:xfrm>
              <a:off x="2883400" y="2579050"/>
              <a:ext cx="31375" cy="31350"/>
            </a:xfrm>
            <a:custGeom>
              <a:avLst/>
              <a:gdLst/>
              <a:ahLst/>
              <a:cxnLst/>
              <a:rect l="l" t="t" r="r" b="b"/>
              <a:pathLst>
                <a:path w="1255" h="1254" extrusionOk="0">
                  <a:moveTo>
                    <a:pt x="591" y="0"/>
                  </a:moveTo>
                  <a:cubicBezTo>
                    <a:pt x="468" y="0"/>
                    <a:pt x="348" y="48"/>
                    <a:pt x="236" y="134"/>
                  </a:cubicBezTo>
                  <a:cubicBezTo>
                    <a:pt x="112" y="258"/>
                    <a:pt x="35" y="398"/>
                    <a:pt x="4" y="568"/>
                  </a:cubicBezTo>
                  <a:cubicBezTo>
                    <a:pt x="-12" y="723"/>
                    <a:pt x="35" y="878"/>
                    <a:pt x="143" y="1018"/>
                  </a:cubicBezTo>
                  <a:cubicBezTo>
                    <a:pt x="268" y="1142"/>
                    <a:pt x="392" y="1220"/>
                    <a:pt x="578" y="1251"/>
                  </a:cubicBezTo>
                  <a:cubicBezTo>
                    <a:pt x="597" y="1253"/>
                    <a:pt x="616" y="1254"/>
                    <a:pt x="636" y="1254"/>
                  </a:cubicBezTo>
                  <a:cubicBezTo>
                    <a:pt x="771" y="1254"/>
                    <a:pt x="903" y="1206"/>
                    <a:pt x="1012" y="1111"/>
                  </a:cubicBezTo>
                  <a:cubicBezTo>
                    <a:pt x="1136" y="987"/>
                    <a:pt x="1214" y="863"/>
                    <a:pt x="1245" y="677"/>
                  </a:cubicBezTo>
                  <a:cubicBezTo>
                    <a:pt x="1276" y="522"/>
                    <a:pt x="1229" y="367"/>
                    <a:pt x="1121" y="243"/>
                  </a:cubicBezTo>
                  <a:cubicBezTo>
                    <a:pt x="996" y="103"/>
                    <a:pt x="857" y="25"/>
                    <a:pt x="686" y="10"/>
                  </a:cubicBezTo>
                  <a:cubicBezTo>
                    <a:pt x="655" y="4"/>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337;p18">
              <a:extLst>
                <a:ext uri="{FF2B5EF4-FFF2-40B4-BE49-F238E27FC236}">
                  <a16:creationId xmlns:a16="http://schemas.microsoft.com/office/drawing/2014/main" id="{1B91C4EF-7EA4-96DB-6BF1-72507DAE1912}"/>
                </a:ext>
              </a:extLst>
            </p:cNvPr>
            <p:cNvSpPr/>
            <p:nvPr/>
          </p:nvSpPr>
          <p:spPr>
            <a:xfrm>
              <a:off x="3079200" y="2597025"/>
              <a:ext cx="31375" cy="31225"/>
            </a:xfrm>
            <a:custGeom>
              <a:avLst/>
              <a:gdLst/>
              <a:ahLst/>
              <a:cxnLst/>
              <a:rect l="l" t="t" r="r" b="b"/>
              <a:pathLst>
                <a:path w="1255" h="1249" extrusionOk="0">
                  <a:moveTo>
                    <a:pt x="615" y="1"/>
                  </a:moveTo>
                  <a:cubicBezTo>
                    <a:pt x="484" y="1"/>
                    <a:pt x="355" y="39"/>
                    <a:pt x="237" y="144"/>
                  </a:cubicBezTo>
                  <a:cubicBezTo>
                    <a:pt x="113" y="252"/>
                    <a:pt x="35" y="392"/>
                    <a:pt x="4" y="563"/>
                  </a:cubicBezTo>
                  <a:cubicBezTo>
                    <a:pt x="-11" y="718"/>
                    <a:pt x="20" y="873"/>
                    <a:pt x="144" y="1012"/>
                  </a:cubicBezTo>
                  <a:cubicBezTo>
                    <a:pt x="252" y="1152"/>
                    <a:pt x="392" y="1214"/>
                    <a:pt x="578" y="1245"/>
                  </a:cubicBezTo>
                  <a:cubicBezTo>
                    <a:pt x="602" y="1247"/>
                    <a:pt x="626" y="1249"/>
                    <a:pt x="650" y="1249"/>
                  </a:cubicBezTo>
                  <a:cubicBezTo>
                    <a:pt x="780" y="1249"/>
                    <a:pt x="907" y="1210"/>
                    <a:pt x="1012" y="1105"/>
                  </a:cubicBezTo>
                  <a:cubicBezTo>
                    <a:pt x="1152" y="1012"/>
                    <a:pt x="1214" y="857"/>
                    <a:pt x="1245" y="687"/>
                  </a:cubicBezTo>
                  <a:cubicBezTo>
                    <a:pt x="1276" y="532"/>
                    <a:pt x="1229" y="377"/>
                    <a:pt x="1121"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338;p18">
              <a:extLst>
                <a:ext uri="{FF2B5EF4-FFF2-40B4-BE49-F238E27FC236}">
                  <a16:creationId xmlns:a16="http://schemas.microsoft.com/office/drawing/2014/main" id="{5DE44CCD-7BF1-32F6-6A11-6F2D1DC1AAA0}"/>
                </a:ext>
              </a:extLst>
            </p:cNvPr>
            <p:cNvSpPr/>
            <p:nvPr/>
          </p:nvSpPr>
          <p:spPr>
            <a:xfrm>
              <a:off x="3275025" y="2614875"/>
              <a:ext cx="31350" cy="31225"/>
            </a:xfrm>
            <a:custGeom>
              <a:avLst/>
              <a:gdLst/>
              <a:ahLst/>
              <a:cxnLst/>
              <a:rect l="l" t="t" r="r" b="b"/>
              <a:pathLst>
                <a:path w="1254" h="1249" extrusionOk="0">
                  <a:moveTo>
                    <a:pt x="614" y="0"/>
                  </a:moveTo>
                  <a:cubicBezTo>
                    <a:pt x="483" y="0"/>
                    <a:pt x="354" y="38"/>
                    <a:pt x="236" y="143"/>
                  </a:cubicBezTo>
                  <a:cubicBezTo>
                    <a:pt x="112" y="252"/>
                    <a:pt x="35" y="391"/>
                    <a:pt x="4" y="562"/>
                  </a:cubicBezTo>
                  <a:cubicBezTo>
                    <a:pt x="-12" y="717"/>
                    <a:pt x="35" y="872"/>
                    <a:pt x="143" y="1012"/>
                  </a:cubicBezTo>
                  <a:cubicBezTo>
                    <a:pt x="267" y="1151"/>
                    <a:pt x="391" y="1229"/>
                    <a:pt x="577" y="1245"/>
                  </a:cubicBezTo>
                  <a:cubicBezTo>
                    <a:pt x="601" y="1247"/>
                    <a:pt x="625" y="1248"/>
                    <a:pt x="649" y="1248"/>
                  </a:cubicBezTo>
                  <a:cubicBezTo>
                    <a:pt x="780" y="1248"/>
                    <a:pt x="907" y="1210"/>
                    <a:pt x="1012" y="1105"/>
                  </a:cubicBezTo>
                  <a:cubicBezTo>
                    <a:pt x="1151" y="1012"/>
                    <a:pt x="1229" y="857"/>
                    <a:pt x="1244" y="686"/>
                  </a:cubicBezTo>
                  <a:cubicBezTo>
                    <a:pt x="1275"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339;p18">
              <a:extLst>
                <a:ext uri="{FF2B5EF4-FFF2-40B4-BE49-F238E27FC236}">
                  <a16:creationId xmlns:a16="http://schemas.microsoft.com/office/drawing/2014/main" id="{81872B53-C672-145A-959B-92E2C50D1CA3}"/>
                </a:ext>
              </a:extLst>
            </p:cNvPr>
            <p:cNvSpPr/>
            <p:nvPr/>
          </p:nvSpPr>
          <p:spPr>
            <a:xfrm>
              <a:off x="3470825" y="2632725"/>
              <a:ext cx="31375" cy="31350"/>
            </a:xfrm>
            <a:custGeom>
              <a:avLst/>
              <a:gdLst/>
              <a:ahLst/>
              <a:cxnLst/>
              <a:rect l="l" t="t" r="r" b="b"/>
              <a:pathLst>
                <a:path w="1255" h="1254" extrusionOk="0">
                  <a:moveTo>
                    <a:pt x="628" y="0"/>
                  </a:moveTo>
                  <a:cubicBezTo>
                    <a:pt x="493" y="0"/>
                    <a:pt x="359" y="48"/>
                    <a:pt x="237" y="143"/>
                  </a:cubicBezTo>
                  <a:cubicBezTo>
                    <a:pt x="112" y="267"/>
                    <a:pt x="35" y="391"/>
                    <a:pt x="4" y="577"/>
                  </a:cubicBezTo>
                  <a:cubicBezTo>
                    <a:pt x="-12" y="732"/>
                    <a:pt x="35" y="887"/>
                    <a:pt x="143" y="1011"/>
                  </a:cubicBezTo>
                  <a:cubicBezTo>
                    <a:pt x="252" y="1151"/>
                    <a:pt x="392" y="1228"/>
                    <a:pt x="578" y="1244"/>
                  </a:cubicBezTo>
                  <a:cubicBezTo>
                    <a:pt x="609" y="1250"/>
                    <a:pt x="641" y="1253"/>
                    <a:pt x="672" y="1253"/>
                  </a:cubicBezTo>
                  <a:cubicBezTo>
                    <a:pt x="795" y="1253"/>
                    <a:pt x="913" y="1206"/>
                    <a:pt x="1012" y="1120"/>
                  </a:cubicBezTo>
                  <a:cubicBezTo>
                    <a:pt x="1152" y="1011"/>
                    <a:pt x="1229" y="887"/>
                    <a:pt x="1245" y="686"/>
                  </a:cubicBezTo>
                  <a:cubicBezTo>
                    <a:pt x="1276" y="531"/>
                    <a:pt x="1229" y="375"/>
                    <a:pt x="1121" y="236"/>
                  </a:cubicBezTo>
                  <a:cubicBezTo>
                    <a:pt x="996" y="112"/>
                    <a:pt x="857" y="34"/>
                    <a:pt x="686"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340;p18">
              <a:extLst>
                <a:ext uri="{FF2B5EF4-FFF2-40B4-BE49-F238E27FC236}">
                  <a16:creationId xmlns:a16="http://schemas.microsoft.com/office/drawing/2014/main" id="{CB17DB19-DC61-8201-3AD8-DBBE359F1B2F}"/>
                </a:ext>
              </a:extLst>
            </p:cNvPr>
            <p:cNvSpPr/>
            <p:nvPr/>
          </p:nvSpPr>
          <p:spPr>
            <a:xfrm>
              <a:off x="3666650" y="2651300"/>
              <a:ext cx="31350" cy="31250"/>
            </a:xfrm>
            <a:custGeom>
              <a:avLst/>
              <a:gdLst/>
              <a:ahLst/>
              <a:cxnLst/>
              <a:rect l="l" t="t" r="r" b="b"/>
              <a:pathLst>
                <a:path w="1254" h="1250" extrusionOk="0">
                  <a:moveTo>
                    <a:pt x="614" y="1"/>
                  </a:moveTo>
                  <a:cubicBezTo>
                    <a:pt x="483" y="1"/>
                    <a:pt x="354" y="39"/>
                    <a:pt x="236" y="144"/>
                  </a:cubicBezTo>
                  <a:cubicBezTo>
                    <a:pt x="112" y="253"/>
                    <a:pt x="34" y="392"/>
                    <a:pt x="3" y="563"/>
                  </a:cubicBezTo>
                  <a:cubicBezTo>
                    <a:pt x="-12" y="718"/>
                    <a:pt x="34" y="873"/>
                    <a:pt x="143" y="1013"/>
                  </a:cubicBezTo>
                  <a:cubicBezTo>
                    <a:pt x="267" y="1152"/>
                    <a:pt x="391" y="1230"/>
                    <a:pt x="577" y="1245"/>
                  </a:cubicBezTo>
                  <a:cubicBezTo>
                    <a:pt x="601" y="1248"/>
                    <a:pt x="625" y="1249"/>
                    <a:pt x="649" y="1249"/>
                  </a:cubicBezTo>
                  <a:cubicBezTo>
                    <a:pt x="779" y="1249"/>
                    <a:pt x="906" y="1211"/>
                    <a:pt x="1011" y="1106"/>
                  </a:cubicBezTo>
                  <a:cubicBezTo>
                    <a:pt x="1151" y="997"/>
                    <a:pt x="1228" y="858"/>
                    <a:pt x="1244" y="687"/>
                  </a:cubicBezTo>
                  <a:cubicBezTo>
                    <a:pt x="1275" y="532"/>
                    <a:pt x="1228" y="377"/>
                    <a:pt x="1120" y="237"/>
                  </a:cubicBezTo>
                  <a:cubicBezTo>
                    <a:pt x="996" y="98"/>
                    <a:pt x="856"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341;p18">
              <a:extLst>
                <a:ext uri="{FF2B5EF4-FFF2-40B4-BE49-F238E27FC236}">
                  <a16:creationId xmlns:a16="http://schemas.microsoft.com/office/drawing/2014/main" id="{ACF1610D-0756-661C-251C-C48ABB53D2D7}"/>
                </a:ext>
              </a:extLst>
            </p:cNvPr>
            <p:cNvSpPr/>
            <p:nvPr/>
          </p:nvSpPr>
          <p:spPr>
            <a:xfrm>
              <a:off x="3862450" y="2669150"/>
              <a:ext cx="31225" cy="31225"/>
            </a:xfrm>
            <a:custGeom>
              <a:avLst/>
              <a:gdLst/>
              <a:ahLst/>
              <a:cxnLst/>
              <a:rect l="l" t="t" r="r" b="b"/>
              <a:pathLst>
                <a:path w="1249" h="1249" extrusionOk="0">
                  <a:moveTo>
                    <a:pt x="614" y="0"/>
                  </a:moveTo>
                  <a:cubicBezTo>
                    <a:pt x="483" y="0"/>
                    <a:pt x="354" y="39"/>
                    <a:pt x="236" y="144"/>
                  </a:cubicBezTo>
                  <a:cubicBezTo>
                    <a:pt x="97" y="252"/>
                    <a:pt x="35" y="392"/>
                    <a:pt x="4" y="562"/>
                  </a:cubicBezTo>
                  <a:cubicBezTo>
                    <a:pt x="-12" y="718"/>
                    <a:pt x="35" y="873"/>
                    <a:pt x="143" y="1012"/>
                  </a:cubicBezTo>
                  <a:cubicBezTo>
                    <a:pt x="267" y="1152"/>
                    <a:pt x="391" y="1229"/>
                    <a:pt x="577" y="1245"/>
                  </a:cubicBezTo>
                  <a:cubicBezTo>
                    <a:pt x="601" y="1247"/>
                    <a:pt x="625" y="1249"/>
                    <a:pt x="648" y="1249"/>
                  </a:cubicBezTo>
                  <a:cubicBezTo>
                    <a:pt x="776" y="1249"/>
                    <a:pt x="894" y="1210"/>
                    <a:pt x="1012" y="1105"/>
                  </a:cubicBezTo>
                  <a:cubicBezTo>
                    <a:pt x="1151" y="997"/>
                    <a:pt x="1229" y="857"/>
                    <a:pt x="1244" y="687"/>
                  </a:cubicBezTo>
                  <a:cubicBezTo>
                    <a:pt x="1260"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342;p18">
              <a:extLst>
                <a:ext uri="{FF2B5EF4-FFF2-40B4-BE49-F238E27FC236}">
                  <a16:creationId xmlns:a16="http://schemas.microsoft.com/office/drawing/2014/main" id="{D6F23FE1-18DB-F678-DA06-ACF7F6968CE5}"/>
                </a:ext>
              </a:extLst>
            </p:cNvPr>
            <p:cNvSpPr/>
            <p:nvPr/>
          </p:nvSpPr>
          <p:spPr>
            <a:xfrm>
              <a:off x="4058250" y="2687000"/>
              <a:ext cx="31225" cy="31350"/>
            </a:xfrm>
            <a:custGeom>
              <a:avLst/>
              <a:gdLst/>
              <a:ahLst/>
              <a:cxnLst/>
              <a:rect l="l" t="t" r="r" b="b"/>
              <a:pathLst>
                <a:path w="1249" h="1254" extrusionOk="0">
                  <a:moveTo>
                    <a:pt x="628" y="1"/>
                  </a:moveTo>
                  <a:cubicBezTo>
                    <a:pt x="493" y="1"/>
                    <a:pt x="359" y="48"/>
                    <a:pt x="237" y="143"/>
                  </a:cubicBezTo>
                  <a:cubicBezTo>
                    <a:pt x="97" y="267"/>
                    <a:pt x="19" y="391"/>
                    <a:pt x="4" y="577"/>
                  </a:cubicBezTo>
                  <a:cubicBezTo>
                    <a:pt x="-12" y="732"/>
                    <a:pt x="19" y="888"/>
                    <a:pt x="143" y="1012"/>
                  </a:cubicBezTo>
                  <a:cubicBezTo>
                    <a:pt x="268" y="1151"/>
                    <a:pt x="392" y="1229"/>
                    <a:pt x="578" y="1244"/>
                  </a:cubicBezTo>
                  <a:cubicBezTo>
                    <a:pt x="609" y="1251"/>
                    <a:pt x="640" y="1254"/>
                    <a:pt x="671" y="1254"/>
                  </a:cubicBezTo>
                  <a:cubicBezTo>
                    <a:pt x="790" y="1254"/>
                    <a:pt x="901" y="1207"/>
                    <a:pt x="1012" y="1120"/>
                  </a:cubicBezTo>
                  <a:cubicBezTo>
                    <a:pt x="1152" y="996"/>
                    <a:pt x="1229" y="857"/>
                    <a:pt x="1245" y="686"/>
                  </a:cubicBezTo>
                  <a:cubicBezTo>
                    <a:pt x="1260" y="531"/>
                    <a:pt x="1229" y="376"/>
                    <a:pt x="1121" y="236"/>
                  </a:cubicBezTo>
                  <a:cubicBezTo>
                    <a:pt x="997" y="112"/>
                    <a:pt x="857" y="35"/>
                    <a:pt x="686" y="4"/>
                  </a:cubicBezTo>
                  <a:cubicBezTo>
                    <a:pt x="667" y="2"/>
                    <a:pt x="648"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343;p18">
              <a:extLst>
                <a:ext uri="{FF2B5EF4-FFF2-40B4-BE49-F238E27FC236}">
                  <a16:creationId xmlns:a16="http://schemas.microsoft.com/office/drawing/2014/main" id="{25A94CD7-2284-A41F-9FBC-1BE19F633091}"/>
                </a:ext>
              </a:extLst>
            </p:cNvPr>
            <p:cNvSpPr/>
            <p:nvPr/>
          </p:nvSpPr>
          <p:spPr>
            <a:xfrm>
              <a:off x="4254450" y="2705075"/>
              <a:ext cx="31575" cy="31350"/>
            </a:xfrm>
            <a:custGeom>
              <a:avLst/>
              <a:gdLst/>
              <a:ahLst/>
              <a:cxnLst/>
              <a:rect l="l" t="t" r="r" b="b"/>
              <a:pathLst>
                <a:path w="1263" h="1254" extrusionOk="0">
                  <a:moveTo>
                    <a:pt x="591" y="0"/>
                  </a:moveTo>
                  <a:cubicBezTo>
                    <a:pt x="469" y="0"/>
                    <a:pt x="351" y="47"/>
                    <a:pt x="252" y="134"/>
                  </a:cubicBezTo>
                  <a:cubicBezTo>
                    <a:pt x="112" y="258"/>
                    <a:pt x="35" y="397"/>
                    <a:pt x="4" y="568"/>
                  </a:cubicBezTo>
                  <a:cubicBezTo>
                    <a:pt x="-12" y="723"/>
                    <a:pt x="35" y="878"/>
                    <a:pt x="143" y="1018"/>
                  </a:cubicBezTo>
                  <a:cubicBezTo>
                    <a:pt x="267" y="1142"/>
                    <a:pt x="407" y="1219"/>
                    <a:pt x="578" y="1250"/>
                  </a:cubicBezTo>
                  <a:cubicBezTo>
                    <a:pt x="597" y="1252"/>
                    <a:pt x="616" y="1253"/>
                    <a:pt x="636" y="1253"/>
                  </a:cubicBezTo>
                  <a:cubicBezTo>
                    <a:pt x="771" y="1253"/>
                    <a:pt x="905" y="1206"/>
                    <a:pt x="1027" y="1111"/>
                  </a:cubicBezTo>
                  <a:cubicBezTo>
                    <a:pt x="1136" y="987"/>
                    <a:pt x="1213" y="863"/>
                    <a:pt x="1260" y="676"/>
                  </a:cubicBezTo>
                  <a:cubicBezTo>
                    <a:pt x="1276" y="521"/>
                    <a:pt x="1229" y="366"/>
                    <a:pt x="1120" y="242"/>
                  </a:cubicBezTo>
                  <a:cubicBezTo>
                    <a:pt x="996" y="103"/>
                    <a:pt x="857" y="25"/>
                    <a:pt x="686" y="9"/>
                  </a:cubicBezTo>
                  <a:cubicBezTo>
                    <a:pt x="655" y="3"/>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344;p18">
              <a:extLst>
                <a:ext uri="{FF2B5EF4-FFF2-40B4-BE49-F238E27FC236}">
                  <a16:creationId xmlns:a16="http://schemas.microsoft.com/office/drawing/2014/main" id="{44BB4616-41A7-9F1B-6B7D-FA24ACA7B878}"/>
                </a:ext>
              </a:extLst>
            </p:cNvPr>
            <p:cNvSpPr/>
            <p:nvPr/>
          </p:nvSpPr>
          <p:spPr>
            <a:xfrm>
              <a:off x="4450275" y="2723050"/>
              <a:ext cx="31575" cy="31225"/>
            </a:xfrm>
            <a:custGeom>
              <a:avLst/>
              <a:gdLst/>
              <a:ahLst/>
              <a:cxnLst/>
              <a:rect l="l" t="t" r="r" b="b"/>
              <a:pathLst>
                <a:path w="1263" h="1249" extrusionOk="0">
                  <a:moveTo>
                    <a:pt x="614" y="0"/>
                  </a:moveTo>
                  <a:cubicBezTo>
                    <a:pt x="483" y="0"/>
                    <a:pt x="356" y="39"/>
                    <a:pt x="251" y="144"/>
                  </a:cubicBezTo>
                  <a:cubicBezTo>
                    <a:pt x="112" y="252"/>
                    <a:pt x="34" y="392"/>
                    <a:pt x="3" y="562"/>
                  </a:cubicBezTo>
                  <a:cubicBezTo>
                    <a:pt x="-12" y="717"/>
                    <a:pt x="34" y="872"/>
                    <a:pt x="143" y="1012"/>
                  </a:cubicBezTo>
                  <a:cubicBezTo>
                    <a:pt x="267" y="1152"/>
                    <a:pt x="406" y="1229"/>
                    <a:pt x="577" y="1245"/>
                  </a:cubicBezTo>
                  <a:cubicBezTo>
                    <a:pt x="601" y="1247"/>
                    <a:pt x="625" y="1248"/>
                    <a:pt x="649" y="1248"/>
                  </a:cubicBezTo>
                  <a:cubicBezTo>
                    <a:pt x="780" y="1248"/>
                    <a:pt x="909" y="1210"/>
                    <a:pt x="1027" y="1105"/>
                  </a:cubicBezTo>
                  <a:cubicBezTo>
                    <a:pt x="1151" y="981"/>
                    <a:pt x="1213" y="857"/>
                    <a:pt x="1259" y="671"/>
                  </a:cubicBezTo>
                  <a:cubicBezTo>
                    <a:pt x="1275" y="531"/>
                    <a:pt x="1228" y="376"/>
                    <a:pt x="1120" y="237"/>
                  </a:cubicBezTo>
                  <a:cubicBezTo>
                    <a:pt x="996" y="97"/>
                    <a:pt x="856" y="19"/>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345;p18">
              <a:extLst>
                <a:ext uri="{FF2B5EF4-FFF2-40B4-BE49-F238E27FC236}">
                  <a16:creationId xmlns:a16="http://schemas.microsoft.com/office/drawing/2014/main" id="{8C8BFA3B-8428-82A3-329F-35D7A90A402C}"/>
                </a:ext>
              </a:extLst>
            </p:cNvPr>
            <p:cNvSpPr/>
            <p:nvPr/>
          </p:nvSpPr>
          <p:spPr>
            <a:xfrm>
              <a:off x="4646300" y="2740875"/>
              <a:ext cx="31350" cy="31225"/>
            </a:xfrm>
            <a:custGeom>
              <a:avLst/>
              <a:gdLst/>
              <a:ahLst/>
              <a:cxnLst/>
              <a:rect l="l" t="t" r="r" b="b"/>
              <a:pathLst>
                <a:path w="1254" h="1249" extrusionOk="0">
                  <a:moveTo>
                    <a:pt x="605" y="1"/>
                  </a:moveTo>
                  <a:cubicBezTo>
                    <a:pt x="475" y="1"/>
                    <a:pt x="347" y="39"/>
                    <a:pt x="243" y="144"/>
                  </a:cubicBezTo>
                  <a:cubicBezTo>
                    <a:pt x="103" y="253"/>
                    <a:pt x="25" y="392"/>
                    <a:pt x="10" y="563"/>
                  </a:cubicBezTo>
                  <a:cubicBezTo>
                    <a:pt x="-21" y="718"/>
                    <a:pt x="25" y="873"/>
                    <a:pt x="134" y="1012"/>
                  </a:cubicBezTo>
                  <a:cubicBezTo>
                    <a:pt x="258" y="1152"/>
                    <a:pt x="398" y="1230"/>
                    <a:pt x="568" y="1245"/>
                  </a:cubicBezTo>
                  <a:cubicBezTo>
                    <a:pt x="592" y="1248"/>
                    <a:pt x="616" y="1249"/>
                    <a:pt x="640" y="1249"/>
                  </a:cubicBezTo>
                  <a:cubicBezTo>
                    <a:pt x="771" y="1249"/>
                    <a:pt x="900" y="1210"/>
                    <a:pt x="1018" y="1106"/>
                  </a:cubicBezTo>
                  <a:cubicBezTo>
                    <a:pt x="1142" y="997"/>
                    <a:pt x="1220" y="857"/>
                    <a:pt x="1251" y="687"/>
                  </a:cubicBezTo>
                  <a:cubicBezTo>
                    <a:pt x="1266" y="532"/>
                    <a:pt x="1220" y="377"/>
                    <a:pt x="1111"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346;p18">
              <a:extLst>
                <a:ext uri="{FF2B5EF4-FFF2-40B4-BE49-F238E27FC236}">
                  <a16:creationId xmlns:a16="http://schemas.microsoft.com/office/drawing/2014/main" id="{840A7D93-6452-DD5E-3F52-06BE01768B09}"/>
                </a:ext>
              </a:extLst>
            </p:cNvPr>
            <p:cNvSpPr/>
            <p:nvPr/>
          </p:nvSpPr>
          <p:spPr>
            <a:xfrm>
              <a:off x="4842100" y="2758725"/>
              <a:ext cx="31350" cy="31225"/>
            </a:xfrm>
            <a:custGeom>
              <a:avLst/>
              <a:gdLst/>
              <a:ahLst/>
              <a:cxnLst/>
              <a:rect l="l" t="t" r="r" b="b"/>
              <a:pathLst>
                <a:path w="1254" h="1249" extrusionOk="0">
                  <a:moveTo>
                    <a:pt x="605" y="0"/>
                  </a:moveTo>
                  <a:cubicBezTo>
                    <a:pt x="475" y="0"/>
                    <a:pt x="348" y="39"/>
                    <a:pt x="243" y="143"/>
                  </a:cubicBezTo>
                  <a:cubicBezTo>
                    <a:pt x="103" y="267"/>
                    <a:pt x="26" y="392"/>
                    <a:pt x="10" y="578"/>
                  </a:cubicBezTo>
                  <a:cubicBezTo>
                    <a:pt x="-21" y="717"/>
                    <a:pt x="26" y="872"/>
                    <a:pt x="134" y="1012"/>
                  </a:cubicBezTo>
                  <a:cubicBezTo>
                    <a:pt x="258" y="1152"/>
                    <a:pt x="398" y="1229"/>
                    <a:pt x="569" y="1245"/>
                  </a:cubicBezTo>
                  <a:cubicBezTo>
                    <a:pt x="593" y="1247"/>
                    <a:pt x="617" y="1248"/>
                    <a:pt x="641" y="1248"/>
                  </a:cubicBezTo>
                  <a:cubicBezTo>
                    <a:pt x="771" y="1248"/>
                    <a:pt x="900" y="1210"/>
                    <a:pt x="1018" y="1105"/>
                  </a:cubicBezTo>
                  <a:cubicBezTo>
                    <a:pt x="1142" y="996"/>
                    <a:pt x="1220" y="857"/>
                    <a:pt x="1251" y="686"/>
                  </a:cubicBezTo>
                  <a:cubicBezTo>
                    <a:pt x="1267" y="531"/>
                    <a:pt x="1220"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347;p18">
              <a:extLst>
                <a:ext uri="{FF2B5EF4-FFF2-40B4-BE49-F238E27FC236}">
                  <a16:creationId xmlns:a16="http://schemas.microsoft.com/office/drawing/2014/main" id="{9062D9B7-C1B3-CC95-51FD-7A9B41B856CC}"/>
                </a:ext>
              </a:extLst>
            </p:cNvPr>
            <p:cNvSpPr/>
            <p:nvPr/>
          </p:nvSpPr>
          <p:spPr>
            <a:xfrm>
              <a:off x="5037925" y="2776575"/>
              <a:ext cx="31350" cy="31575"/>
            </a:xfrm>
            <a:custGeom>
              <a:avLst/>
              <a:gdLst/>
              <a:ahLst/>
              <a:cxnLst/>
              <a:rect l="l" t="t" r="r" b="b"/>
              <a:pathLst>
                <a:path w="1254" h="1263" extrusionOk="0">
                  <a:moveTo>
                    <a:pt x="618" y="0"/>
                  </a:moveTo>
                  <a:cubicBezTo>
                    <a:pt x="483" y="0"/>
                    <a:pt x="351" y="48"/>
                    <a:pt x="242" y="143"/>
                  </a:cubicBezTo>
                  <a:cubicBezTo>
                    <a:pt x="103" y="267"/>
                    <a:pt x="25" y="407"/>
                    <a:pt x="10" y="577"/>
                  </a:cubicBezTo>
                  <a:cubicBezTo>
                    <a:pt x="-21" y="732"/>
                    <a:pt x="25" y="887"/>
                    <a:pt x="134" y="1027"/>
                  </a:cubicBezTo>
                  <a:cubicBezTo>
                    <a:pt x="258" y="1151"/>
                    <a:pt x="397" y="1229"/>
                    <a:pt x="568" y="1260"/>
                  </a:cubicBezTo>
                  <a:cubicBezTo>
                    <a:pt x="587" y="1261"/>
                    <a:pt x="607" y="1262"/>
                    <a:pt x="626" y="1262"/>
                  </a:cubicBezTo>
                  <a:cubicBezTo>
                    <a:pt x="762" y="1262"/>
                    <a:pt x="896" y="1215"/>
                    <a:pt x="1018" y="1120"/>
                  </a:cubicBezTo>
                  <a:cubicBezTo>
                    <a:pt x="1142" y="1027"/>
                    <a:pt x="1219" y="872"/>
                    <a:pt x="1250" y="686"/>
                  </a:cubicBezTo>
                  <a:cubicBezTo>
                    <a:pt x="1266" y="531"/>
                    <a:pt x="1219" y="375"/>
                    <a:pt x="1111" y="251"/>
                  </a:cubicBezTo>
                  <a:cubicBezTo>
                    <a:pt x="987" y="112"/>
                    <a:pt x="863" y="34"/>
                    <a:pt x="677" y="3"/>
                  </a:cubicBezTo>
                  <a:cubicBezTo>
                    <a:pt x="657" y="1"/>
                    <a:pt x="638" y="0"/>
                    <a:pt x="61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348;p18">
              <a:extLst>
                <a:ext uri="{FF2B5EF4-FFF2-40B4-BE49-F238E27FC236}">
                  <a16:creationId xmlns:a16="http://schemas.microsoft.com/office/drawing/2014/main" id="{E06606DC-4619-536D-1096-36ABD34E4B0A}"/>
                </a:ext>
              </a:extLst>
            </p:cNvPr>
            <p:cNvSpPr/>
            <p:nvPr/>
          </p:nvSpPr>
          <p:spPr>
            <a:xfrm>
              <a:off x="5233725" y="2794775"/>
              <a:ext cx="31350" cy="31225"/>
            </a:xfrm>
            <a:custGeom>
              <a:avLst/>
              <a:gdLst/>
              <a:ahLst/>
              <a:cxnLst/>
              <a:rect l="l" t="t" r="r" b="b"/>
              <a:pathLst>
                <a:path w="1254" h="1249" extrusionOk="0">
                  <a:moveTo>
                    <a:pt x="605" y="1"/>
                  </a:moveTo>
                  <a:cubicBezTo>
                    <a:pt x="475" y="1"/>
                    <a:pt x="347" y="39"/>
                    <a:pt x="243" y="144"/>
                  </a:cubicBezTo>
                  <a:cubicBezTo>
                    <a:pt x="103" y="252"/>
                    <a:pt x="25" y="392"/>
                    <a:pt x="10" y="563"/>
                  </a:cubicBezTo>
                  <a:cubicBezTo>
                    <a:pt x="-21" y="718"/>
                    <a:pt x="25" y="873"/>
                    <a:pt x="134" y="1012"/>
                  </a:cubicBezTo>
                  <a:cubicBezTo>
                    <a:pt x="258" y="1152"/>
                    <a:pt x="398" y="1229"/>
                    <a:pt x="568" y="1245"/>
                  </a:cubicBezTo>
                  <a:cubicBezTo>
                    <a:pt x="592" y="1247"/>
                    <a:pt x="616" y="1249"/>
                    <a:pt x="640" y="1249"/>
                  </a:cubicBezTo>
                  <a:cubicBezTo>
                    <a:pt x="771" y="1249"/>
                    <a:pt x="900" y="1210"/>
                    <a:pt x="1018" y="1105"/>
                  </a:cubicBezTo>
                  <a:cubicBezTo>
                    <a:pt x="1142" y="1012"/>
                    <a:pt x="1220" y="857"/>
                    <a:pt x="1251" y="687"/>
                  </a:cubicBezTo>
                  <a:cubicBezTo>
                    <a:pt x="1266" y="532"/>
                    <a:pt x="1220" y="376"/>
                    <a:pt x="1111" y="237"/>
                  </a:cubicBezTo>
                  <a:cubicBezTo>
                    <a:pt x="987" y="97"/>
                    <a:pt x="847"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349;p18">
              <a:extLst>
                <a:ext uri="{FF2B5EF4-FFF2-40B4-BE49-F238E27FC236}">
                  <a16:creationId xmlns:a16="http://schemas.microsoft.com/office/drawing/2014/main" id="{B7951B60-EAFF-EF7F-3DF7-40C065F33BAD}"/>
                </a:ext>
              </a:extLst>
            </p:cNvPr>
            <p:cNvSpPr/>
            <p:nvPr/>
          </p:nvSpPr>
          <p:spPr>
            <a:xfrm>
              <a:off x="5429300" y="2812600"/>
              <a:ext cx="31575" cy="31250"/>
            </a:xfrm>
            <a:custGeom>
              <a:avLst/>
              <a:gdLst/>
              <a:ahLst/>
              <a:cxnLst/>
              <a:rect l="l" t="t" r="r" b="b"/>
              <a:pathLst>
                <a:path w="1263" h="1250" extrusionOk="0">
                  <a:moveTo>
                    <a:pt x="614" y="1"/>
                  </a:moveTo>
                  <a:cubicBezTo>
                    <a:pt x="484" y="1"/>
                    <a:pt x="357" y="39"/>
                    <a:pt x="252" y="144"/>
                  </a:cubicBezTo>
                  <a:cubicBezTo>
                    <a:pt x="112" y="253"/>
                    <a:pt x="35" y="392"/>
                    <a:pt x="4" y="563"/>
                  </a:cubicBezTo>
                  <a:cubicBezTo>
                    <a:pt x="-12" y="718"/>
                    <a:pt x="35" y="873"/>
                    <a:pt x="143" y="1013"/>
                  </a:cubicBezTo>
                  <a:cubicBezTo>
                    <a:pt x="267" y="1152"/>
                    <a:pt x="407" y="1230"/>
                    <a:pt x="578" y="1245"/>
                  </a:cubicBezTo>
                  <a:cubicBezTo>
                    <a:pt x="602" y="1248"/>
                    <a:pt x="626" y="1249"/>
                    <a:pt x="650" y="1249"/>
                  </a:cubicBezTo>
                  <a:cubicBezTo>
                    <a:pt x="780" y="1249"/>
                    <a:pt x="909" y="1211"/>
                    <a:pt x="1027" y="1106"/>
                  </a:cubicBezTo>
                  <a:cubicBezTo>
                    <a:pt x="1151" y="1013"/>
                    <a:pt x="1229" y="873"/>
                    <a:pt x="1260" y="687"/>
                  </a:cubicBezTo>
                  <a:cubicBezTo>
                    <a:pt x="1276" y="532"/>
                    <a:pt x="1229" y="377"/>
                    <a:pt x="1120" y="237"/>
                  </a:cubicBezTo>
                  <a:cubicBezTo>
                    <a:pt x="996" y="98"/>
                    <a:pt x="857"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350;p18">
              <a:extLst>
                <a:ext uri="{FF2B5EF4-FFF2-40B4-BE49-F238E27FC236}">
                  <a16:creationId xmlns:a16="http://schemas.microsoft.com/office/drawing/2014/main" id="{F54A9576-5354-0151-F9BB-DB263220D638}"/>
                </a:ext>
              </a:extLst>
            </p:cNvPr>
            <p:cNvSpPr/>
            <p:nvPr/>
          </p:nvSpPr>
          <p:spPr>
            <a:xfrm>
              <a:off x="2266500" y="2842100"/>
              <a:ext cx="31225" cy="31200"/>
            </a:xfrm>
            <a:custGeom>
              <a:avLst/>
              <a:gdLst/>
              <a:ahLst/>
              <a:cxnLst/>
              <a:rect l="l" t="t" r="r" b="b"/>
              <a:pathLst>
                <a:path w="1249" h="1248" extrusionOk="0">
                  <a:moveTo>
                    <a:pt x="628" y="0"/>
                  </a:moveTo>
                  <a:cubicBezTo>
                    <a:pt x="493" y="0"/>
                    <a:pt x="359" y="48"/>
                    <a:pt x="237" y="143"/>
                  </a:cubicBezTo>
                  <a:cubicBezTo>
                    <a:pt x="97" y="267"/>
                    <a:pt x="20" y="391"/>
                    <a:pt x="4" y="577"/>
                  </a:cubicBezTo>
                  <a:cubicBezTo>
                    <a:pt x="-11" y="732"/>
                    <a:pt x="20" y="872"/>
                    <a:pt x="144" y="1011"/>
                  </a:cubicBezTo>
                  <a:cubicBezTo>
                    <a:pt x="252" y="1151"/>
                    <a:pt x="392" y="1229"/>
                    <a:pt x="562" y="1244"/>
                  </a:cubicBezTo>
                  <a:cubicBezTo>
                    <a:pt x="587" y="1247"/>
                    <a:pt x="612" y="1248"/>
                    <a:pt x="636" y="1248"/>
                  </a:cubicBezTo>
                  <a:cubicBezTo>
                    <a:pt x="766" y="1248"/>
                    <a:pt x="895" y="1211"/>
                    <a:pt x="1012" y="1120"/>
                  </a:cubicBezTo>
                  <a:cubicBezTo>
                    <a:pt x="1152" y="996"/>
                    <a:pt x="1229" y="856"/>
                    <a:pt x="1245" y="686"/>
                  </a:cubicBezTo>
                  <a:cubicBezTo>
                    <a:pt x="1260" y="531"/>
                    <a:pt x="1229" y="376"/>
                    <a:pt x="1105" y="236"/>
                  </a:cubicBezTo>
                  <a:cubicBezTo>
                    <a:pt x="997" y="96"/>
                    <a:pt x="857" y="34"/>
                    <a:pt x="687"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351;p18">
              <a:extLst>
                <a:ext uri="{FF2B5EF4-FFF2-40B4-BE49-F238E27FC236}">
                  <a16:creationId xmlns:a16="http://schemas.microsoft.com/office/drawing/2014/main" id="{AC1C4322-DC07-CEBD-F002-6EBB27780AE0}"/>
                </a:ext>
              </a:extLst>
            </p:cNvPr>
            <p:cNvSpPr/>
            <p:nvPr/>
          </p:nvSpPr>
          <p:spPr>
            <a:xfrm>
              <a:off x="2462300" y="2860150"/>
              <a:ext cx="31225" cy="31350"/>
            </a:xfrm>
            <a:custGeom>
              <a:avLst/>
              <a:gdLst/>
              <a:ahLst/>
              <a:cxnLst/>
              <a:rect l="l" t="t" r="r" b="b"/>
              <a:pathLst>
                <a:path w="1249" h="1254" extrusionOk="0">
                  <a:moveTo>
                    <a:pt x="592" y="1"/>
                  </a:moveTo>
                  <a:cubicBezTo>
                    <a:pt x="469" y="1"/>
                    <a:pt x="348" y="48"/>
                    <a:pt x="237" y="134"/>
                  </a:cubicBezTo>
                  <a:cubicBezTo>
                    <a:pt x="97" y="258"/>
                    <a:pt x="20" y="398"/>
                    <a:pt x="4" y="569"/>
                  </a:cubicBezTo>
                  <a:cubicBezTo>
                    <a:pt x="-11" y="724"/>
                    <a:pt x="20" y="879"/>
                    <a:pt x="144" y="1018"/>
                  </a:cubicBezTo>
                  <a:cubicBezTo>
                    <a:pt x="253" y="1143"/>
                    <a:pt x="392" y="1220"/>
                    <a:pt x="563" y="1251"/>
                  </a:cubicBezTo>
                  <a:cubicBezTo>
                    <a:pt x="582" y="1253"/>
                    <a:pt x="602" y="1254"/>
                    <a:pt x="621" y="1254"/>
                  </a:cubicBezTo>
                  <a:cubicBezTo>
                    <a:pt x="756" y="1254"/>
                    <a:pt x="890" y="1207"/>
                    <a:pt x="1013" y="1112"/>
                  </a:cubicBezTo>
                  <a:cubicBezTo>
                    <a:pt x="1152" y="987"/>
                    <a:pt x="1230" y="863"/>
                    <a:pt x="1245" y="677"/>
                  </a:cubicBezTo>
                  <a:cubicBezTo>
                    <a:pt x="1261" y="522"/>
                    <a:pt x="1230" y="367"/>
                    <a:pt x="1106" y="243"/>
                  </a:cubicBezTo>
                  <a:cubicBezTo>
                    <a:pt x="997" y="103"/>
                    <a:pt x="857" y="26"/>
                    <a:pt x="687" y="10"/>
                  </a:cubicBezTo>
                  <a:cubicBezTo>
                    <a:pt x="655" y="4"/>
                    <a:pt x="624" y="1"/>
                    <a:pt x="59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352;p18">
              <a:extLst>
                <a:ext uri="{FF2B5EF4-FFF2-40B4-BE49-F238E27FC236}">
                  <a16:creationId xmlns:a16="http://schemas.microsoft.com/office/drawing/2014/main" id="{F87FC25A-C9B5-66DA-3DA4-71BA1A76E9FD}"/>
                </a:ext>
              </a:extLst>
            </p:cNvPr>
            <p:cNvSpPr/>
            <p:nvPr/>
          </p:nvSpPr>
          <p:spPr>
            <a:xfrm>
              <a:off x="2658125" y="2878150"/>
              <a:ext cx="31225" cy="31225"/>
            </a:xfrm>
            <a:custGeom>
              <a:avLst/>
              <a:gdLst/>
              <a:ahLst/>
              <a:cxnLst/>
              <a:rect l="l" t="t" r="r" b="b"/>
              <a:pathLst>
                <a:path w="1249" h="1249" extrusionOk="0">
                  <a:moveTo>
                    <a:pt x="614" y="0"/>
                  </a:moveTo>
                  <a:cubicBezTo>
                    <a:pt x="483" y="0"/>
                    <a:pt x="354" y="38"/>
                    <a:pt x="236" y="143"/>
                  </a:cubicBezTo>
                  <a:cubicBezTo>
                    <a:pt x="97" y="252"/>
                    <a:pt x="19" y="392"/>
                    <a:pt x="4" y="562"/>
                  </a:cubicBezTo>
                  <a:cubicBezTo>
                    <a:pt x="-12" y="717"/>
                    <a:pt x="19" y="872"/>
                    <a:pt x="143" y="1012"/>
                  </a:cubicBezTo>
                  <a:cubicBezTo>
                    <a:pt x="252" y="1151"/>
                    <a:pt x="392" y="1229"/>
                    <a:pt x="562" y="1245"/>
                  </a:cubicBezTo>
                  <a:cubicBezTo>
                    <a:pt x="586" y="1247"/>
                    <a:pt x="610" y="1248"/>
                    <a:pt x="634" y="1248"/>
                  </a:cubicBezTo>
                  <a:cubicBezTo>
                    <a:pt x="765" y="1248"/>
                    <a:pt x="894" y="1210"/>
                    <a:pt x="1012" y="1105"/>
                  </a:cubicBezTo>
                  <a:cubicBezTo>
                    <a:pt x="1151" y="981"/>
                    <a:pt x="1229" y="857"/>
                    <a:pt x="1245" y="671"/>
                  </a:cubicBezTo>
                  <a:cubicBezTo>
                    <a:pt x="1260" y="531"/>
                    <a:pt x="1229" y="376"/>
                    <a:pt x="1105"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353;p18">
              <a:extLst>
                <a:ext uri="{FF2B5EF4-FFF2-40B4-BE49-F238E27FC236}">
                  <a16:creationId xmlns:a16="http://schemas.microsoft.com/office/drawing/2014/main" id="{3F660394-9CD0-1FE8-3238-4F9285F6DCC5}"/>
                </a:ext>
              </a:extLst>
            </p:cNvPr>
            <p:cNvSpPr/>
            <p:nvPr/>
          </p:nvSpPr>
          <p:spPr>
            <a:xfrm>
              <a:off x="2854325" y="2895975"/>
              <a:ext cx="31350" cy="31225"/>
            </a:xfrm>
            <a:custGeom>
              <a:avLst/>
              <a:gdLst/>
              <a:ahLst/>
              <a:cxnLst/>
              <a:rect l="l" t="t" r="r" b="b"/>
              <a:pathLst>
                <a:path w="1254" h="1249" extrusionOk="0">
                  <a:moveTo>
                    <a:pt x="614" y="1"/>
                  </a:moveTo>
                  <a:cubicBezTo>
                    <a:pt x="483" y="1"/>
                    <a:pt x="354" y="39"/>
                    <a:pt x="236" y="144"/>
                  </a:cubicBezTo>
                  <a:cubicBezTo>
                    <a:pt x="112" y="252"/>
                    <a:pt x="35" y="392"/>
                    <a:pt x="4" y="563"/>
                  </a:cubicBezTo>
                  <a:cubicBezTo>
                    <a:pt x="-12" y="718"/>
                    <a:pt x="35" y="873"/>
                    <a:pt x="143" y="1012"/>
                  </a:cubicBezTo>
                  <a:cubicBezTo>
                    <a:pt x="267" y="1152"/>
                    <a:pt x="391" y="1229"/>
                    <a:pt x="577" y="1245"/>
                  </a:cubicBezTo>
                  <a:cubicBezTo>
                    <a:pt x="601" y="1247"/>
                    <a:pt x="625" y="1249"/>
                    <a:pt x="649" y="1249"/>
                  </a:cubicBezTo>
                  <a:cubicBezTo>
                    <a:pt x="780" y="1249"/>
                    <a:pt x="907" y="1210"/>
                    <a:pt x="1012" y="1105"/>
                  </a:cubicBezTo>
                  <a:cubicBezTo>
                    <a:pt x="1136" y="997"/>
                    <a:pt x="1213" y="857"/>
                    <a:pt x="1244" y="687"/>
                  </a:cubicBezTo>
                  <a:cubicBezTo>
                    <a:pt x="1275" y="532"/>
                    <a:pt x="1229" y="376"/>
                    <a:pt x="1120"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354;p18">
              <a:extLst>
                <a:ext uri="{FF2B5EF4-FFF2-40B4-BE49-F238E27FC236}">
                  <a16:creationId xmlns:a16="http://schemas.microsoft.com/office/drawing/2014/main" id="{13482C3E-8700-7045-582D-CB986C4FE730}"/>
                </a:ext>
              </a:extLst>
            </p:cNvPr>
            <p:cNvSpPr/>
            <p:nvPr/>
          </p:nvSpPr>
          <p:spPr>
            <a:xfrm>
              <a:off x="3050125" y="2913800"/>
              <a:ext cx="31375" cy="31250"/>
            </a:xfrm>
            <a:custGeom>
              <a:avLst/>
              <a:gdLst/>
              <a:ahLst/>
              <a:cxnLst/>
              <a:rect l="l" t="t" r="r" b="b"/>
              <a:pathLst>
                <a:path w="1255" h="1250" extrusionOk="0">
                  <a:moveTo>
                    <a:pt x="614" y="1"/>
                  </a:moveTo>
                  <a:cubicBezTo>
                    <a:pt x="484" y="1"/>
                    <a:pt x="355" y="39"/>
                    <a:pt x="237" y="144"/>
                  </a:cubicBezTo>
                  <a:cubicBezTo>
                    <a:pt x="113" y="268"/>
                    <a:pt x="35" y="392"/>
                    <a:pt x="4" y="579"/>
                  </a:cubicBezTo>
                  <a:cubicBezTo>
                    <a:pt x="-12" y="718"/>
                    <a:pt x="19" y="873"/>
                    <a:pt x="144" y="1013"/>
                  </a:cubicBezTo>
                  <a:cubicBezTo>
                    <a:pt x="252" y="1152"/>
                    <a:pt x="392" y="1230"/>
                    <a:pt x="578" y="1245"/>
                  </a:cubicBezTo>
                  <a:cubicBezTo>
                    <a:pt x="602" y="1248"/>
                    <a:pt x="626" y="1249"/>
                    <a:pt x="650" y="1249"/>
                  </a:cubicBezTo>
                  <a:cubicBezTo>
                    <a:pt x="780" y="1249"/>
                    <a:pt x="907" y="1211"/>
                    <a:pt x="1012" y="1106"/>
                  </a:cubicBezTo>
                  <a:cubicBezTo>
                    <a:pt x="1152" y="1013"/>
                    <a:pt x="1214" y="858"/>
                    <a:pt x="1245" y="687"/>
                  </a:cubicBezTo>
                  <a:cubicBezTo>
                    <a:pt x="1276" y="532"/>
                    <a:pt x="1229" y="377"/>
                    <a:pt x="1121" y="237"/>
                  </a:cubicBezTo>
                  <a:cubicBezTo>
                    <a:pt x="997" y="98"/>
                    <a:pt x="857"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355;p18">
              <a:extLst>
                <a:ext uri="{FF2B5EF4-FFF2-40B4-BE49-F238E27FC236}">
                  <a16:creationId xmlns:a16="http://schemas.microsoft.com/office/drawing/2014/main" id="{E8066046-F5A8-1FCF-EB59-847697318A39}"/>
                </a:ext>
              </a:extLst>
            </p:cNvPr>
            <p:cNvSpPr/>
            <p:nvPr/>
          </p:nvSpPr>
          <p:spPr>
            <a:xfrm>
              <a:off x="3245950" y="2931675"/>
              <a:ext cx="31350" cy="31575"/>
            </a:xfrm>
            <a:custGeom>
              <a:avLst/>
              <a:gdLst/>
              <a:ahLst/>
              <a:cxnLst/>
              <a:rect l="l" t="t" r="r" b="b"/>
              <a:pathLst>
                <a:path w="1254" h="1263" extrusionOk="0">
                  <a:moveTo>
                    <a:pt x="628" y="0"/>
                  </a:moveTo>
                  <a:cubicBezTo>
                    <a:pt x="492" y="0"/>
                    <a:pt x="358" y="48"/>
                    <a:pt x="236" y="143"/>
                  </a:cubicBezTo>
                  <a:cubicBezTo>
                    <a:pt x="112" y="267"/>
                    <a:pt x="34" y="406"/>
                    <a:pt x="3" y="577"/>
                  </a:cubicBezTo>
                  <a:cubicBezTo>
                    <a:pt x="-12" y="732"/>
                    <a:pt x="34" y="887"/>
                    <a:pt x="143" y="1027"/>
                  </a:cubicBezTo>
                  <a:cubicBezTo>
                    <a:pt x="267" y="1151"/>
                    <a:pt x="391" y="1228"/>
                    <a:pt x="577" y="1259"/>
                  </a:cubicBezTo>
                  <a:cubicBezTo>
                    <a:pt x="597" y="1261"/>
                    <a:pt x="616" y="1262"/>
                    <a:pt x="635" y="1262"/>
                  </a:cubicBezTo>
                  <a:cubicBezTo>
                    <a:pt x="771" y="1262"/>
                    <a:pt x="903" y="1215"/>
                    <a:pt x="1011" y="1120"/>
                  </a:cubicBezTo>
                  <a:cubicBezTo>
                    <a:pt x="1151" y="1027"/>
                    <a:pt x="1229" y="872"/>
                    <a:pt x="1244" y="686"/>
                  </a:cubicBezTo>
                  <a:cubicBezTo>
                    <a:pt x="1275" y="530"/>
                    <a:pt x="1229" y="375"/>
                    <a:pt x="1120" y="251"/>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356;p18">
              <a:extLst>
                <a:ext uri="{FF2B5EF4-FFF2-40B4-BE49-F238E27FC236}">
                  <a16:creationId xmlns:a16="http://schemas.microsoft.com/office/drawing/2014/main" id="{2D6E5636-B0BB-5325-0FFA-22D8D07EE925}"/>
                </a:ext>
              </a:extLst>
            </p:cNvPr>
            <p:cNvSpPr/>
            <p:nvPr/>
          </p:nvSpPr>
          <p:spPr>
            <a:xfrm>
              <a:off x="3441750" y="2949875"/>
              <a:ext cx="31350" cy="31225"/>
            </a:xfrm>
            <a:custGeom>
              <a:avLst/>
              <a:gdLst/>
              <a:ahLst/>
              <a:cxnLst/>
              <a:rect l="l" t="t" r="r" b="b"/>
              <a:pathLst>
                <a:path w="1254" h="1249" extrusionOk="0">
                  <a:moveTo>
                    <a:pt x="614" y="0"/>
                  </a:moveTo>
                  <a:cubicBezTo>
                    <a:pt x="483" y="0"/>
                    <a:pt x="354" y="39"/>
                    <a:pt x="236" y="144"/>
                  </a:cubicBezTo>
                  <a:cubicBezTo>
                    <a:pt x="112" y="252"/>
                    <a:pt x="35" y="392"/>
                    <a:pt x="4" y="562"/>
                  </a:cubicBezTo>
                  <a:cubicBezTo>
                    <a:pt x="-12" y="717"/>
                    <a:pt x="35" y="873"/>
                    <a:pt x="143" y="1012"/>
                  </a:cubicBezTo>
                  <a:cubicBezTo>
                    <a:pt x="252" y="1152"/>
                    <a:pt x="391" y="1229"/>
                    <a:pt x="578" y="1245"/>
                  </a:cubicBezTo>
                  <a:cubicBezTo>
                    <a:pt x="602" y="1247"/>
                    <a:pt x="625" y="1248"/>
                    <a:pt x="649" y="1248"/>
                  </a:cubicBezTo>
                  <a:cubicBezTo>
                    <a:pt x="780" y="1248"/>
                    <a:pt x="907" y="1210"/>
                    <a:pt x="1012" y="1105"/>
                  </a:cubicBezTo>
                  <a:cubicBezTo>
                    <a:pt x="1151" y="1012"/>
                    <a:pt x="1229" y="857"/>
                    <a:pt x="1244" y="686"/>
                  </a:cubicBezTo>
                  <a:cubicBezTo>
                    <a:pt x="1275"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357;p18">
              <a:extLst>
                <a:ext uri="{FF2B5EF4-FFF2-40B4-BE49-F238E27FC236}">
                  <a16:creationId xmlns:a16="http://schemas.microsoft.com/office/drawing/2014/main" id="{30967F9B-7162-61BD-0C7C-2A7AE28ACF52}"/>
                </a:ext>
              </a:extLst>
            </p:cNvPr>
            <p:cNvSpPr/>
            <p:nvPr/>
          </p:nvSpPr>
          <p:spPr>
            <a:xfrm>
              <a:off x="3637575" y="2968125"/>
              <a:ext cx="31350" cy="31200"/>
            </a:xfrm>
            <a:custGeom>
              <a:avLst/>
              <a:gdLst/>
              <a:ahLst/>
              <a:cxnLst/>
              <a:rect l="l" t="t" r="r" b="b"/>
              <a:pathLst>
                <a:path w="1254" h="1248" extrusionOk="0">
                  <a:moveTo>
                    <a:pt x="627" y="0"/>
                  </a:moveTo>
                  <a:cubicBezTo>
                    <a:pt x="492" y="0"/>
                    <a:pt x="358" y="48"/>
                    <a:pt x="236" y="143"/>
                  </a:cubicBezTo>
                  <a:cubicBezTo>
                    <a:pt x="112" y="267"/>
                    <a:pt x="34" y="391"/>
                    <a:pt x="3" y="577"/>
                  </a:cubicBezTo>
                  <a:cubicBezTo>
                    <a:pt x="-13" y="732"/>
                    <a:pt x="34" y="872"/>
                    <a:pt x="143" y="1011"/>
                  </a:cubicBezTo>
                  <a:cubicBezTo>
                    <a:pt x="267" y="1151"/>
                    <a:pt x="391" y="1228"/>
                    <a:pt x="577" y="1244"/>
                  </a:cubicBezTo>
                  <a:cubicBezTo>
                    <a:pt x="601" y="1246"/>
                    <a:pt x="626" y="1248"/>
                    <a:pt x="650" y="1248"/>
                  </a:cubicBezTo>
                  <a:cubicBezTo>
                    <a:pt x="780" y="1248"/>
                    <a:pt x="907" y="1211"/>
                    <a:pt x="1011" y="1120"/>
                  </a:cubicBezTo>
                  <a:cubicBezTo>
                    <a:pt x="1151" y="996"/>
                    <a:pt x="1228" y="856"/>
                    <a:pt x="1244" y="685"/>
                  </a:cubicBezTo>
                  <a:cubicBezTo>
                    <a:pt x="1275" y="530"/>
                    <a:pt x="1228" y="375"/>
                    <a:pt x="1120" y="236"/>
                  </a:cubicBezTo>
                  <a:cubicBezTo>
                    <a:pt x="996" y="96"/>
                    <a:pt x="856" y="34"/>
                    <a:pt x="685" y="3"/>
                  </a:cubicBezTo>
                  <a:cubicBezTo>
                    <a:pt x="666" y="1"/>
                    <a:pt x="647" y="0"/>
                    <a:pt x="627"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358;p18">
              <a:extLst>
                <a:ext uri="{FF2B5EF4-FFF2-40B4-BE49-F238E27FC236}">
                  <a16:creationId xmlns:a16="http://schemas.microsoft.com/office/drawing/2014/main" id="{BA75C2CA-817B-C7F6-6788-435FE8A55A7D}"/>
                </a:ext>
              </a:extLst>
            </p:cNvPr>
            <p:cNvSpPr/>
            <p:nvPr/>
          </p:nvSpPr>
          <p:spPr>
            <a:xfrm>
              <a:off x="3833375" y="2986175"/>
              <a:ext cx="31200" cy="31350"/>
            </a:xfrm>
            <a:custGeom>
              <a:avLst/>
              <a:gdLst/>
              <a:ahLst/>
              <a:cxnLst/>
              <a:rect l="l" t="t" r="r" b="b"/>
              <a:pathLst>
                <a:path w="1248" h="1254" extrusionOk="0">
                  <a:moveTo>
                    <a:pt x="591" y="1"/>
                  </a:moveTo>
                  <a:cubicBezTo>
                    <a:pt x="468" y="1"/>
                    <a:pt x="347" y="48"/>
                    <a:pt x="236" y="134"/>
                  </a:cubicBezTo>
                  <a:cubicBezTo>
                    <a:pt x="96" y="258"/>
                    <a:pt x="34" y="398"/>
                    <a:pt x="3" y="568"/>
                  </a:cubicBezTo>
                  <a:cubicBezTo>
                    <a:pt x="-12" y="723"/>
                    <a:pt x="34" y="878"/>
                    <a:pt x="143" y="1018"/>
                  </a:cubicBezTo>
                  <a:cubicBezTo>
                    <a:pt x="267" y="1142"/>
                    <a:pt x="391" y="1220"/>
                    <a:pt x="577" y="1251"/>
                  </a:cubicBezTo>
                  <a:cubicBezTo>
                    <a:pt x="597" y="1253"/>
                    <a:pt x="616" y="1254"/>
                    <a:pt x="635" y="1254"/>
                  </a:cubicBezTo>
                  <a:cubicBezTo>
                    <a:pt x="767" y="1254"/>
                    <a:pt x="889" y="1206"/>
                    <a:pt x="1011" y="1111"/>
                  </a:cubicBezTo>
                  <a:cubicBezTo>
                    <a:pt x="1151" y="987"/>
                    <a:pt x="1229" y="863"/>
                    <a:pt x="1244" y="677"/>
                  </a:cubicBezTo>
                  <a:cubicBezTo>
                    <a:pt x="1260" y="522"/>
                    <a:pt x="1229" y="367"/>
                    <a:pt x="1120" y="243"/>
                  </a:cubicBezTo>
                  <a:cubicBezTo>
                    <a:pt x="996" y="103"/>
                    <a:pt x="856" y="25"/>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359;p18">
              <a:extLst>
                <a:ext uri="{FF2B5EF4-FFF2-40B4-BE49-F238E27FC236}">
                  <a16:creationId xmlns:a16="http://schemas.microsoft.com/office/drawing/2014/main" id="{0D6160BD-2456-8815-8CEF-8CE1885525D3}"/>
                </a:ext>
              </a:extLst>
            </p:cNvPr>
            <p:cNvSpPr/>
            <p:nvPr/>
          </p:nvSpPr>
          <p:spPr>
            <a:xfrm>
              <a:off x="4029150" y="3004150"/>
              <a:ext cx="31250" cy="31225"/>
            </a:xfrm>
            <a:custGeom>
              <a:avLst/>
              <a:gdLst/>
              <a:ahLst/>
              <a:cxnLst/>
              <a:rect l="l" t="t" r="r" b="b"/>
              <a:pathLst>
                <a:path w="1250" h="1249" extrusionOk="0">
                  <a:moveTo>
                    <a:pt x="615" y="1"/>
                  </a:moveTo>
                  <a:cubicBezTo>
                    <a:pt x="484" y="1"/>
                    <a:pt x="355" y="39"/>
                    <a:pt x="237" y="144"/>
                  </a:cubicBezTo>
                  <a:cubicBezTo>
                    <a:pt x="98" y="253"/>
                    <a:pt x="20" y="392"/>
                    <a:pt x="5" y="563"/>
                  </a:cubicBezTo>
                  <a:cubicBezTo>
                    <a:pt x="-11" y="718"/>
                    <a:pt x="20" y="873"/>
                    <a:pt x="144" y="1013"/>
                  </a:cubicBezTo>
                  <a:cubicBezTo>
                    <a:pt x="268" y="1152"/>
                    <a:pt x="392" y="1230"/>
                    <a:pt x="579" y="1245"/>
                  </a:cubicBezTo>
                  <a:cubicBezTo>
                    <a:pt x="603" y="1248"/>
                    <a:pt x="626" y="1249"/>
                    <a:pt x="649" y="1249"/>
                  </a:cubicBezTo>
                  <a:cubicBezTo>
                    <a:pt x="777" y="1249"/>
                    <a:pt x="895" y="1210"/>
                    <a:pt x="1013" y="1106"/>
                  </a:cubicBezTo>
                  <a:cubicBezTo>
                    <a:pt x="1152" y="981"/>
                    <a:pt x="1230" y="857"/>
                    <a:pt x="1245" y="671"/>
                  </a:cubicBezTo>
                  <a:cubicBezTo>
                    <a:pt x="1261" y="532"/>
                    <a:pt x="1230" y="377"/>
                    <a:pt x="1121" y="237"/>
                  </a:cubicBezTo>
                  <a:cubicBezTo>
                    <a:pt x="997" y="97"/>
                    <a:pt x="858"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360;p18">
              <a:extLst>
                <a:ext uri="{FF2B5EF4-FFF2-40B4-BE49-F238E27FC236}">
                  <a16:creationId xmlns:a16="http://schemas.microsoft.com/office/drawing/2014/main" id="{C43A3D69-BB0D-2757-D8C8-C9A0BD5B980C}"/>
                </a:ext>
              </a:extLst>
            </p:cNvPr>
            <p:cNvSpPr/>
            <p:nvPr/>
          </p:nvSpPr>
          <p:spPr>
            <a:xfrm>
              <a:off x="4225375" y="3022000"/>
              <a:ext cx="31575" cy="31225"/>
            </a:xfrm>
            <a:custGeom>
              <a:avLst/>
              <a:gdLst/>
              <a:ahLst/>
              <a:cxnLst/>
              <a:rect l="l" t="t" r="r" b="b"/>
              <a:pathLst>
                <a:path w="1263" h="1249" extrusionOk="0">
                  <a:moveTo>
                    <a:pt x="614" y="0"/>
                  </a:moveTo>
                  <a:cubicBezTo>
                    <a:pt x="484" y="0"/>
                    <a:pt x="357" y="39"/>
                    <a:pt x="252" y="143"/>
                  </a:cubicBezTo>
                  <a:cubicBezTo>
                    <a:pt x="112" y="252"/>
                    <a:pt x="35" y="392"/>
                    <a:pt x="4" y="562"/>
                  </a:cubicBezTo>
                  <a:cubicBezTo>
                    <a:pt x="-12" y="717"/>
                    <a:pt x="35" y="872"/>
                    <a:pt x="143" y="1012"/>
                  </a:cubicBezTo>
                  <a:cubicBezTo>
                    <a:pt x="267" y="1152"/>
                    <a:pt x="407" y="1229"/>
                    <a:pt x="577" y="1245"/>
                  </a:cubicBezTo>
                  <a:cubicBezTo>
                    <a:pt x="601" y="1247"/>
                    <a:pt x="625" y="1248"/>
                    <a:pt x="649" y="1248"/>
                  </a:cubicBezTo>
                  <a:cubicBezTo>
                    <a:pt x="780" y="1248"/>
                    <a:pt x="909" y="1210"/>
                    <a:pt x="1027" y="1105"/>
                  </a:cubicBezTo>
                  <a:cubicBezTo>
                    <a:pt x="1136" y="996"/>
                    <a:pt x="1213" y="857"/>
                    <a:pt x="1260" y="686"/>
                  </a:cubicBezTo>
                  <a:cubicBezTo>
                    <a:pt x="1275"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361;p18">
              <a:extLst>
                <a:ext uri="{FF2B5EF4-FFF2-40B4-BE49-F238E27FC236}">
                  <a16:creationId xmlns:a16="http://schemas.microsoft.com/office/drawing/2014/main" id="{677603CE-B2D1-BC22-F0D2-ABEB3F8AD1A7}"/>
                </a:ext>
              </a:extLst>
            </p:cNvPr>
            <p:cNvSpPr/>
            <p:nvPr/>
          </p:nvSpPr>
          <p:spPr>
            <a:xfrm>
              <a:off x="4421175" y="3039825"/>
              <a:ext cx="31600" cy="31225"/>
            </a:xfrm>
            <a:custGeom>
              <a:avLst/>
              <a:gdLst/>
              <a:ahLst/>
              <a:cxnLst/>
              <a:rect l="l" t="t" r="r" b="b"/>
              <a:pathLst>
                <a:path w="1264" h="1249" extrusionOk="0">
                  <a:moveTo>
                    <a:pt x="614" y="1"/>
                  </a:moveTo>
                  <a:cubicBezTo>
                    <a:pt x="484" y="1"/>
                    <a:pt x="357" y="39"/>
                    <a:pt x="252" y="144"/>
                  </a:cubicBezTo>
                  <a:cubicBezTo>
                    <a:pt x="112" y="268"/>
                    <a:pt x="35" y="392"/>
                    <a:pt x="4" y="578"/>
                  </a:cubicBezTo>
                  <a:cubicBezTo>
                    <a:pt x="-12" y="718"/>
                    <a:pt x="35" y="873"/>
                    <a:pt x="143" y="1012"/>
                  </a:cubicBezTo>
                  <a:cubicBezTo>
                    <a:pt x="268" y="1152"/>
                    <a:pt x="407" y="1230"/>
                    <a:pt x="578" y="1245"/>
                  </a:cubicBezTo>
                  <a:cubicBezTo>
                    <a:pt x="602" y="1247"/>
                    <a:pt x="626" y="1249"/>
                    <a:pt x="650" y="1249"/>
                  </a:cubicBezTo>
                  <a:cubicBezTo>
                    <a:pt x="780" y="1249"/>
                    <a:pt x="910" y="1210"/>
                    <a:pt x="1028" y="1105"/>
                  </a:cubicBezTo>
                  <a:cubicBezTo>
                    <a:pt x="1152" y="997"/>
                    <a:pt x="1214" y="857"/>
                    <a:pt x="1260" y="687"/>
                  </a:cubicBezTo>
                  <a:cubicBezTo>
                    <a:pt x="1276" y="532"/>
                    <a:pt x="1229" y="376"/>
                    <a:pt x="1121"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362;p18">
              <a:extLst>
                <a:ext uri="{FF2B5EF4-FFF2-40B4-BE49-F238E27FC236}">
                  <a16:creationId xmlns:a16="http://schemas.microsoft.com/office/drawing/2014/main" id="{D4C27230-C161-6E19-7DF4-18AFE1D9C26E}"/>
                </a:ext>
              </a:extLst>
            </p:cNvPr>
            <p:cNvSpPr/>
            <p:nvPr/>
          </p:nvSpPr>
          <p:spPr>
            <a:xfrm>
              <a:off x="4617225" y="3057675"/>
              <a:ext cx="31350" cy="31575"/>
            </a:xfrm>
            <a:custGeom>
              <a:avLst/>
              <a:gdLst/>
              <a:ahLst/>
              <a:cxnLst/>
              <a:rect l="l" t="t" r="r" b="b"/>
              <a:pathLst>
                <a:path w="1254" h="1263" extrusionOk="0">
                  <a:moveTo>
                    <a:pt x="619" y="1"/>
                  </a:moveTo>
                  <a:cubicBezTo>
                    <a:pt x="483" y="1"/>
                    <a:pt x="351" y="48"/>
                    <a:pt x="242" y="143"/>
                  </a:cubicBezTo>
                  <a:cubicBezTo>
                    <a:pt x="103" y="267"/>
                    <a:pt x="25" y="407"/>
                    <a:pt x="10" y="578"/>
                  </a:cubicBezTo>
                  <a:cubicBezTo>
                    <a:pt x="-21" y="733"/>
                    <a:pt x="25" y="888"/>
                    <a:pt x="134" y="1027"/>
                  </a:cubicBezTo>
                  <a:cubicBezTo>
                    <a:pt x="258" y="1151"/>
                    <a:pt x="397" y="1229"/>
                    <a:pt x="568" y="1260"/>
                  </a:cubicBezTo>
                  <a:cubicBezTo>
                    <a:pt x="587" y="1262"/>
                    <a:pt x="607" y="1263"/>
                    <a:pt x="626" y="1263"/>
                  </a:cubicBezTo>
                  <a:cubicBezTo>
                    <a:pt x="762" y="1263"/>
                    <a:pt x="896" y="1215"/>
                    <a:pt x="1018" y="1120"/>
                  </a:cubicBezTo>
                  <a:cubicBezTo>
                    <a:pt x="1142" y="996"/>
                    <a:pt x="1219" y="872"/>
                    <a:pt x="1250" y="686"/>
                  </a:cubicBezTo>
                  <a:cubicBezTo>
                    <a:pt x="1266" y="531"/>
                    <a:pt x="1219" y="376"/>
                    <a:pt x="1111" y="252"/>
                  </a:cubicBezTo>
                  <a:cubicBezTo>
                    <a:pt x="987" y="112"/>
                    <a:pt x="863"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363;p18">
              <a:extLst>
                <a:ext uri="{FF2B5EF4-FFF2-40B4-BE49-F238E27FC236}">
                  <a16:creationId xmlns:a16="http://schemas.microsoft.com/office/drawing/2014/main" id="{D369E413-69EB-00A3-3DA8-2302E57C286B}"/>
                </a:ext>
              </a:extLst>
            </p:cNvPr>
            <p:cNvSpPr/>
            <p:nvPr/>
          </p:nvSpPr>
          <p:spPr>
            <a:xfrm>
              <a:off x="4813025" y="3075875"/>
              <a:ext cx="31350" cy="31250"/>
            </a:xfrm>
            <a:custGeom>
              <a:avLst/>
              <a:gdLst/>
              <a:ahLst/>
              <a:cxnLst/>
              <a:rect l="l" t="t" r="r" b="b"/>
              <a:pathLst>
                <a:path w="1254" h="1250" extrusionOk="0">
                  <a:moveTo>
                    <a:pt x="605" y="1"/>
                  </a:moveTo>
                  <a:cubicBezTo>
                    <a:pt x="475" y="1"/>
                    <a:pt x="348" y="39"/>
                    <a:pt x="243" y="144"/>
                  </a:cubicBezTo>
                  <a:cubicBezTo>
                    <a:pt x="103" y="253"/>
                    <a:pt x="26" y="392"/>
                    <a:pt x="10" y="563"/>
                  </a:cubicBezTo>
                  <a:cubicBezTo>
                    <a:pt x="-21" y="718"/>
                    <a:pt x="26" y="873"/>
                    <a:pt x="134" y="1013"/>
                  </a:cubicBezTo>
                  <a:cubicBezTo>
                    <a:pt x="258" y="1152"/>
                    <a:pt x="398" y="1230"/>
                    <a:pt x="568" y="1245"/>
                  </a:cubicBezTo>
                  <a:cubicBezTo>
                    <a:pt x="592" y="1248"/>
                    <a:pt x="616" y="1249"/>
                    <a:pt x="640" y="1249"/>
                  </a:cubicBezTo>
                  <a:cubicBezTo>
                    <a:pt x="771" y="1249"/>
                    <a:pt x="900" y="1211"/>
                    <a:pt x="1018" y="1106"/>
                  </a:cubicBezTo>
                  <a:cubicBezTo>
                    <a:pt x="1142" y="997"/>
                    <a:pt x="1220" y="858"/>
                    <a:pt x="1251" y="687"/>
                  </a:cubicBezTo>
                  <a:cubicBezTo>
                    <a:pt x="1266" y="532"/>
                    <a:pt x="1220" y="377"/>
                    <a:pt x="1111" y="237"/>
                  </a:cubicBezTo>
                  <a:cubicBezTo>
                    <a:pt x="987" y="98"/>
                    <a:pt x="863" y="20"/>
                    <a:pt x="677" y="5"/>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364;p18">
              <a:extLst>
                <a:ext uri="{FF2B5EF4-FFF2-40B4-BE49-F238E27FC236}">
                  <a16:creationId xmlns:a16="http://schemas.microsoft.com/office/drawing/2014/main" id="{D2D5CAF9-747B-8895-CCA2-C758BBA6338C}"/>
                </a:ext>
              </a:extLst>
            </p:cNvPr>
            <p:cNvSpPr/>
            <p:nvPr/>
          </p:nvSpPr>
          <p:spPr>
            <a:xfrm>
              <a:off x="5008825" y="3093725"/>
              <a:ext cx="31375" cy="31225"/>
            </a:xfrm>
            <a:custGeom>
              <a:avLst/>
              <a:gdLst/>
              <a:ahLst/>
              <a:cxnLst/>
              <a:rect l="l" t="t" r="r" b="b"/>
              <a:pathLst>
                <a:path w="1255" h="1249" extrusionOk="0">
                  <a:moveTo>
                    <a:pt x="605" y="0"/>
                  </a:moveTo>
                  <a:cubicBezTo>
                    <a:pt x="475" y="0"/>
                    <a:pt x="348" y="39"/>
                    <a:pt x="243" y="144"/>
                  </a:cubicBezTo>
                  <a:cubicBezTo>
                    <a:pt x="103" y="252"/>
                    <a:pt x="26" y="392"/>
                    <a:pt x="10" y="562"/>
                  </a:cubicBezTo>
                  <a:cubicBezTo>
                    <a:pt x="-21" y="718"/>
                    <a:pt x="26" y="873"/>
                    <a:pt x="134" y="1012"/>
                  </a:cubicBezTo>
                  <a:cubicBezTo>
                    <a:pt x="259" y="1152"/>
                    <a:pt x="398" y="1229"/>
                    <a:pt x="569" y="1245"/>
                  </a:cubicBezTo>
                  <a:cubicBezTo>
                    <a:pt x="593" y="1247"/>
                    <a:pt x="617" y="1249"/>
                    <a:pt x="641" y="1249"/>
                  </a:cubicBezTo>
                  <a:cubicBezTo>
                    <a:pt x="771" y="1249"/>
                    <a:pt x="901" y="1210"/>
                    <a:pt x="1019" y="1105"/>
                  </a:cubicBezTo>
                  <a:cubicBezTo>
                    <a:pt x="1143" y="1012"/>
                    <a:pt x="1220" y="857"/>
                    <a:pt x="1251" y="687"/>
                  </a:cubicBezTo>
                  <a:cubicBezTo>
                    <a:pt x="1267" y="531"/>
                    <a:pt x="1220" y="376"/>
                    <a:pt x="1112" y="237"/>
                  </a:cubicBezTo>
                  <a:cubicBezTo>
                    <a:pt x="988" y="97"/>
                    <a:pt x="863"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365;p18">
              <a:extLst>
                <a:ext uri="{FF2B5EF4-FFF2-40B4-BE49-F238E27FC236}">
                  <a16:creationId xmlns:a16="http://schemas.microsoft.com/office/drawing/2014/main" id="{0D7DF41C-CCF1-8637-4793-597842605841}"/>
                </a:ext>
              </a:extLst>
            </p:cNvPr>
            <p:cNvSpPr/>
            <p:nvPr/>
          </p:nvSpPr>
          <p:spPr>
            <a:xfrm>
              <a:off x="5204650" y="3111575"/>
              <a:ext cx="31350" cy="31350"/>
            </a:xfrm>
            <a:custGeom>
              <a:avLst/>
              <a:gdLst/>
              <a:ahLst/>
              <a:cxnLst/>
              <a:rect l="l" t="t" r="r" b="b"/>
              <a:pathLst>
                <a:path w="1254" h="1254" extrusionOk="0">
                  <a:moveTo>
                    <a:pt x="619" y="1"/>
                  </a:moveTo>
                  <a:cubicBezTo>
                    <a:pt x="483" y="1"/>
                    <a:pt x="351" y="48"/>
                    <a:pt x="242" y="143"/>
                  </a:cubicBezTo>
                  <a:cubicBezTo>
                    <a:pt x="103" y="267"/>
                    <a:pt x="25" y="391"/>
                    <a:pt x="10" y="577"/>
                  </a:cubicBezTo>
                  <a:cubicBezTo>
                    <a:pt x="-21" y="732"/>
                    <a:pt x="25" y="888"/>
                    <a:pt x="134" y="1012"/>
                  </a:cubicBezTo>
                  <a:cubicBezTo>
                    <a:pt x="258" y="1151"/>
                    <a:pt x="397" y="1229"/>
                    <a:pt x="568" y="1244"/>
                  </a:cubicBezTo>
                  <a:cubicBezTo>
                    <a:pt x="600" y="1251"/>
                    <a:pt x="631" y="1254"/>
                    <a:pt x="663" y="1254"/>
                  </a:cubicBezTo>
                  <a:cubicBezTo>
                    <a:pt x="786" y="1254"/>
                    <a:pt x="907" y="1207"/>
                    <a:pt x="1018" y="1120"/>
                  </a:cubicBezTo>
                  <a:cubicBezTo>
                    <a:pt x="1142" y="1012"/>
                    <a:pt x="1219" y="857"/>
                    <a:pt x="1251" y="686"/>
                  </a:cubicBezTo>
                  <a:cubicBezTo>
                    <a:pt x="1266" y="531"/>
                    <a:pt x="1219" y="376"/>
                    <a:pt x="1111" y="236"/>
                  </a:cubicBezTo>
                  <a:cubicBezTo>
                    <a:pt x="987" y="112"/>
                    <a:pt x="847"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366;p18">
              <a:extLst>
                <a:ext uri="{FF2B5EF4-FFF2-40B4-BE49-F238E27FC236}">
                  <a16:creationId xmlns:a16="http://schemas.microsoft.com/office/drawing/2014/main" id="{AD2066D7-0413-4024-1D9F-AF3D96D1E5C7}"/>
                </a:ext>
              </a:extLst>
            </p:cNvPr>
            <p:cNvSpPr/>
            <p:nvPr/>
          </p:nvSpPr>
          <p:spPr>
            <a:xfrm>
              <a:off x="5400225" y="3129425"/>
              <a:ext cx="31575" cy="31575"/>
            </a:xfrm>
            <a:custGeom>
              <a:avLst/>
              <a:gdLst/>
              <a:ahLst/>
              <a:cxnLst/>
              <a:rect l="l" t="t" r="r" b="b"/>
              <a:pathLst>
                <a:path w="1263" h="1263" extrusionOk="0">
                  <a:moveTo>
                    <a:pt x="628" y="0"/>
                  </a:moveTo>
                  <a:cubicBezTo>
                    <a:pt x="493" y="0"/>
                    <a:pt x="360" y="48"/>
                    <a:pt x="252" y="143"/>
                  </a:cubicBezTo>
                  <a:cubicBezTo>
                    <a:pt x="112" y="267"/>
                    <a:pt x="35" y="406"/>
                    <a:pt x="4" y="577"/>
                  </a:cubicBezTo>
                  <a:cubicBezTo>
                    <a:pt x="-12" y="732"/>
                    <a:pt x="35" y="887"/>
                    <a:pt x="143" y="1011"/>
                  </a:cubicBezTo>
                  <a:cubicBezTo>
                    <a:pt x="267" y="1151"/>
                    <a:pt x="407" y="1228"/>
                    <a:pt x="577" y="1259"/>
                  </a:cubicBezTo>
                  <a:cubicBezTo>
                    <a:pt x="597" y="1261"/>
                    <a:pt x="616" y="1262"/>
                    <a:pt x="636" y="1262"/>
                  </a:cubicBezTo>
                  <a:cubicBezTo>
                    <a:pt x="771" y="1262"/>
                    <a:pt x="905" y="1215"/>
                    <a:pt x="1027" y="1120"/>
                  </a:cubicBezTo>
                  <a:cubicBezTo>
                    <a:pt x="1151" y="1011"/>
                    <a:pt x="1229" y="872"/>
                    <a:pt x="1260" y="685"/>
                  </a:cubicBezTo>
                  <a:cubicBezTo>
                    <a:pt x="1275" y="530"/>
                    <a:pt x="1229" y="375"/>
                    <a:pt x="1120" y="236"/>
                  </a:cubicBezTo>
                  <a:cubicBezTo>
                    <a:pt x="996" y="112"/>
                    <a:pt x="857" y="34"/>
                    <a:pt x="686" y="3"/>
                  </a:cubicBezTo>
                  <a:cubicBezTo>
                    <a:pt x="667"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367;p18">
              <a:extLst>
                <a:ext uri="{FF2B5EF4-FFF2-40B4-BE49-F238E27FC236}">
                  <a16:creationId xmlns:a16="http://schemas.microsoft.com/office/drawing/2014/main" id="{619FA9F3-E971-E4B7-5666-970E47BED97A}"/>
                </a:ext>
              </a:extLst>
            </p:cNvPr>
            <p:cNvSpPr/>
            <p:nvPr/>
          </p:nvSpPr>
          <p:spPr>
            <a:xfrm>
              <a:off x="2237425" y="3159250"/>
              <a:ext cx="31225" cy="31225"/>
            </a:xfrm>
            <a:custGeom>
              <a:avLst/>
              <a:gdLst/>
              <a:ahLst/>
              <a:cxnLst/>
              <a:rect l="l" t="t" r="r" b="b"/>
              <a:pathLst>
                <a:path w="1249" h="1249" extrusionOk="0">
                  <a:moveTo>
                    <a:pt x="614" y="1"/>
                  </a:moveTo>
                  <a:cubicBezTo>
                    <a:pt x="484" y="1"/>
                    <a:pt x="355" y="39"/>
                    <a:pt x="237" y="144"/>
                  </a:cubicBezTo>
                  <a:cubicBezTo>
                    <a:pt x="97" y="252"/>
                    <a:pt x="19" y="392"/>
                    <a:pt x="4" y="563"/>
                  </a:cubicBezTo>
                  <a:cubicBezTo>
                    <a:pt x="-12" y="718"/>
                    <a:pt x="19" y="873"/>
                    <a:pt x="143" y="1012"/>
                  </a:cubicBezTo>
                  <a:cubicBezTo>
                    <a:pt x="252" y="1152"/>
                    <a:pt x="392" y="1229"/>
                    <a:pt x="562" y="1245"/>
                  </a:cubicBezTo>
                  <a:cubicBezTo>
                    <a:pt x="586" y="1247"/>
                    <a:pt x="610" y="1249"/>
                    <a:pt x="634" y="1249"/>
                  </a:cubicBezTo>
                  <a:cubicBezTo>
                    <a:pt x="765" y="1249"/>
                    <a:pt x="894" y="1210"/>
                    <a:pt x="1012" y="1105"/>
                  </a:cubicBezTo>
                  <a:cubicBezTo>
                    <a:pt x="1152" y="981"/>
                    <a:pt x="1229" y="857"/>
                    <a:pt x="1245" y="671"/>
                  </a:cubicBezTo>
                  <a:cubicBezTo>
                    <a:pt x="1260" y="532"/>
                    <a:pt x="1229" y="376"/>
                    <a:pt x="1105"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368;p18">
              <a:extLst>
                <a:ext uri="{FF2B5EF4-FFF2-40B4-BE49-F238E27FC236}">
                  <a16:creationId xmlns:a16="http://schemas.microsoft.com/office/drawing/2014/main" id="{BF976AB6-43E6-FE12-6CE7-873663C5696D}"/>
                </a:ext>
              </a:extLst>
            </p:cNvPr>
            <p:cNvSpPr/>
            <p:nvPr/>
          </p:nvSpPr>
          <p:spPr>
            <a:xfrm>
              <a:off x="2433225" y="3177075"/>
              <a:ext cx="31225" cy="31250"/>
            </a:xfrm>
            <a:custGeom>
              <a:avLst/>
              <a:gdLst/>
              <a:ahLst/>
              <a:cxnLst/>
              <a:rect l="l" t="t" r="r" b="b"/>
              <a:pathLst>
                <a:path w="1249" h="1250" extrusionOk="0">
                  <a:moveTo>
                    <a:pt x="615" y="1"/>
                  </a:moveTo>
                  <a:cubicBezTo>
                    <a:pt x="484" y="1"/>
                    <a:pt x="355" y="39"/>
                    <a:pt x="237" y="144"/>
                  </a:cubicBezTo>
                  <a:cubicBezTo>
                    <a:pt x="97" y="253"/>
                    <a:pt x="20" y="392"/>
                    <a:pt x="4" y="563"/>
                  </a:cubicBezTo>
                  <a:cubicBezTo>
                    <a:pt x="-11" y="718"/>
                    <a:pt x="20" y="873"/>
                    <a:pt x="144" y="1013"/>
                  </a:cubicBezTo>
                  <a:cubicBezTo>
                    <a:pt x="252" y="1152"/>
                    <a:pt x="392" y="1230"/>
                    <a:pt x="563" y="1245"/>
                  </a:cubicBezTo>
                  <a:cubicBezTo>
                    <a:pt x="587" y="1248"/>
                    <a:pt x="611" y="1249"/>
                    <a:pt x="634" y="1249"/>
                  </a:cubicBezTo>
                  <a:cubicBezTo>
                    <a:pt x="765" y="1249"/>
                    <a:pt x="894" y="1211"/>
                    <a:pt x="1012" y="1106"/>
                  </a:cubicBezTo>
                  <a:cubicBezTo>
                    <a:pt x="1152" y="997"/>
                    <a:pt x="1229" y="858"/>
                    <a:pt x="1245" y="687"/>
                  </a:cubicBezTo>
                  <a:cubicBezTo>
                    <a:pt x="1260" y="532"/>
                    <a:pt x="1229" y="377"/>
                    <a:pt x="1105"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369;p18">
              <a:extLst>
                <a:ext uri="{FF2B5EF4-FFF2-40B4-BE49-F238E27FC236}">
                  <a16:creationId xmlns:a16="http://schemas.microsoft.com/office/drawing/2014/main" id="{FEF69BFF-BE3F-7532-7845-B3FE64BA7728}"/>
                </a:ext>
              </a:extLst>
            </p:cNvPr>
            <p:cNvSpPr/>
            <p:nvPr/>
          </p:nvSpPr>
          <p:spPr>
            <a:xfrm>
              <a:off x="2629025" y="3194925"/>
              <a:ext cx="31250" cy="31225"/>
            </a:xfrm>
            <a:custGeom>
              <a:avLst/>
              <a:gdLst/>
              <a:ahLst/>
              <a:cxnLst/>
              <a:rect l="l" t="t" r="r" b="b"/>
              <a:pathLst>
                <a:path w="1250" h="1249" extrusionOk="0">
                  <a:moveTo>
                    <a:pt x="615" y="0"/>
                  </a:moveTo>
                  <a:cubicBezTo>
                    <a:pt x="484" y="0"/>
                    <a:pt x="355" y="39"/>
                    <a:pt x="237" y="144"/>
                  </a:cubicBezTo>
                  <a:cubicBezTo>
                    <a:pt x="98" y="268"/>
                    <a:pt x="20" y="392"/>
                    <a:pt x="5" y="578"/>
                  </a:cubicBezTo>
                  <a:cubicBezTo>
                    <a:pt x="-11" y="718"/>
                    <a:pt x="20" y="873"/>
                    <a:pt x="144" y="1012"/>
                  </a:cubicBezTo>
                  <a:cubicBezTo>
                    <a:pt x="253" y="1152"/>
                    <a:pt x="392" y="1229"/>
                    <a:pt x="563" y="1245"/>
                  </a:cubicBezTo>
                  <a:cubicBezTo>
                    <a:pt x="587" y="1247"/>
                    <a:pt x="611" y="1249"/>
                    <a:pt x="635" y="1249"/>
                  </a:cubicBezTo>
                  <a:cubicBezTo>
                    <a:pt x="766" y="1249"/>
                    <a:pt x="895" y="1210"/>
                    <a:pt x="1013" y="1105"/>
                  </a:cubicBezTo>
                  <a:cubicBezTo>
                    <a:pt x="1152" y="997"/>
                    <a:pt x="1230" y="857"/>
                    <a:pt x="1245" y="687"/>
                  </a:cubicBezTo>
                  <a:cubicBezTo>
                    <a:pt x="1261" y="531"/>
                    <a:pt x="1230" y="376"/>
                    <a:pt x="1106"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370;p18">
              <a:extLst>
                <a:ext uri="{FF2B5EF4-FFF2-40B4-BE49-F238E27FC236}">
                  <a16:creationId xmlns:a16="http://schemas.microsoft.com/office/drawing/2014/main" id="{4B04F95B-7579-62F3-5F4A-4C7B8F5EDF1A}"/>
                </a:ext>
              </a:extLst>
            </p:cNvPr>
            <p:cNvSpPr/>
            <p:nvPr/>
          </p:nvSpPr>
          <p:spPr>
            <a:xfrm>
              <a:off x="2825250" y="3212775"/>
              <a:ext cx="31350" cy="31575"/>
            </a:xfrm>
            <a:custGeom>
              <a:avLst/>
              <a:gdLst/>
              <a:ahLst/>
              <a:cxnLst/>
              <a:rect l="l" t="t" r="r" b="b"/>
              <a:pathLst>
                <a:path w="1254" h="1263" extrusionOk="0">
                  <a:moveTo>
                    <a:pt x="628" y="1"/>
                  </a:moveTo>
                  <a:cubicBezTo>
                    <a:pt x="492" y="1"/>
                    <a:pt x="358" y="48"/>
                    <a:pt x="236" y="143"/>
                  </a:cubicBezTo>
                  <a:cubicBezTo>
                    <a:pt x="112" y="267"/>
                    <a:pt x="34" y="407"/>
                    <a:pt x="3" y="577"/>
                  </a:cubicBezTo>
                  <a:cubicBezTo>
                    <a:pt x="-12" y="732"/>
                    <a:pt x="34" y="888"/>
                    <a:pt x="143" y="1027"/>
                  </a:cubicBezTo>
                  <a:cubicBezTo>
                    <a:pt x="267" y="1151"/>
                    <a:pt x="391" y="1229"/>
                    <a:pt x="577" y="1260"/>
                  </a:cubicBezTo>
                  <a:cubicBezTo>
                    <a:pt x="597" y="1262"/>
                    <a:pt x="616" y="1263"/>
                    <a:pt x="635" y="1263"/>
                  </a:cubicBezTo>
                  <a:cubicBezTo>
                    <a:pt x="771" y="1263"/>
                    <a:pt x="903" y="1215"/>
                    <a:pt x="1012" y="1120"/>
                  </a:cubicBezTo>
                  <a:cubicBezTo>
                    <a:pt x="1136" y="996"/>
                    <a:pt x="1213" y="872"/>
                    <a:pt x="1244" y="686"/>
                  </a:cubicBezTo>
                  <a:cubicBezTo>
                    <a:pt x="1275" y="531"/>
                    <a:pt x="1229" y="376"/>
                    <a:pt x="1120" y="252"/>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371;p18">
              <a:extLst>
                <a:ext uri="{FF2B5EF4-FFF2-40B4-BE49-F238E27FC236}">
                  <a16:creationId xmlns:a16="http://schemas.microsoft.com/office/drawing/2014/main" id="{BDBC1D20-CC9F-F5DD-1DE9-D031B3B6F120}"/>
                </a:ext>
              </a:extLst>
            </p:cNvPr>
            <p:cNvSpPr/>
            <p:nvPr/>
          </p:nvSpPr>
          <p:spPr>
            <a:xfrm>
              <a:off x="3021050" y="3230975"/>
              <a:ext cx="31350" cy="31225"/>
            </a:xfrm>
            <a:custGeom>
              <a:avLst/>
              <a:gdLst/>
              <a:ahLst/>
              <a:cxnLst/>
              <a:rect l="l" t="t" r="r" b="b"/>
              <a:pathLst>
                <a:path w="1254" h="1249" extrusionOk="0">
                  <a:moveTo>
                    <a:pt x="614" y="1"/>
                  </a:moveTo>
                  <a:cubicBezTo>
                    <a:pt x="483" y="1"/>
                    <a:pt x="354" y="39"/>
                    <a:pt x="236" y="144"/>
                  </a:cubicBezTo>
                  <a:cubicBezTo>
                    <a:pt x="112" y="253"/>
                    <a:pt x="35" y="392"/>
                    <a:pt x="4" y="563"/>
                  </a:cubicBezTo>
                  <a:cubicBezTo>
                    <a:pt x="-12" y="718"/>
                    <a:pt x="19" y="873"/>
                    <a:pt x="143" y="1013"/>
                  </a:cubicBezTo>
                  <a:cubicBezTo>
                    <a:pt x="252" y="1152"/>
                    <a:pt x="391" y="1230"/>
                    <a:pt x="578" y="1245"/>
                  </a:cubicBezTo>
                  <a:cubicBezTo>
                    <a:pt x="602" y="1248"/>
                    <a:pt x="626" y="1249"/>
                    <a:pt x="649" y="1249"/>
                  </a:cubicBezTo>
                  <a:cubicBezTo>
                    <a:pt x="780" y="1249"/>
                    <a:pt x="907" y="1211"/>
                    <a:pt x="1012" y="1106"/>
                  </a:cubicBezTo>
                  <a:cubicBezTo>
                    <a:pt x="1151" y="997"/>
                    <a:pt x="1214" y="858"/>
                    <a:pt x="1245" y="687"/>
                  </a:cubicBezTo>
                  <a:cubicBezTo>
                    <a:pt x="1276" y="532"/>
                    <a:pt x="1229" y="377"/>
                    <a:pt x="1120" y="237"/>
                  </a:cubicBezTo>
                  <a:cubicBezTo>
                    <a:pt x="996" y="98"/>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372;p18">
              <a:extLst>
                <a:ext uri="{FF2B5EF4-FFF2-40B4-BE49-F238E27FC236}">
                  <a16:creationId xmlns:a16="http://schemas.microsoft.com/office/drawing/2014/main" id="{26894ED2-3B97-3787-326A-5A059A35D9E5}"/>
                </a:ext>
              </a:extLst>
            </p:cNvPr>
            <p:cNvSpPr/>
            <p:nvPr/>
          </p:nvSpPr>
          <p:spPr>
            <a:xfrm>
              <a:off x="3216875" y="3248825"/>
              <a:ext cx="31350" cy="31225"/>
            </a:xfrm>
            <a:custGeom>
              <a:avLst/>
              <a:gdLst/>
              <a:ahLst/>
              <a:cxnLst/>
              <a:rect l="l" t="t" r="r" b="b"/>
              <a:pathLst>
                <a:path w="1254" h="1249" extrusionOk="0">
                  <a:moveTo>
                    <a:pt x="614" y="0"/>
                  </a:moveTo>
                  <a:cubicBezTo>
                    <a:pt x="483" y="0"/>
                    <a:pt x="354" y="39"/>
                    <a:pt x="236" y="144"/>
                  </a:cubicBezTo>
                  <a:cubicBezTo>
                    <a:pt x="112" y="252"/>
                    <a:pt x="34" y="392"/>
                    <a:pt x="3" y="562"/>
                  </a:cubicBezTo>
                  <a:cubicBezTo>
                    <a:pt x="-12" y="717"/>
                    <a:pt x="34" y="872"/>
                    <a:pt x="143" y="1012"/>
                  </a:cubicBezTo>
                  <a:cubicBezTo>
                    <a:pt x="267" y="1152"/>
                    <a:pt x="391" y="1229"/>
                    <a:pt x="577" y="1245"/>
                  </a:cubicBezTo>
                  <a:cubicBezTo>
                    <a:pt x="601" y="1247"/>
                    <a:pt x="625" y="1248"/>
                    <a:pt x="649" y="1248"/>
                  </a:cubicBezTo>
                  <a:cubicBezTo>
                    <a:pt x="779" y="1248"/>
                    <a:pt x="906" y="1210"/>
                    <a:pt x="1011" y="1105"/>
                  </a:cubicBezTo>
                  <a:cubicBezTo>
                    <a:pt x="1151" y="1012"/>
                    <a:pt x="1228" y="857"/>
                    <a:pt x="1244" y="686"/>
                  </a:cubicBezTo>
                  <a:cubicBezTo>
                    <a:pt x="1275" y="531"/>
                    <a:pt x="1228" y="376"/>
                    <a:pt x="1120" y="237"/>
                  </a:cubicBezTo>
                  <a:cubicBezTo>
                    <a:pt x="996" y="97"/>
                    <a:pt x="856" y="19"/>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373;p18">
              <a:extLst>
                <a:ext uri="{FF2B5EF4-FFF2-40B4-BE49-F238E27FC236}">
                  <a16:creationId xmlns:a16="http://schemas.microsoft.com/office/drawing/2014/main" id="{8993A5DB-23BA-9B9F-0CBC-1F36E305B9EF}"/>
                </a:ext>
              </a:extLst>
            </p:cNvPr>
            <p:cNvSpPr/>
            <p:nvPr/>
          </p:nvSpPr>
          <p:spPr>
            <a:xfrm>
              <a:off x="3412675" y="3266675"/>
              <a:ext cx="31350" cy="31350"/>
            </a:xfrm>
            <a:custGeom>
              <a:avLst/>
              <a:gdLst/>
              <a:ahLst/>
              <a:cxnLst/>
              <a:rect l="l" t="t" r="r" b="b"/>
              <a:pathLst>
                <a:path w="1254" h="1254" extrusionOk="0">
                  <a:moveTo>
                    <a:pt x="628" y="0"/>
                  </a:moveTo>
                  <a:cubicBezTo>
                    <a:pt x="492" y="0"/>
                    <a:pt x="358" y="48"/>
                    <a:pt x="236" y="143"/>
                  </a:cubicBezTo>
                  <a:cubicBezTo>
                    <a:pt x="112" y="267"/>
                    <a:pt x="34" y="391"/>
                    <a:pt x="3" y="577"/>
                  </a:cubicBezTo>
                  <a:cubicBezTo>
                    <a:pt x="-12" y="732"/>
                    <a:pt x="34" y="887"/>
                    <a:pt x="143" y="1011"/>
                  </a:cubicBezTo>
                  <a:cubicBezTo>
                    <a:pt x="252" y="1151"/>
                    <a:pt x="391" y="1229"/>
                    <a:pt x="577" y="1244"/>
                  </a:cubicBezTo>
                  <a:cubicBezTo>
                    <a:pt x="609" y="1250"/>
                    <a:pt x="641" y="1254"/>
                    <a:pt x="672" y="1254"/>
                  </a:cubicBezTo>
                  <a:cubicBezTo>
                    <a:pt x="794" y="1254"/>
                    <a:pt x="913" y="1206"/>
                    <a:pt x="1012" y="1120"/>
                  </a:cubicBezTo>
                  <a:cubicBezTo>
                    <a:pt x="1151" y="1011"/>
                    <a:pt x="1229" y="856"/>
                    <a:pt x="1244" y="686"/>
                  </a:cubicBezTo>
                  <a:cubicBezTo>
                    <a:pt x="1275" y="531"/>
                    <a:pt x="1229" y="376"/>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374;p18">
              <a:extLst>
                <a:ext uri="{FF2B5EF4-FFF2-40B4-BE49-F238E27FC236}">
                  <a16:creationId xmlns:a16="http://schemas.microsoft.com/office/drawing/2014/main" id="{365A7DE0-14B3-6248-1999-D13C2672B124}"/>
                </a:ext>
              </a:extLst>
            </p:cNvPr>
            <p:cNvSpPr/>
            <p:nvPr/>
          </p:nvSpPr>
          <p:spPr>
            <a:xfrm>
              <a:off x="3608475" y="3285275"/>
              <a:ext cx="31350" cy="31225"/>
            </a:xfrm>
            <a:custGeom>
              <a:avLst/>
              <a:gdLst/>
              <a:ahLst/>
              <a:cxnLst/>
              <a:rect l="l" t="t" r="r" b="b"/>
              <a:pathLst>
                <a:path w="1254" h="1249" extrusionOk="0">
                  <a:moveTo>
                    <a:pt x="614" y="0"/>
                  </a:moveTo>
                  <a:cubicBezTo>
                    <a:pt x="483" y="0"/>
                    <a:pt x="354" y="39"/>
                    <a:pt x="236" y="143"/>
                  </a:cubicBezTo>
                  <a:cubicBezTo>
                    <a:pt x="112" y="252"/>
                    <a:pt x="35" y="392"/>
                    <a:pt x="4" y="562"/>
                  </a:cubicBezTo>
                  <a:cubicBezTo>
                    <a:pt x="-12" y="717"/>
                    <a:pt x="35" y="872"/>
                    <a:pt x="143" y="1012"/>
                  </a:cubicBezTo>
                  <a:cubicBezTo>
                    <a:pt x="267" y="1152"/>
                    <a:pt x="392" y="1229"/>
                    <a:pt x="578" y="1245"/>
                  </a:cubicBezTo>
                  <a:cubicBezTo>
                    <a:pt x="602" y="1247"/>
                    <a:pt x="626" y="1248"/>
                    <a:pt x="649" y="1248"/>
                  </a:cubicBezTo>
                  <a:cubicBezTo>
                    <a:pt x="780" y="1248"/>
                    <a:pt x="907" y="1210"/>
                    <a:pt x="1012" y="1105"/>
                  </a:cubicBezTo>
                  <a:cubicBezTo>
                    <a:pt x="1151" y="981"/>
                    <a:pt x="1229" y="857"/>
                    <a:pt x="1245" y="671"/>
                  </a:cubicBezTo>
                  <a:cubicBezTo>
                    <a:pt x="1276"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375;p18">
              <a:extLst>
                <a:ext uri="{FF2B5EF4-FFF2-40B4-BE49-F238E27FC236}">
                  <a16:creationId xmlns:a16="http://schemas.microsoft.com/office/drawing/2014/main" id="{933269DF-BB13-13E8-1AA5-80F1D044E03D}"/>
                </a:ext>
              </a:extLst>
            </p:cNvPr>
            <p:cNvSpPr/>
            <p:nvPr/>
          </p:nvSpPr>
          <p:spPr>
            <a:xfrm>
              <a:off x="3804300" y="3303100"/>
              <a:ext cx="31200" cy="31225"/>
            </a:xfrm>
            <a:custGeom>
              <a:avLst/>
              <a:gdLst/>
              <a:ahLst/>
              <a:cxnLst/>
              <a:rect l="l" t="t" r="r" b="b"/>
              <a:pathLst>
                <a:path w="1248" h="1249" extrusionOk="0">
                  <a:moveTo>
                    <a:pt x="614" y="1"/>
                  </a:moveTo>
                  <a:cubicBezTo>
                    <a:pt x="483" y="1"/>
                    <a:pt x="354" y="39"/>
                    <a:pt x="236" y="144"/>
                  </a:cubicBezTo>
                  <a:cubicBezTo>
                    <a:pt x="96" y="252"/>
                    <a:pt x="34" y="392"/>
                    <a:pt x="3" y="563"/>
                  </a:cubicBezTo>
                  <a:cubicBezTo>
                    <a:pt x="-12" y="718"/>
                    <a:pt x="34" y="873"/>
                    <a:pt x="143" y="1012"/>
                  </a:cubicBezTo>
                  <a:cubicBezTo>
                    <a:pt x="267" y="1152"/>
                    <a:pt x="391" y="1230"/>
                    <a:pt x="577" y="1245"/>
                  </a:cubicBezTo>
                  <a:cubicBezTo>
                    <a:pt x="601" y="1247"/>
                    <a:pt x="625" y="1249"/>
                    <a:pt x="648" y="1249"/>
                  </a:cubicBezTo>
                  <a:cubicBezTo>
                    <a:pt x="775" y="1249"/>
                    <a:pt x="893" y="1210"/>
                    <a:pt x="1011" y="1105"/>
                  </a:cubicBezTo>
                  <a:cubicBezTo>
                    <a:pt x="1151" y="997"/>
                    <a:pt x="1228" y="857"/>
                    <a:pt x="1244" y="687"/>
                  </a:cubicBezTo>
                  <a:cubicBezTo>
                    <a:pt x="1259"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376;p18">
              <a:extLst>
                <a:ext uri="{FF2B5EF4-FFF2-40B4-BE49-F238E27FC236}">
                  <a16:creationId xmlns:a16="http://schemas.microsoft.com/office/drawing/2014/main" id="{31C7942A-12EE-6F19-E425-F94E6C55FDDF}"/>
                </a:ext>
              </a:extLst>
            </p:cNvPr>
            <p:cNvSpPr/>
            <p:nvPr/>
          </p:nvSpPr>
          <p:spPr>
            <a:xfrm>
              <a:off x="4000075" y="3320950"/>
              <a:ext cx="31225" cy="31225"/>
            </a:xfrm>
            <a:custGeom>
              <a:avLst/>
              <a:gdLst/>
              <a:ahLst/>
              <a:cxnLst/>
              <a:rect l="l" t="t" r="r" b="b"/>
              <a:pathLst>
                <a:path w="1249" h="1249" extrusionOk="0">
                  <a:moveTo>
                    <a:pt x="615" y="0"/>
                  </a:moveTo>
                  <a:cubicBezTo>
                    <a:pt x="484" y="0"/>
                    <a:pt x="355" y="38"/>
                    <a:pt x="237" y="143"/>
                  </a:cubicBezTo>
                  <a:cubicBezTo>
                    <a:pt x="98" y="267"/>
                    <a:pt x="20" y="391"/>
                    <a:pt x="4" y="578"/>
                  </a:cubicBezTo>
                  <a:cubicBezTo>
                    <a:pt x="-11" y="717"/>
                    <a:pt x="20" y="872"/>
                    <a:pt x="144" y="1012"/>
                  </a:cubicBezTo>
                  <a:cubicBezTo>
                    <a:pt x="268" y="1151"/>
                    <a:pt x="392" y="1229"/>
                    <a:pt x="578" y="1244"/>
                  </a:cubicBezTo>
                  <a:cubicBezTo>
                    <a:pt x="602" y="1247"/>
                    <a:pt x="626" y="1248"/>
                    <a:pt x="649" y="1248"/>
                  </a:cubicBezTo>
                  <a:cubicBezTo>
                    <a:pt x="777" y="1248"/>
                    <a:pt x="895" y="1210"/>
                    <a:pt x="1013" y="1105"/>
                  </a:cubicBezTo>
                  <a:cubicBezTo>
                    <a:pt x="1152" y="996"/>
                    <a:pt x="1230" y="857"/>
                    <a:pt x="1245" y="686"/>
                  </a:cubicBezTo>
                  <a:cubicBezTo>
                    <a:pt x="1261" y="531"/>
                    <a:pt x="1230" y="376"/>
                    <a:pt x="1121" y="236"/>
                  </a:cubicBezTo>
                  <a:cubicBezTo>
                    <a:pt x="997" y="97"/>
                    <a:pt x="857" y="19"/>
                    <a:pt x="687" y="4"/>
                  </a:cubicBezTo>
                  <a:cubicBezTo>
                    <a:pt x="663" y="1"/>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377;p18">
              <a:extLst>
                <a:ext uri="{FF2B5EF4-FFF2-40B4-BE49-F238E27FC236}">
                  <a16:creationId xmlns:a16="http://schemas.microsoft.com/office/drawing/2014/main" id="{4F5CC0F3-E8E8-17DB-37AE-0FF9E31A1F4E}"/>
                </a:ext>
              </a:extLst>
            </p:cNvPr>
            <p:cNvSpPr/>
            <p:nvPr/>
          </p:nvSpPr>
          <p:spPr>
            <a:xfrm>
              <a:off x="4195900" y="3338800"/>
              <a:ext cx="31225" cy="31575"/>
            </a:xfrm>
            <a:custGeom>
              <a:avLst/>
              <a:gdLst/>
              <a:ahLst/>
              <a:cxnLst/>
              <a:rect l="l" t="t" r="r" b="b"/>
              <a:pathLst>
                <a:path w="1249" h="1263" extrusionOk="0">
                  <a:moveTo>
                    <a:pt x="628" y="0"/>
                  </a:moveTo>
                  <a:cubicBezTo>
                    <a:pt x="493" y="0"/>
                    <a:pt x="359" y="48"/>
                    <a:pt x="236" y="143"/>
                  </a:cubicBezTo>
                  <a:cubicBezTo>
                    <a:pt x="97" y="267"/>
                    <a:pt x="19" y="406"/>
                    <a:pt x="4" y="577"/>
                  </a:cubicBezTo>
                  <a:cubicBezTo>
                    <a:pt x="-12" y="732"/>
                    <a:pt x="19" y="887"/>
                    <a:pt x="143" y="1027"/>
                  </a:cubicBezTo>
                  <a:cubicBezTo>
                    <a:pt x="267" y="1151"/>
                    <a:pt x="392" y="1228"/>
                    <a:pt x="578" y="1259"/>
                  </a:cubicBezTo>
                  <a:cubicBezTo>
                    <a:pt x="595" y="1261"/>
                    <a:pt x="613" y="1262"/>
                    <a:pt x="631" y="1262"/>
                  </a:cubicBezTo>
                  <a:cubicBezTo>
                    <a:pt x="756" y="1262"/>
                    <a:pt x="890" y="1215"/>
                    <a:pt x="1012" y="1120"/>
                  </a:cubicBezTo>
                  <a:cubicBezTo>
                    <a:pt x="1152" y="996"/>
                    <a:pt x="1229" y="872"/>
                    <a:pt x="1245" y="686"/>
                  </a:cubicBezTo>
                  <a:cubicBezTo>
                    <a:pt x="1260" y="530"/>
                    <a:pt x="1229" y="375"/>
                    <a:pt x="1105" y="251"/>
                  </a:cubicBezTo>
                  <a:cubicBezTo>
                    <a:pt x="996" y="112"/>
                    <a:pt x="857" y="34"/>
                    <a:pt x="686" y="3"/>
                  </a:cubicBezTo>
                  <a:cubicBezTo>
                    <a:pt x="667"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378;p18">
              <a:extLst>
                <a:ext uri="{FF2B5EF4-FFF2-40B4-BE49-F238E27FC236}">
                  <a16:creationId xmlns:a16="http://schemas.microsoft.com/office/drawing/2014/main" id="{A4E145E1-24B1-C214-E23A-E011AE2E6D43}"/>
                </a:ext>
              </a:extLst>
            </p:cNvPr>
            <p:cNvSpPr/>
            <p:nvPr/>
          </p:nvSpPr>
          <p:spPr>
            <a:xfrm>
              <a:off x="4392100" y="3357000"/>
              <a:ext cx="31575" cy="31225"/>
            </a:xfrm>
            <a:custGeom>
              <a:avLst/>
              <a:gdLst/>
              <a:ahLst/>
              <a:cxnLst/>
              <a:rect l="l" t="t" r="r" b="b"/>
              <a:pathLst>
                <a:path w="1263" h="1249" extrusionOk="0">
                  <a:moveTo>
                    <a:pt x="614" y="0"/>
                  </a:moveTo>
                  <a:cubicBezTo>
                    <a:pt x="484" y="0"/>
                    <a:pt x="357" y="39"/>
                    <a:pt x="252" y="144"/>
                  </a:cubicBezTo>
                  <a:cubicBezTo>
                    <a:pt x="112" y="252"/>
                    <a:pt x="35" y="392"/>
                    <a:pt x="4" y="562"/>
                  </a:cubicBezTo>
                  <a:cubicBezTo>
                    <a:pt x="-12" y="718"/>
                    <a:pt x="35" y="873"/>
                    <a:pt x="143" y="1012"/>
                  </a:cubicBezTo>
                  <a:cubicBezTo>
                    <a:pt x="267" y="1152"/>
                    <a:pt x="407" y="1229"/>
                    <a:pt x="578" y="1245"/>
                  </a:cubicBezTo>
                  <a:cubicBezTo>
                    <a:pt x="601" y="1247"/>
                    <a:pt x="625" y="1249"/>
                    <a:pt x="649" y="1249"/>
                  </a:cubicBezTo>
                  <a:cubicBezTo>
                    <a:pt x="780" y="1249"/>
                    <a:pt x="909" y="1210"/>
                    <a:pt x="1027" y="1105"/>
                  </a:cubicBezTo>
                  <a:cubicBezTo>
                    <a:pt x="1151" y="997"/>
                    <a:pt x="1213" y="857"/>
                    <a:pt x="1260" y="687"/>
                  </a:cubicBezTo>
                  <a:cubicBezTo>
                    <a:pt x="1275"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379;p18">
              <a:extLst>
                <a:ext uri="{FF2B5EF4-FFF2-40B4-BE49-F238E27FC236}">
                  <a16:creationId xmlns:a16="http://schemas.microsoft.com/office/drawing/2014/main" id="{DC5C47D9-4387-7BAF-278E-391F8D6B3291}"/>
                </a:ext>
              </a:extLst>
            </p:cNvPr>
            <p:cNvSpPr/>
            <p:nvPr/>
          </p:nvSpPr>
          <p:spPr>
            <a:xfrm>
              <a:off x="4588150" y="3374825"/>
              <a:ext cx="31350" cy="31225"/>
            </a:xfrm>
            <a:custGeom>
              <a:avLst/>
              <a:gdLst/>
              <a:ahLst/>
              <a:cxnLst/>
              <a:rect l="l" t="t" r="r" b="b"/>
              <a:pathLst>
                <a:path w="1254" h="1249" extrusionOk="0">
                  <a:moveTo>
                    <a:pt x="605" y="1"/>
                  </a:moveTo>
                  <a:cubicBezTo>
                    <a:pt x="474" y="1"/>
                    <a:pt x="347" y="39"/>
                    <a:pt x="242" y="144"/>
                  </a:cubicBezTo>
                  <a:cubicBezTo>
                    <a:pt x="103" y="253"/>
                    <a:pt x="25" y="392"/>
                    <a:pt x="9" y="563"/>
                  </a:cubicBezTo>
                  <a:cubicBezTo>
                    <a:pt x="-22" y="718"/>
                    <a:pt x="25" y="873"/>
                    <a:pt x="134" y="1013"/>
                  </a:cubicBezTo>
                  <a:cubicBezTo>
                    <a:pt x="258" y="1152"/>
                    <a:pt x="397" y="1230"/>
                    <a:pt x="568" y="1245"/>
                  </a:cubicBezTo>
                  <a:cubicBezTo>
                    <a:pt x="592" y="1248"/>
                    <a:pt x="616" y="1249"/>
                    <a:pt x="640" y="1249"/>
                  </a:cubicBezTo>
                  <a:cubicBezTo>
                    <a:pt x="771" y="1249"/>
                    <a:pt x="900" y="1211"/>
                    <a:pt x="1018" y="1106"/>
                  </a:cubicBezTo>
                  <a:cubicBezTo>
                    <a:pt x="1142" y="997"/>
                    <a:pt x="1219" y="858"/>
                    <a:pt x="1250" y="687"/>
                  </a:cubicBezTo>
                  <a:cubicBezTo>
                    <a:pt x="1266" y="532"/>
                    <a:pt x="1219" y="377"/>
                    <a:pt x="1111" y="237"/>
                  </a:cubicBezTo>
                  <a:cubicBezTo>
                    <a:pt x="987" y="98"/>
                    <a:pt x="863" y="20"/>
                    <a:pt x="676" y="5"/>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380;p18">
              <a:extLst>
                <a:ext uri="{FF2B5EF4-FFF2-40B4-BE49-F238E27FC236}">
                  <a16:creationId xmlns:a16="http://schemas.microsoft.com/office/drawing/2014/main" id="{3B04CBC2-2D63-0CAC-8E38-E741447F9209}"/>
                </a:ext>
              </a:extLst>
            </p:cNvPr>
            <p:cNvSpPr/>
            <p:nvPr/>
          </p:nvSpPr>
          <p:spPr>
            <a:xfrm>
              <a:off x="4783950" y="3392700"/>
              <a:ext cx="31350" cy="31350"/>
            </a:xfrm>
            <a:custGeom>
              <a:avLst/>
              <a:gdLst/>
              <a:ahLst/>
              <a:cxnLst/>
              <a:rect l="l" t="t" r="r" b="b"/>
              <a:pathLst>
                <a:path w="1254" h="1254" extrusionOk="0">
                  <a:moveTo>
                    <a:pt x="619" y="0"/>
                  </a:moveTo>
                  <a:cubicBezTo>
                    <a:pt x="483" y="0"/>
                    <a:pt x="351" y="48"/>
                    <a:pt x="242" y="143"/>
                  </a:cubicBezTo>
                  <a:cubicBezTo>
                    <a:pt x="103" y="267"/>
                    <a:pt x="25" y="391"/>
                    <a:pt x="10" y="577"/>
                  </a:cubicBezTo>
                  <a:cubicBezTo>
                    <a:pt x="-21" y="732"/>
                    <a:pt x="25" y="887"/>
                    <a:pt x="134" y="1011"/>
                  </a:cubicBezTo>
                  <a:cubicBezTo>
                    <a:pt x="258" y="1151"/>
                    <a:pt x="398" y="1228"/>
                    <a:pt x="568" y="1244"/>
                  </a:cubicBezTo>
                  <a:cubicBezTo>
                    <a:pt x="600" y="1250"/>
                    <a:pt x="632" y="1253"/>
                    <a:pt x="663" y="1253"/>
                  </a:cubicBezTo>
                  <a:cubicBezTo>
                    <a:pt x="786" y="1253"/>
                    <a:pt x="907" y="1206"/>
                    <a:pt x="1018" y="1120"/>
                  </a:cubicBezTo>
                  <a:cubicBezTo>
                    <a:pt x="1142" y="996"/>
                    <a:pt x="1220" y="856"/>
                    <a:pt x="1251" y="685"/>
                  </a:cubicBezTo>
                  <a:cubicBezTo>
                    <a:pt x="1266" y="530"/>
                    <a:pt x="1220" y="375"/>
                    <a:pt x="1111" y="236"/>
                  </a:cubicBezTo>
                  <a:cubicBezTo>
                    <a:pt x="987" y="112"/>
                    <a:pt x="863" y="34"/>
                    <a:pt x="677" y="3"/>
                  </a:cubicBezTo>
                  <a:cubicBezTo>
                    <a:pt x="657" y="1"/>
                    <a:pt x="638" y="0"/>
                    <a:pt x="61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381;p18">
              <a:extLst>
                <a:ext uri="{FF2B5EF4-FFF2-40B4-BE49-F238E27FC236}">
                  <a16:creationId xmlns:a16="http://schemas.microsoft.com/office/drawing/2014/main" id="{C3E9F19A-38A7-F6AF-16CB-FCF56C0C4F17}"/>
                </a:ext>
              </a:extLst>
            </p:cNvPr>
            <p:cNvSpPr/>
            <p:nvPr/>
          </p:nvSpPr>
          <p:spPr>
            <a:xfrm>
              <a:off x="4979750" y="3410525"/>
              <a:ext cx="31350" cy="31575"/>
            </a:xfrm>
            <a:custGeom>
              <a:avLst/>
              <a:gdLst/>
              <a:ahLst/>
              <a:cxnLst/>
              <a:rect l="l" t="t" r="r" b="b"/>
              <a:pathLst>
                <a:path w="1254" h="1263" extrusionOk="0">
                  <a:moveTo>
                    <a:pt x="619" y="1"/>
                  </a:moveTo>
                  <a:cubicBezTo>
                    <a:pt x="484" y="1"/>
                    <a:pt x="351" y="48"/>
                    <a:pt x="243" y="143"/>
                  </a:cubicBezTo>
                  <a:cubicBezTo>
                    <a:pt x="103" y="267"/>
                    <a:pt x="26" y="407"/>
                    <a:pt x="10" y="577"/>
                  </a:cubicBezTo>
                  <a:cubicBezTo>
                    <a:pt x="-21" y="732"/>
                    <a:pt x="26" y="887"/>
                    <a:pt x="134" y="1027"/>
                  </a:cubicBezTo>
                  <a:cubicBezTo>
                    <a:pt x="258" y="1151"/>
                    <a:pt x="398" y="1229"/>
                    <a:pt x="569" y="1260"/>
                  </a:cubicBezTo>
                  <a:cubicBezTo>
                    <a:pt x="588" y="1262"/>
                    <a:pt x="607" y="1263"/>
                    <a:pt x="627" y="1263"/>
                  </a:cubicBezTo>
                  <a:cubicBezTo>
                    <a:pt x="762" y="1263"/>
                    <a:pt x="896" y="1215"/>
                    <a:pt x="1018" y="1120"/>
                  </a:cubicBezTo>
                  <a:cubicBezTo>
                    <a:pt x="1142" y="996"/>
                    <a:pt x="1220" y="872"/>
                    <a:pt x="1251" y="686"/>
                  </a:cubicBezTo>
                  <a:cubicBezTo>
                    <a:pt x="1266" y="531"/>
                    <a:pt x="1220" y="376"/>
                    <a:pt x="1111" y="252"/>
                  </a:cubicBezTo>
                  <a:cubicBezTo>
                    <a:pt x="987" y="112"/>
                    <a:pt x="863" y="34"/>
                    <a:pt x="677" y="3"/>
                  </a:cubicBezTo>
                  <a:cubicBezTo>
                    <a:pt x="658" y="1"/>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382;p18">
              <a:extLst>
                <a:ext uri="{FF2B5EF4-FFF2-40B4-BE49-F238E27FC236}">
                  <a16:creationId xmlns:a16="http://schemas.microsoft.com/office/drawing/2014/main" id="{015485B9-8CEA-E416-BB65-5FBDE3C61D53}"/>
                </a:ext>
              </a:extLst>
            </p:cNvPr>
            <p:cNvSpPr/>
            <p:nvPr/>
          </p:nvSpPr>
          <p:spPr>
            <a:xfrm>
              <a:off x="5175575" y="3428725"/>
              <a:ext cx="31350" cy="31225"/>
            </a:xfrm>
            <a:custGeom>
              <a:avLst/>
              <a:gdLst/>
              <a:ahLst/>
              <a:cxnLst/>
              <a:rect l="l" t="t" r="r" b="b"/>
              <a:pathLst>
                <a:path w="1254" h="1249" extrusionOk="0">
                  <a:moveTo>
                    <a:pt x="605" y="1"/>
                  </a:moveTo>
                  <a:cubicBezTo>
                    <a:pt x="474" y="1"/>
                    <a:pt x="347" y="39"/>
                    <a:pt x="242" y="144"/>
                  </a:cubicBezTo>
                  <a:cubicBezTo>
                    <a:pt x="103" y="253"/>
                    <a:pt x="25" y="392"/>
                    <a:pt x="10" y="563"/>
                  </a:cubicBezTo>
                  <a:cubicBezTo>
                    <a:pt x="-21" y="718"/>
                    <a:pt x="25" y="873"/>
                    <a:pt x="134" y="1013"/>
                  </a:cubicBezTo>
                  <a:cubicBezTo>
                    <a:pt x="258" y="1152"/>
                    <a:pt x="397" y="1230"/>
                    <a:pt x="568" y="1245"/>
                  </a:cubicBezTo>
                  <a:cubicBezTo>
                    <a:pt x="592" y="1248"/>
                    <a:pt x="616" y="1249"/>
                    <a:pt x="640" y="1249"/>
                  </a:cubicBezTo>
                  <a:cubicBezTo>
                    <a:pt x="771" y="1249"/>
                    <a:pt x="900" y="1210"/>
                    <a:pt x="1018" y="1106"/>
                  </a:cubicBezTo>
                  <a:cubicBezTo>
                    <a:pt x="1142" y="1013"/>
                    <a:pt x="1219" y="857"/>
                    <a:pt x="1250" y="687"/>
                  </a:cubicBezTo>
                  <a:cubicBezTo>
                    <a:pt x="1266" y="532"/>
                    <a:pt x="1219" y="377"/>
                    <a:pt x="1111" y="237"/>
                  </a:cubicBezTo>
                  <a:cubicBezTo>
                    <a:pt x="987" y="97"/>
                    <a:pt x="847" y="20"/>
                    <a:pt x="676" y="4"/>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383;p18">
              <a:extLst>
                <a:ext uri="{FF2B5EF4-FFF2-40B4-BE49-F238E27FC236}">
                  <a16:creationId xmlns:a16="http://schemas.microsoft.com/office/drawing/2014/main" id="{42172123-4492-241C-1F80-5F47FA4CBA8A}"/>
                </a:ext>
              </a:extLst>
            </p:cNvPr>
            <p:cNvSpPr/>
            <p:nvPr/>
          </p:nvSpPr>
          <p:spPr>
            <a:xfrm>
              <a:off x="5371150" y="3446575"/>
              <a:ext cx="31575" cy="31225"/>
            </a:xfrm>
            <a:custGeom>
              <a:avLst/>
              <a:gdLst/>
              <a:ahLst/>
              <a:cxnLst/>
              <a:rect l="l" t="t" r="r" b="b"/>
              <a:pathLst>
                <a:path w="1263" h="1249" extrusionOk="0">
                  <a:moveTo>
                    <a:pt x="614" y="0"/>
                  </a:moveTo>
                  <a:cubicBezTo>
                    <a:pt x="483" y="0"/>
                    <a:pt x="356" y="39"/>
                    <a:pt x="252" y="143"/>
                  </a:cubicBezTo>
                  <a:cubicBezTo>
                    <a:pt x="112" y="252"/>
                    <a:pt x="34" y="392"/>
                    <a:pt x="3" y="562"/>
                  </a:cubicBezTo>
                  <a:cubicBezTo>
                    <a:pt x="-12" y="717"/>
                    <a:pt x="34" y="872"/>
                    <a:pt x="143" y="1012"/>
                  </a:cubicBezTo>
                  <a:cubicBezTo>
                    <a:pt x="267" y="1152"/>
                    <a:pt x="407" y="1229"/>
                    <a:pt x="577" y="1245"/>
                  </a:cubicBezTo>
                  <a:cubicBezTo>
                    <a:pt x="601" y="1247"/>
                    <a:pt x="625" y="1248"/>
                    <a:pt x="649" y="1248"/>
                  </a:cubicBezTo>
                  <a:cubicBezTo>
                    <a:pt x="780" y="1248"/>
                    <a:pt x="909" y="1210"/>
                    <a:pt x="1027" y="1105"/>
                  </a:cubicBezTo>
                  <a:cubicBezTo>
                    <a:pt x="1151" y="1012"/>
                    <a:pt x="1229" y="857"/>
                    <a:pt x="1260" y="686"/>
                  </a:cubicBezTo>
                  <a:cubicBezTo>
                    <a:pt x="1275" y="531"/>
                    <a:pt x="1229" y="376"/>
                    <a:pt x="1120" y="236"/>
                  </a:cubicBezTo>
                  <a:cubicBezTo>
                    <a:pt x="996" y="97"/>
                    <a:pt x="856"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384;p18">
              <a:extLst>
                <a:ext uri="{FF2B5EF4-FFF2-40B4-BE49-F238E27FC236}">
                  <a16:creationId xmlns:a16="http://schemas.microsoft.com/office/drawing/2014/main" id="{02A8B75C-96EC-F230-DC47-58327AD20019}"/>
                </a:ext>
              </a:extLst>
            </p:cNvPr>
            <p:cNvSpPr/>
            <p:nvPr/>
          </p:nvSpPr>
          <p:spPr>
            <a:xfrm>
              <a:off x="2208325" y="3476050"/>
              <a:ext cx="31250" cy="31225"/>
            </a:xfrm>
            <a:custGeom>
              <a:avLst/>
              <a:gdLst/>
              <a:ahLst/>
              <a:cxnLst/>
              <a:rect l="l" t="t" r="r" b="b"/>
              <a:pathLst>
                <a:path w="1250" h="1249" extrusionOk="0">
                  <a:moveTo>
                    <a:pt x="629" y="1"/>
                  </a:moveTo>
                  <a:cubicBezTo>
                    <a:pt x="493" y="1"/>
                    <a:pt x="359" y="48"/>
                    <a:pt x="237" y="143"/>
                  </a:cubicBezTo>
                  <a:cubicBezTo>
                    <a:pt x="98" y="267"/>
                    <a:pt x="20" y="391"/>
                    <a:pt x="5" y="577"/>
                  </a:cubicBezTo>
                  <a:cubicBezTo>
                    <a:pt x="-11" y="733"/>
                    <a:pt x="20" y="872"/>
                    <a:pt x="144" y="1012"/>
                  </a:cubicBezTo>
                  <a:cubicBezTo>
                    <a:pt x="253" y="1151"/>
                    <a:pt x="392" y="1229"/>
                    <a:pt x="563" y="1244"/>
                  </a:cubicBezTo>
                  <a:cubicBezTo>
                    <a:pt x="588" y="1247"/>
                    <a:pt x="612" y="1248"/>
                    <a:pt x="637" y="1248"/>
                  </a:cubicBezTo>
                  <a:cubicBezTo>
                    <a:pt x="767" y="1248"/>
                    <a:pt x="895" y="1212"/>
                    <a:pt x="1013" y="1120"/>
                  </a:cubicBezTo>
                  <a:cubicBezTo>
                    <a:pt x="1152" y="996"/>
                    <a:pt x="1230" y="857"/>
                    <a:pt x="1245" y="686"/>
                  </a:cubicBezTo>
                  <a:cubicBezTo>
                    <a:pt x="1261" y="531"/>
                    <a:pt x="1230" y="376"/>
                    <a:pt x="1106" y="236"/>
                  </a:cubicBezTo>
                  <a:cubicBezTo>
                    <a:pt x="997" y="97"/>
                    <a:pt x="858" y="35"/>
                    <a:pt x="687" y="4"/>
                  </a:cubicBezTo>
                  <a:cubicBezTo>
                    <a:pt x="668"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385;p18">
              <a:extLst>
                <a:ext uri="{FF2B5EF4-FFF2-40B4-BE49-F238E27FC236}">
                  <a16:creationId xmlns:a16="http://schemas.microsoft.com/office/drawing/2014/main" id="{E2D0243B-EFE1-0A83-48CB-938089D0EA7C}"/>
                </a:ext>
              </a:extLst>
            </p:cNvPr>
            <p:cNvSpPr/>
            <p:nvPr/>
          </p:nvSpPr>
          <p:spPr>
            <a:xfrm>
              <a:off x="2404150" y="3494125"/>
              <a:ext cx="31225" cy="31350"/>
            </a:xfrm>
            <a:custGeom>
              <a:avLst/>
              <a:gdLst/>
              <a:ahLst/>
              <a:cxnLst/>
              <a:rect l="l" t="t" r="r" b="b"/>
              <a:pathLst>
                <a:path w="1249" h="1254" extrusionOk="0">
                  <a:moveTo>
                    <a:pt x="592" y="0"/>
                  </a:moveTo>
                  <a:cubicBezTo>
                    <a:pt x="469" y="0"/>
                    <a:pt x="348" y="47"/>
                    <a:pt x="237" y="134"/>
                  </a:cubicBezTo>
                  <a:cubicBezTo>
                    <a:pt x="97" y="258"/>
                    <a:pt x="20" y="397"/>
                    <a:pt x="4" y="568"/>
                  </a:cubicBezTo>
                  <a:cubicBezTo>
                    <a:pt x="-12" y="723"/>
                    <a:pt x="20" y="878"/>
                    <a:pt x="144" y="1018"/>
                  </a:cubicBezTo>
                  <a:cubicBezTo>
                    <a:pt x="252" y="1142"/>
                    <a:pt x="392" y="1219"/>
                    <a:pt x="562" y="1250"/>
                  </a:cubicBezTo>
                  <a:cubicBezTo>
                    <a:pt x="582" y="1252"/>
                    <a:pt x="601" y="1253"/>
                    <a:pt x="620" y="1253"/>
                  </a:cubicBezTo>
                  <a:cubicBezTo>
                    <a:pt x="756" y="1253"/>
                    <a:pt x="890" y="1206"/>
                    <a:pt x="1012" y="1111"/>
                  </a:cubicBezTo>
                  <a:cubicBezTo>
                    <a:pt x="1152" y="987"/>
                    <a:pt x="1229" y="863"/>
                    <a:pt x="1245" y="676"/>
                  </a:cubicBezTo>
                  <a:cubicBezTo>
                    <a:pt x="1260" y="521"/>
                    <a:pt x="1229" y="366"/>
                    <a:pt x="1105" y="242"/>
                  </a:cubicBezTo>
                  <a:cubicBezTo>
                    <a:pt x="997" y="103"/>
                    <a:pt x="857" y="25"/>
                    <a:pt x="686" y="10"/>
                  </a:cubicBezTo>
                  <a:cubicBezTo>
                    <a:pt x="655" y="3"/>
                    <a:pt x="623" y="0"/>
                    <a:pt x="59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386;p18">
              <a:extLst>
                <a:ext uri="{FF2B5EF4-FFF2-40B4-BE49-F238E27FC236}">
                  <a16:creationId xmlns:a16="http://schemas.microsoft.com/office/drawing/2014/main" id="{125BEACC-6C51-EC25-17C8-B445EBC51B9F}"/>
                </a:ext>
              </a:extLst>
            </p:cNvPr>
            <p:cNvSpPr/>
            <p:nvPr/>
          </p:nvSpPr>
          <p:spPr>
            <a:xfrm>
              <a:off x="2599950" y="3512100"/>
              <a:ext cx="31225" cy="31225"/>
            </a:xfrm>
            <a:custGeom>
              <a:avLst/>
              <a:gdLst/>
              <a:ahLst/>
              <a:cxnLst/>
              <a:rect l="l" t="t" r="r" b="b"/>
              <a:pathLst>
                <a:path w="1249" h="1249" extrusionOk="0">
                  <a:moveTo>
                    <a:pt x="615" y="0"/>
                  </a:moveTo>
                  <a:cubicBezTo>
                    <a:pt x="484" y="0"/>
                    <a:pt x="355" y="39"/>
                    <a:pt x="237" y="144"/>
                  </a:cubicBezTo>
                  <a:cubicBezTo>
                    <a:pt x="97" y="252"/>
                    <a:pt x="20" y="392"/>
                    <a:pt x="4" y="562"/>
                  </a:cubicBezTo>
                  <a:cubicBezTo>
                    <a:pt x="-11" y="717"/>
                    <a:pt x="20" y="872"/>
                    <a:pt x="144" y="1012"/>
                  </a:cubicBezTo>
                  <a:cubicBezTo>
                    <a:pt x="252" y="1152"/>
                    <a:pt x="392" y="1229"/>
                    <a:pt x="563" y="1245"/>
                  </a:cubicBezTo>
                  <a:cubicBezTo>
                    <a:pt x="587" y="1247"/>
                    <a:pt x="611" y="1248"/>
                    <a:pt x="635" y="1248"/>
                  </a:cubicBezTo>
                  <a:cubicBezTo>
                    <a:pt x="765" y="1248"/>
                    <a:pt x="894" y="1210"/>
                    <a:pt x="1012" y="1105"/>
                  </a:cubicBezTo>
                  <a:cubicBezTo>
                    <a:pt x="1152" y="997"/>
                    <a:pt x="1230" y="857"/>
                    <a:pt x="1245" y="686"/>
                  </a:cubicBezTo>
                  <a:cubicBezTo>
                    <a:pt x="1261" y="531"/>
                    <a:pt x="1230" y="376"/>
                    <a:pt x="1106" y="237"/>
                  </a:cubicBezTo>
                  <a:cubicBezTo>
                    <a:pt x="997" y="97"/>
                    <a:pt x="857" y="19"/>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387;p18">
              <a:extLst>
                <a:ext uri="{FF2B5EF4-FFF2-40B4-BE49-F238E27FC236}">
                  <a16:creationId xmlns:a16="http://schemas.microsoft.com/office/drawing/2014/main" id="{DCF30DCC-A267-1FC0-BF05-DAB1545AAF91}"/>
                </a:ext>
              </a:extLst>
            </p:cNvPr>
            <p:cNvSpPr/>
            <p:nvPr/>
          </p:nvSpPr>
          <p:spPr>
            <a:xfrm>
              <a:off x="2795750" y="3529925"/>
              <a:ext cx="31250" cy="31225"/>
            </a:xfrm>
            <a:custGeom>
              <a:avLst/>
              <a:gdLst/>
              <a:ahLst/>
              <a:cxnLst/>
              <a:rect l="l" t="t" r="r" b="b"/>
              <a:pathLst>
                <a:path w="1250" h="1249" extrusionOk="0">
                  <a:moveTo>
                    <a:pt x="615" y="1"/>
                  </a:moveTo>
                  <a:cubicBezTo>
                    <a:pt x="484" y="1"/>
                    <a:pt x="355" y="39"/>
                    <a:pt x="237" y="144"/>
                  </a:cubicBezTo>
                  <a:cubicBezTo>
                    <a:pt x="98" y="253"/>
                    <a:pt x="20" y="392"/>
                    <a:pt x="5" y="563"/>
                  </a:cubicBezTo>
                  <a:cubicBezTo>
                    <a:pt x="-11" y="718"/>
                    <a:pt x="20" y="873"/>
                    <a:pt x="144" y="1013"/>
                  </a:cubicBezTo>
                  <a:cubicBezTo>
                    <a:pt x="253" y="1152"/>
                    <a:pt x="392" y="1230"/>
                    <a:pt x="563" y="1245"/>
                  </a:cubicBezTo>
                  <a:cubicBezTo>
                    <a:pt x="587" y="1248"/>
                    <a:pt x="611" y="1249"/>
                    <a:pt x="635" y="1249"/>
                  </a:cubicBezTo>
                  <a:cubicBezTo>
                    <a:pt x="766" y="1249"/>
                    <a:pt x="895" y="1210"/>
                    <a:pt x="1013" y="1106"/>
                  </a:cubicBezTo>
                  <a:cubicBezTo>
                    <a:pt x="1152" y="997"/>
                    <a:pt x="1230" y="857"/>
                    <a:pt x="1245" y="687"/>
                  </a:cubicBezTo>
                  <a:cubicBezTo>
                    <a:pt x="1261" y="532"/>
                    <a:pt x="1230" y="377"/>
                    <a:pt x="1106" y="237"/>
                  </a:cubicBezTo>
                  <a:cubicBezTo>
                    <a:pt x="997" y="97"/>
                    <a:pt x="858"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388;p18">
              <a:extLst>
                <a:ext uri="{FF2B5EF4-FFF2-40B4-BE49-F238E27FC236}">
                  <a16:creationId xmlns:a16="http://schemas.microsoft.com/office/drawing/2014/main" id="{8FCBEA2C-6A81-0493-A87A-1090D636A685}"/>
                </a:ext>
              </a:extLst>
            </p:cNvPr>
            <p:cNvSpPr/>
            <p:nvPr/>
          </p:nvSpPr>
          <p:spPr>
            <a:xfrm>
              <a:off x="2991950" y="3547775"/>
              <a:ext cx="31375" cy="31375"/>
            </a:xfrm>
            <a:custGeom>
              <a:avLst/>
              <a:gdLst/>
              <a:ahLst/>
              <a:cxnLst/>
              <a:rect l="l" t="t" r="r" b="b"/>
              <a:pathLst>
                <a:path w="1255" h="1255" extrusionOk="0">
                  <a:moveTo>
                    <a:pt x="629" y="1"/>
                  </a:moveTo>
                  <a:cubicBezTo>
                    <a:pt x="493" y="1"/>
                    <a:pt x="359" y="48"/>
                    <a:pt x="237" y="143"/>
                  </a:cubicBezTo>
                  <a:cubicBezTo>
                    <a:pt x="113" y="267"/>
                    <a:pt x="36" y="392"/>
                    <a:pt x="5" y="578"/>
                  </a:cubicBezTo>
                  <a:cubicBezTo>
                    <a:pt x="-11" y="733"/>
                    <a:pt x="20" y="888"/>
                    <a:pt x="144" y="1012"/>
                  </a:cubicBezTo>
                  <a:cubicBezTo>
                    <a:pt x="253" y="1152"/>
                    <a:pt x="392" y="1229"/>
                    <a:pt x="578" y="1245"/>
                  </a:cubicBezTo>
                  <a:cubicBezTo>
                    <a:pt x="610" y="1251"/>
                    <a:pt x="642" y="1254"/>
                    <a:pt x="673" y="1254"/>
                  </a:cubicBezTo>
                  <a:cubicBezTo>
                    <a:pt x="796" y="1254"/>
                    <a:pt x="914" y="1207"/>
                    <a:pt x="1013" y="1121"/>
                  </a:cubicBezTo>
                  <a:cubicBezTo>
                    <a:pt x="1152" y="996"/>
                    <a:pt x="1214" y="857"/>
                    <a:pt x="1245" y="686"/>
                  </a:cubicBezTo>
                  <a:cubicBezTo>
                    <a:pt x="1276" y="531"/>
                    <a:pt x="1230" y="376"/>
                    <a:pt x="1121" y="236"/>
                  </a:cubicBezTo>
                  <a:cubicBezTo>
                    <a:pt x="997" y="112"/>
                    <a:pt x="858" y="35"/>
                    <a:pt x="687" y="4"/>
                  </a:cubicBezTo>
                  <a:cubicBezTo>
                    <a:pt x="668"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389;p18">
              <a:extLst>
                <a:ext uri="{FF2B5EF4-FFF2-40B4-BE49-F238E27FC236}">
                  <a16:creationId xmlns:a16="http://schemas.microsoft.com/office/drawing/2014/main" id="{B0EA95F7-35DA-E731-647A-077B870AB29B}"/>
                </a:ext>
              </a:extLst>
            </p:cNvPr>
            <p:cNvSpPr/>
            <p:nvPr/>
          </p:nvSpPr>
          <p:spPr>
            <a:xfrm>
              <a:off x="3187775" y="3565625"/>
              <a:ext cx="31375" cy="31575"/>
            </a:xfrm>
            <a:custGeom>
              <a:avLst/>
              <a:gdLst/>
              <a:ahLst/>
              <a:cxnLst/>
              <a:rect l="l" t="t" r="r" b="b"/>
              <a:pathLst>
                <a:path w="1255" h="1263" extrusionOk="0">
                  <a:moveTo>
                    <a:pt x="628" y="0"/>
                  </a:moveTo>
                  <a:cubicBezTo>
                    <a:pt x="493" y="0"/>
                    <a:pt x="359" y="48"/>
                    <a:pt x="237" y="143"/>
                  </a:cubicBezTo>
                  <a:cubicBezTo>
                    <a:pt x="112" y="267"/>
                    <a:pt x="35" y="407"/>
                    <a:pt x="4" y="577"/>
                  </a:cubicBezTo>
                  <a:cubicBezTo>
                    <a:pt x="-12" y="732"/>
                    <a:pt x="35" y="887"/>
                    <a:pt x="143" y="1027"/>
                  </a:cubicBezTo>
                  <a:cubicBezTo>
                    <a:pt x="268" y="1151"/>
                    <a:pt x="392" y="1229"/>
                    <a:pt x="578" y="1260"/>
                  </a:cubicBezTo>
                  <a:cubicBezTo>
                    <a:pt x="597" y="1261"/>
                    <a:pt x="617" y="1262"/>
                    <a:pt x="636" y="1262"/>
                  </a:cubicBezTo>
                  <a:cubicBezTo>
                    <a:pt x="771" y="1262"/>
                    <a:pt x="903" y="1215"/>
                    <a:pt x="1012" y="1120"/>
                  </a:cubicBezTo>
                  <a:cubicBezTo>
                    <a:pt x="1152" y="1027"/>
                    <a:pt x="1229" y="872"/>
                    <a:pt x="1245" y="686"/>
                  </a:cubicBezTo>
                  <a:cubicBezTo>
                    <a:pt x="1276" y="531"/>
                    <a:pt x="1229" y="375"/>
                    <a:pt x="1121" y="251"/>
                  </a:cubicBezTo>
                  <a:cubicBezTo>
                    <a:pt x="996" y="112"/>
                    <a:pt x="857" y="34"/>
                    <a:pt x="686"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390;p18">
              <a:extLst>
                <a:ext uri="{FF2B5EF4-FFF2-40B4-BE49-F238E27FC236}">
                  <a16:creationId xmlns:a16="http://schemas.microsoft.com/office/drawing/2014/main" id="{14CD9BCA-24C4-86CF-A0FD-1F0828795BB6}"/>
                </a:ext>
              </a:extLst>
            </p:cNvPr>
            <p:cNvSpPr/>
            <p:nvPr/>
          </p:nvSpPr>
          <p:spPr>
            <a:xfrm>
              <a:off x="3383600" y="3583825"/>
              <a:ext cx="31350" cy="31225"/>
            </a:xfrm>
            <a:custGeom>
              <a:avLst/>
              <a:gdLst/>
              <a:ahLst/>
              <a:cxnLst/>
              <a:rect l="l" t="t" r="r" b="b"/>
              <a:pathLst>
                <a:path w="1254" h="1249" extrusionOk="0">
                  <a:moveTo>
                    <a:pt x="614" y="1"/>
                  </a:moveTo>
                  <a:cubicBezTo>
                    <a:pt x="483" y="1"/>
                    <a:pt x="354" y="39"/>
                    <a:pt x="236" y="144"/>
                  </a:cubicBezTo>
                  <a:cubicBezTo>
                    <a:pt x="112" y="252"/>
                    <a:pt x="34" y="392"/>
                    <a:pt x="3" y="563"/>
                  </a:cubicBezTo>
                  <a:cubicBezTo>
                    <a:pt x="-12" y="718"/>
                    <a:pt x="34" y="873"/>
                    <a:pt x="143" y="1012"/>
                  </a:cubicBezTo>
                  <a:cubicBezTo>
                    <a:pt x="251" y="1152"/>
                    <a:pt x="391" y="1229"/>
                    <a:pt x="577" y="1245"/>
                  </a:cubicBezTo>
                  <a:cubicBezTo>
                    <a:pt x="601" y="1247"/>
                    <a:pt x="625" y="1249"/>
                    <a:pt x="649" y="1249"/>
                  </a:cubicBezTo>
                  <a:cubicBezTo>
                    <a:pt x="779" y="1249"/>
                    <a:pt x="906" y="1210"/>
                    <a:pt x="1011" y="1105"/>
                  </a:cubicBezTo>
                  <a:cubicBezTo>
                    <a:pt x="1151" y="1012"/>
                    <a:pt x="1228" y="857"/>
                    <a:pt x="1244" y="687"/>
                  </a:cubicBezTo>
                  <a:cubicBezTo>
                    <a:pt x="1275" y="532"/>
                    <a:pt x="1228" y="376"/>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391;p18">
              <a:extLst>
                <a:ext uri="{FF2B5EF4-FFF2-40B4-BE49-F238E27FC236}">
                  <a16:creationId xmlns:a16="http://schemas.microsoft.com/office/drawing/2014/main" id="{665978E2-63D9-6299-C83E-7C5032919424}"/>
                </a:ext>
              </a:extLst>
            </p:cNvPr>
            <p:cNvSpPr/>
            <p:nvPr/>
          </p:nvSpPr>
          <p:spPr>
            <a:xfrm>
              <a:off x="3579400" y="3601650"/>
              <a:ext cx="31350" cy="31250"/>
            </a:xfrm>
            <a:custGeom>
              <a:avLst/>
              <a:gdLst/>
              <a:ahLst/>
              <a:cxnLst/>
              <a:rect l="l" t="t" r="r" b="b"/>
              <a:pathLst>
                <a:path w="1254" h="1250" extrusionOk="0">
                  <a:moveTo>
                    <a:pt x="614" y="1"/>
                  </a:moveTo>
                  <a:cubicBezTo>
                    <a:pt x="483" y="1"/>
                    <a:pt x="354" y="39"/>
                    <a:pt x="236" y="144"/>
                  </a:cubicBezTo>
                  <a:cubicBezTo>
                    <a:pt x="112" y="253"/>
                    <a:pt x="35" y="392"/>
                    <a:pt x="4" y="563"/>
                  </a:cubicBezTo>
                  <a:cubicBezTo>
                    <a:pt x="-12" y="718"/>
                    <a:pt x="35" y="873"/>
                    <a:pt x="143" y="1013"/>
                  </a:cubicBezTo>
                  <a:cubicBezTo>
                    <a:pt x="267" y="1152"/>
                    <a:pt x="391" y="1230"/>
                    <a:pt x="577" y="1245"/>
                  </a:cubicBezTo>
                  <a:cubicBezTo>
                    <a:pt x="601" y="1248"/>
                    <a:pt x="625" y="1249"/>
                    <a:pt x="649" y="1249"/>
                  </a:cubicBezTo>
                  <a:cubicBezTo>
                    <a:pt x="780" y="1249"/>
                    <a:pt x="907" y="1211"/>
                    <a:pt x="1012" y="1106"/>
                  </a:cubicBezTo>
                  <a:cubicBezTo>
                    <a:pt x="1151" y="1013"/>
                    <a:pt x="1229" y="873"/>
                    <a:pt x="1244" y="687"/>
                  </a:cubicBezTo>
                  <a:cubicBezTo>
                    <a:pt x="1275" y="532"/>
                    <a:pt x="1229" y="377"/>
                    <a:pt x="1120" y="237"/>
                  </a:cubicBezTo>
                  <a:cubicBezTo>
                    <a:pt x="996" y="98"/>
                    <a:pt x="857"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392;p18">
              <a:extLst>
                <a:ext uri="{FF2B5EF4-FFF2-40B4-BE49-F238E27FC236}">
                  <a16:creationId xmlns:a16="http://schemas.microsoft.com/office/drawing/2014/main" id="{F0D493B4-4A7A-CED9-5517-B89EC2147AF4}"/>
                </a:ext>
              </a:extLst>
            </p:cNvPr>
            <p:cNvSpPr/>
            <p:nvPr/>
          </p:nvSpPr>
          <p:spPr>
            <a:xfrm>
              <a:off x="3775200" y="3620125"/>
              <a:ext cx="31225" cy="31350"/>
            </a:xfrm>
            <a:custGeom>
              <a:avLst/>
              <a:gdLst/>
              <a:ahLst/>
              <a:cxnLst/>
              <a:rect l="l" t="t" r="r" b="b"/>
              <a:pathLst>
                <a:path w="1249" h="1254" extrusionOk="0">
                  <a:moveTo>
                    <a:pt x="591" y="1"/>
                  </a:moveTo>
                  <a:cubicBezTo>
                    <a:pt x="469" y="1"/>
                    <a:pt x="348" y="48"/>
                    <a:pt x="237" y="134"/>
                  </a:cubicBezTo>
                  <a:cubicBezTo>
                    <a:pt x="97" y="258"/>
                    <a:pt x="35" y="398"/>
                    <a:pt x="4" y="568"/>
                  </a:cubicBezTo>
                  <a:cubicBezTo>
                    <a:pt x="-12" y="724"/>
                    <a:pt x="35" y="879"/>
                    <a:pt x="143" y="1018"/>
                  </a:cubicBezTo>
                  <a:cubicBezTo>
                    <a:pt x="268" y="1142"/>
                    <a:pt x="392" y="1220"/>
                    <a:pt x="578" y="1251"/>
                  </a:cubicBezTo>
                  <a:cubicBezTo>
                    <a:pt x="597" y="1253"/>
                    <a:pt x="616" y="1254"/>
                    <a:pt x="635" y="1254"/>
                  </a:cubicBezTo>
                  <a:cubicBezTo>
                    <a:pt x="768" y="1254"/>
                    <a:pt x="890" y="1206"/>
                    <a:pt x="1012" y="1111"/>
                  </a:cubicBezTo>
                  <a:cubicBezTo>
                    <a:pt x="1152" y="987"/>
                    <a:pt x="1229" y="863"/>
                    <a:pt x="1245" y="677"/>
                  </a:cubicBezTo>
                  <a:cubicBezTo>
                    <a:pt x="1260" y="522"/>
                    <a:pt x="1229" y="367"/>
                    <a:pt x="1121" y="243"/>
                  </a:cubicBezTo>
                  <a:cubicBezTo>
                    <a:pt x="997" y="103"/>
                    <a:pt x="857" y="26"/>
                    <a:pt x="686" y="10"/>
                  </a:cubicBezTo>
                  <a:cubicBezTo>
                    <a:pt x="655"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393;p18">
              <a:extLst>
                <a:ext uri="{FF2B5EF4-FFF2-40B4-BE49-F238E27FC236}">
                  <a16:creationId xmlns:a16="http://schemas.microsoft.com/office/drawing/2014/main" id="{1D5FE4AA-B416-53C9-AD51-CEC2D7863B8F}"/>
                </a:ext>
              </a:extLst>
            </p:cNvPr>
            <p:cNvSpPr/>
            <p:nvPr/>
          </p:nvSpPr>
          <p:spPr>
            <a:xfrm>
              <a:off x="3971000" y="3638100"/>
              <a:ext cx="31225" cy="31225"/>
            </a:xfrm>
            <a:custGeom>
              <a:avLst/>
              <a:gdLst/>
              <a:ahLst/>
              <a:cxnLst/>
              <a:rect l="l" t="t" r="r" b="b"/>
              <a:pathLst>
                <a:path w="1249" h="1249" extrusionOk="0">
                  <a:moveTo>
                    <a:pt x="615" y="1"/>
                  </a:moveTo>
                  <a:cubicBezTo>
                    <a:pt x="484" y="1"/>
                    <a:pt x="355" y="39"/>
                    <a:pt x="237" y="144"/>
                  </a:cubicBezTo>
                  <a:cubicBezTo>
                    <a:pt x="97" y="253"/>
                    <a:pt x="20" y="392"/>
                    <a:pt x="4" y="563"/>
                  </a:cubicBezTo>
                  <a:cubicBezTo>
                    <a:pt x="-11" y="718"/>
                    <a:pt x="20" y="873"/>
                    <a:pt x="144" y="1013"/>
                  </a:cubicBezTo>
                  <a:cubicBezTo>
                    <a:pt x="268" y="1152"/>
                    <a:pt x="392" y="1230"/>
                    <a:pt x="578" y="1245"/>
                  </a:cubicBezTo>
                  <a:cubicBezTo>
                    <a:pt x="602" y="1248"/>
                    <a:pt x="626" y="1249"/>
                    <a:pt x="649" y="1249"/>
                  </a:cubicBezTo>
                  <a:cubicBezTo>
                    <a:pt x="776" y="1249"/>
                    <a:pt x="894" y="1211"/>
                    <a:pt x="1012" y="1106"/>
                  </a:cubicBezTo>
                  <a:cubicBezTo>
                    <a:pt x="1152" y="997"/>
                    <a:pt x="1229" y="858"/>
                    <a:pt x="1245" y="687"/>
                  </a:cubicBezTo>
                  <a:cubicBezTo>
                    <a:pt x="1261" y="532"/>
                    <a:pt x="1229" y="377"/>
                    <a:pt x="1121"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394;p18">
              <a:extLst>
                <a:ext uri="{FF2B5EF4-FFF2-40B4-BE49-F238E27FC236}">
                  <a16:creationId xmlns:a16="http://schemas.microsoft.com/office/drawing/2014/main" id="{40889D62-ABCF-804D-9105-E5088DBCB9EB}"/>
                </a:ext>
              </a:extLst>
            </p:cNvPr>
            <p:cNvSpPr/>
            <p:nvPr/>
          </p:nvSpPr>
          <p:spPr>
            <a:xfrm>
              <a:off x="4166800" y="3655950"/>
              <a:ext cx="31250" cy="31225"/>
            </a:xfrm>
            <a:custGeom>
              <a:avLst/>
              <a:gdLst/>
              <a:ahLst/>
              <a:cxnLst/>
              <a:rect l="l" t="t" r="r" b="b"/>
              <a:pathLst>
                <a:path w="1250" h="1249" extrusionOk="0">
                  <a:moveTo>
                    <a:pt x="615" y="0"/>
                  </a:moveTo>
                  <a:cubicBezTo>
                    <a:pt x="484" y="0"/>
                    <a:pt x="355" y="39"/>
                    <a:pt x="237" y="144"/>
                  </a:cubicBezTo>
                  <a:cubicBezTo>
                    <a:pt x="98" y="252"/>
                    <a:pt x="20" y="392"/>
                    <a:pt x="5" y="562"/>
                  </a:cubicBezTo>
                  <a:cubicBezTo>
                    <a:pt x="-11" y="717"/>
                    <a:pt x="20" y="873"/>
                    <a:pt x="144" y="1012"/>
                  </a:cubicBezTo>
                  <a:cubicBezTo>
                    <a:pt x="268" y="1152"/>
                    <a:pt x="392" y="1229"/>
                    <a:pt x="578" y="1245"/>
                  </a:cubicBezTo>
                  <a:cubicBezTo>
                    <a:pt x="600" y="1247"/>
                    <a:pt x="622" y="1248"/>
                    <a:pt x="644" y="1248"/>
                  </a:cubicBezTo>
                  <a:cubicBezTo>
                    <a:pt x="766" y="1248"/>
                    <a:pt x="895" y="1210"/>
                    <a:pt x="1013" y="1105"/>
                  </a:cubicBezTo>
                  <a:cubicBezTo>
                    <a:pt x="1152" y="997"/>
                    <a:pt x="1230" y="857"/>
                    <a:pt x="1245" y="686"/>
                  </a:cubicBezTo>
                  <a:cubicBezTo>
                    <a:pt x="1261" y="531"/>
                    <a:pt x="1230" y="376"/>
                    <a:pt x="1106"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395;p18">
              <a:extLst>
                <a:ext uri="{FF2B5EF4-FFF2-40B4-BE49-F238E27FC236}">
                  <a16:creationId xmlns:a16="http://schemas.microsoft.com/office/drawing/2014/main" id="{11DB92C5-24CE-429B-6CA9-BB50C99D5FDF}"/>
                </a:ext>
              </a:extLst>
            </p:cNvPr>
            <p:cNvSpPr/>
            <p:nvPr/>
          </p:nvSpPr>
          <p:spPr>
            <a:xfrm>
              <a:off x="4363025" y="3673800"/>
              <a:ext cx="31575" cy="31350"/>
            </a:xfrm>
            <a:custGeom>
              <a:avLst/>
              <a:gdLst/>
              <a:ahLst/>
              <a:cxnLst/>
              <a:rect l="l" t="t" r="r" b="b"/>
              <a:pathLst>
                <a:path w="1263" h="1254" extrusionOk="0">
                  <a:moveTo>
                    <a:pt x="628" y="1"/>
                  </a:moveTo>
                  <a:cubicBezTo>
                    <a:pt x="492" y="1"/>
                    <a:pt x="360" y="48"/>
                    <a:pt x="252" y="143"/>
                  </a:cubicBezTo>
                  <a:cubicBezTo>
                    <a:pt x="112" y="267"/>
                    <a:pt x="34" y="391"/>
                    <a:pt x="3" y="577"/>
                  </a:cubicBezTo>
                  <a:cubicBezTo>
                    <a:pt x="-12" y="732"/>
                    <a:pt x="34" y="887"/>
                    <a:pt x="143" y="1012"/>
                  </a:cubicBezTo>
                  <a:cubicBezTo>
                    <a:pt x="267" y="1151"/>
                    <a:pt x="407" y="1229"/>
                    <a:pt x="577" y="1244"/>
                  </a:cubicBezTo>
                  <a:cubicBezTo>
                    <a:pt x="609" y="1251"/>
                    <a:pt x="641" y="1254"/>
                    <a:pt x="672" y="1254"/>
                  </a:cubicBezTo>
                  <a:cubicBezTo>
                    <a:pt x="795" y="1254"/>
                    <a:pt x="916" y="1207"/>
                    <a:pt x="1027" y="1120"/>
                  </a:cubicBezTo>
                  <a:cubicBezTo>
                    <a:pt x="1136" y="996"/>
                    <a:pt x="1213" y="856"/>
                    <a:pt x="1260" y="686"/>
                  </a:cubicBezTo>
                  <a:cubicBezTo>
                    <a:pt x="1275" y="531"/>
                    <a:pt x="1229" y="376"/>
                    <a:pt x="1120" y="236"/>
                  </a:cubicBezTo>
                  <a:cubicBezTo>
                    <a:pt x="996" y="112"/>
                    <a:pt x="856" y="34"/>
                    <a:pt x="686" y="3"/>
                  </a:cubicBezTo>
                  <a:cubicBezTo>
                    <a:pt x="666" y="1"/>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396;p18">
              <a:extLst>
                <a:ext uri="{FF2B5EF4-FFF2-40B4-BE49-F238E27FC236}">
                  <a16:creationId xmlns:a16="http://schemas.microsoft.com/office/drawing/2014/main" id="{7F3FFAAB-AEED-F17D-98B5-859A883C144F}"/>
                </a:ext>
              </a:extLst>
            </p:cNvPr>
            <p:cNvSpPr/>
            <p:nvPr/>
          </p:nvSpPr>
          <p:spPr>
            <a:xfrm>
              <a:off x="4559050" y="3691625"/>
              <a:ext cx="31350" cy="31600"/>
            </a:xfrm>
            <a:custGeom>
              <a:avLst/>
              <a:gdLst/>
              <a:ahLst/>
              <a:cxnLst/>
              <a:rect l="l" t="t" r="r" b="b"/>
              <a:pathLst>
                <a:path w="1254" h="1264" extrusionOk="0">
                  <a:moveTo>
                    <a:pt x="619" y="1"/>
                  </a:moveTo>
                  <a:cubicBezTo>
                    <a:pt x="484" y="1"/>
                    <a:pt x="351" y="48"/>
                    <a:pt x="243" y="143"/>
                  </a:cubicBezTo>
                  <a:cubicBezTo>
                    <a:pt x="103" y="268"/>
                    <a:pt x="26" y="407"/>
                    <a:pt x="10" y="578"/>
                  </a:cubicBezTo>
                  <a:cubicBezTo>
                    <a:pt x="-21" y="733"/>
                    <a:pt x="26" y="888"/>
                    <a:pt x="134" y="1028"/>
                  </a:cubicBezTo>
                  <a:cubicBezTo>
                    <a:pt x="258" y="1152"/>
                    <a:pt x="398" y="1229"/>
                    <a:pt x="569" y="1260"/>
                  </a:cubicBezTo>
                  <a:cubicBezTo>
                    <a:pt x="588" y="1262"/>
                    <a:pt x="607" y="1263"/>
                    <a:pt x="627" y="1263"/>
                  </a:cubicBezTo>
                  <a:cubicBezTo>
                    <a:pt x="762" y="1263"/>
                    <a:pt x="896" y="1216"/>
                    <a:pt x="1018" y="1121"/>
                  </a:cubicBezTo>
                  <a:cubicBezTo>
                    <a:pt x="1142" y="996"/>
                    <a:pt x="1205" y="872"/>
                    <a:pt x="1251" y="686"/>
                  </a:cubicBezTo>
                  <a:cubicBezTo>
                    <a:pt x="1267" y="531"/>
                    <a:pt x="1220" y="376"/>
                    <a:pt x="1111" y="252"/>
                  </a:cubicBezTo>
                  <a:cubicBezTo>
                    <a:pt x="987" y="112"/>
                    <a:pt x="863" y="35"/>
                    <a:pt x="677" y="4"/>
                  </a:cubicBezTo>
                  <a:cubicBezTo>
                    <a:pt x="658"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397;p18">
              <a:extLst>
                <a:ext uri="{FF2B5EF4-FFF2-40B4-BE49-F238E27FC236}">
                  <a16:creationId xmlns:a16="http://schemas.microsoft.com/office/drawing/2014/main" id="{8C74B7E4-A7B6-0616-57CD-FEA57FAB6044}"/>
                </a:ext>
              </a:extLst>
            </p:cNvPr>
            <p:cNvSpPr/>
            <p:nvPr/>
          </p:nvSpPr>
          <p:spPr>
            <a:xfrm>
              <a:off x="4754875" y="3709850"/>
              <a:ext cx="31350" cy="31225"/>
            </a:xfrm>
            <a:custGeom>
              <a:avLst/>
              <a:gdLst/>
              <a:ahLst/>
              <a:cxnLst/>
              <a:rect l="l" t="t" r="r" b="b"/>
              <a:pathLst>
                <a:path w="1254" h="1249" extrusionOk="0">
                  <a:moveTo>
                    <a:pt x="605" y="0"/>
                  </a:moveTo>
                  <a:cubicBezTo>
                    <a:pt x="474" y="0"/>
                    <a:pt x="347" y="39"/>
                    <a:pt x="242" y="143"/>
                  </a:cubicBezTo>
                  <a:cubicBezTo>
                    <a:pt x="103" y="252"/>
                    <a:pt x="25" y="392"/>
                    <a:pt x="10" y="562"/>
                  </a:cubicBezTo>
                  <a:cubicBezTo>
                    <a:pt x="-21" y="717"/>
                    <a:pt x="25" y="872"/>
                    <a:pt x="134" y="1012"/>
                  </a:cubicBezTo>
                  <a:cubicBezTo>
                    <a:pt x="258" y="1152"/>
                    <a:pt x="397" y="1229"/>
                    <a:pt x="568" y="1245"/>
                  </a:cubicBezTo>
                  <a:cubicBezTo>
                    <a:pt x="592" y="1247"/>
                    <a:pt x="616" y="1248"/>
                    <a:pt x="640" y="1248"/>
                  </a:cubicBezTo>
                  <a:cubicBezTo>
                    <a:pt x="771" y="1248"/>
                    <a:pt x="900" y="1210"/>
                    <a:pt x="1018" y="1105"/>
                  </a:cubicBezTo>
                  <a:cubicBezTo>
                    <a:pt x="1142" y="996"/>
                    <a:pt x="1219" y="857"/>
                    <a:pt x="1250" y="686"/>
                  </a:cubicBezTo>
                  <a:cubicBezTo>
                    <a:pt x="1266" y="531"/>
                    <a:pt x="1219"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398;p18">
              <a:extLst>
                <a:ext uri="{FF2B5EF4-FFF2-40B4-BE49-F238E27FC236}">
                  <a16:creationId xmlns:a16="http://schemas.microsoft.com/office/drawing/2014/main" id="{AE820431-8B88-0BF2-0BDD-7BE40F412CF2}"/>
                </a:ext>
              </a:extLst>
            </p:cNvPr>
            <p:cNvSpPr/>
            <p:nvPr/>
          </p:nvSpPr>
          <p:spPr>
            <a:xfrm>
              <a:off x="4950675" y="3727675"/>
              <a:ext cx="31350" cy="31225"/>
            </a:xfrm>
            <a:custGeom>
              <a:avLst/>
              <a:gdLst/>
              <a:ahLst/>
              <a:cxnLst/>
              <a:rect l="l" t="t" r="r" b="b"/>
              <a:pathLst>
                <a:path w="1254" h="1249" extrusionOk="0">
                  <a:moveTo>
                    <a:pt x="605" y="1"/>
                  </a:moveTo>
                  <a:cubicBezTo>
                    <a:pt x="475" y="1"/>
                    <a:pt x="347" y="39"/>
                    <a:pt x="243" y="144"/>
                  </a:cubicBezTo>
                  <a:cubicBezTo>
                    <a:pt x="103" y="252"/>
                    <a:pt x="25" y="392"/>
                    <a:pt x="10" y="563"/>
                  </a:cubicBezTo>
                  <a:cubicBezTo>
                    <a:pt x="-21" y="718"/>
                    <a:pt x="25" y="873"/>
                    <a:pt x="134" y="1012"/>
                  </a:cubicBezTo>
                  <a:cubicBezTo>
                    <a:pt x="258" y="1152"/>
                    <a:pt x="398" y="1230"/>
                    <a:pt x="568" y="1245"/>
                  </a:cubicBezTo>
                  <a:cubicBezTo>
                    <a:pt x="592" y="1247"/>
                    <a:pt x="616" y="1249"/>
                    <a:pt x="640" y="1249"/>
                  </a:cubicBezTo>
                  <a:cubicBezTo>
                    <a:pt x="771" y="1249"/>
                    <a:pt x="900" y="1210"/>
                    <a:pt x="1018" y="1105"/>
                  </a:cubicBezTo>
                  <a:cubicBezTo>
                    <a:pt x="1142" y="997"/>
                    <a:pt x="1220" y="857"/>
                    <a:pt x="1251" y="687"/>
                  </a:cubicBezTo>
                  <a:cubicBezTo>
                    <a:pt x="1266" y="532"/>
                    <a:pt x="1220" y="377"/>
                    <a:pt x="1111"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399;p18">
              <a:extLst>
                <a:ext uri="{FF2B5EF4-FFF2-40B4-BE49-F238E27FC236}">
                  <a16:creationId xmlns:a16="http://schemas.microsoft.com/office/drawing/2014/main" id="{CCAB0A39-7AB8-3412-2F74-3985B5D77725}"/>
                </a:ext>
              </a:extLst>
            </p:cNvPr>
            <p:cNvSpPr/>
            <p:nvPr/>
          </p:nvSpPr>
          <p:spPr>
            <a:xfrm>
              <a:off x="5146475" y="3745525"/>
              <a:ext cx="31350" cy="31350"/>
            </a:xfrm>
            <a:custGeom>
              <a:avLst/>
              <a:gdLst/>
              <a:ahLst/>
              <a:cxnLst/>
              <a:rect l="l" t="t" r="r" b="b"/>
              <a:pathLst>
                <a:path w="1254" h="1254" extrusionOk="0">
                  <a:moveTo>
                    <a:pt x="619" y="1"/>
                  </a:moveTo>
                  <a:cubicBezTo>
                    <a:pt x="484" y="1"/>
                    <a:pt x="352" y="48"/>
                    <a:pt x="243" y="143"/>
                  </a:cubicBezTo>
                  <a:cubicBezTo>
                    <a:pt x="103" y="267"/>
                    <a:pt x="26" y="391"/>
                    <a:pt x="10" y="578"/>
                  </a:cubicBezTo>
                  <a:cubicBezTo>
                    <a:pt x="-21" y="733"/>
                    <a:pt x="26" y="888"/>
                    <a:pt x="134" y="1012"/>
                  </a:cubicBezTo>
                  <a:cubicBezTo>
                    <a:pt x="258" y="1151"/>
                    <a:pt x="398" y="1229"/>
                    <a:pt x="569" y="1244"/>
                  </a:cubicBezTo>
                  <a:cubicBezTo>
                    <a:pt x="600" y="1251"/>
                    <a:pt x="632" y="1254"/>
                    <a:pt x="664" y="1254"/>
                  </a:cubicBezTo>
                  <a:cubicBezTo>
                    <a:pt x="786" y="1254"/>
                    <a:pt x="907" y="1207"/>
                    <a:pt x="1018" y="1120"/>
                  </a:cubicBezTo>
                  <a:cubicBezTo>
                    <a:pt x="1143" y="1012"/>
                    <a:pt x="1220" y="857"/>
                    <a:pt x="1251" y="686"/>
                  </a:cubicBezTo>
                  <a:cubicBezTo>
                    <a:pt x="1267" y="531"/>
                    <a:pt x="1220" y="376"/>
                    <a:pt x="1111" y="236"/>
                  </a:cubicBezTo>
                  <a:cubicBezTo>
                    <a:pt x="987" y="112"/>
                    <a:pt x="848" y="35"/>
                    <a:pt x="677" y="4"/>
                  </a:cubicBezTo>
                  <a:cubicBezTo>
                    <a:pt x="658"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400;p18">
              <a:extLst>
                <a:ext uri="{FF2B5EF4-FFF2-40B4-BE49-F238E27FC236}">
                  <a16:creationId xmlns:a16="http://schemas.microsoft.com/office/drawing/2014/main" id="{B2E1084B-6468-8314-0288-75B0A68FD450}"/>
                </a:ext>
              </a:extLst>
            </p:cNvPr>
            <p:cNvSpPr/>
            <p:nvPr/>
          </p:nvSpPr>
          <p:spPr>
            <a:xfrm>
              <a:off x="5342075" y="3763600"/>
              <a:ext cx="31575" cy="31350"/>
            </a:xfrm>
            <a:custGeom>
              <a:avLst/>
              <a:gdLst/>
              <a:ahLst/>
              <a:cxnLst/>
              <a:rect l="l" t="t" r="r" b="b"/>
              <a:pathLst>
                <a:path w="1263" h="1254" extrusionOk="0">
                  <a:moveTo>
                    <a:pt x="591" y="0"/>
                  </a:moveTo>
                  <a:cubicBezTo>
                    <a:pt x="468" y="0"/>
                    <a:pt x="350" y="47"/>
                    <a:pt x="251" y="134"/>
                  </a:cubicBezTo>
                  <a:cubicBezTo>
                    <a:pt x="112" y="258"/>
                    <a:pt x="34" y="397"/>
                    <a:pt x="3" y="568"/>
                  </a:cubicBezTo>
                  <a:cubicBezTo>
                    <a:pt x="-12" y="723"/>
                    <a:pt x="34" y="878"/>
                    <a:pt x="143" y="1018"/>
                  </a:cubicBezTo>
                  <a:cubicBezTo>
                    <a:pt x="267" y="1142"/>
                    <a:pt x="406" y="1219"/>
                    <a:pt x="577" y="1250"/>
                  </a:cubicBezTo>
                  <a:cubicBezTo>
                    <a:pt x="596" y="1252"/>
                    <a:pt x="616" y="1253"/>
                    <a:pt x="635" y="1253"/>
                  </a:cubicBezTo>
                  <a:cubicBezTo>
                    <a:pt x="771" y="1253"/>
                    <a:pt x="905" y="1206"/>
                    <a:pt x="1027" y="1111"/>
                  </a:cubicBezTo>
                  <a:cubicBezTo>
                    <a:pt x="1151" y="1018"/>
                    <a:pt x="1228" y="863"/>
                    <a:pt x="1259" y="677"/>
                  </a:cubicBezTo>
                  <a:cubicBezTo>
                    <a:pt x="1275" y="521"/>
                    <a:pt x="1228" y="366"/>
                    <a:pt x="1120" y="242"/>
                  </a:cubicBezTo>
                  <a:cubicBezTo>
                    <a:pt x="996" y="103"/>
                    <a:pt x="856" y="25"/>
                    <a:pt x="686" y="10"/>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401;p18">
              <a:extLst>
                <a:ext uri="{FF2B5EF4-FFF2-40B4-BE49-F238E27FC236}">
                  <a16:creationId xmlns:a16="http://schemas.microsoft.com/office/drawing/2014/main" id="{E130F6F0-829E-F54D-6D78-246C0E273B24}"/>
                </a:ext>
              </a:extLst>
            </p:cNvPr>
            <p:cNvSpPr/>
            <p:nvPr/>
          </p:nvSpPr>
          <p:spPr>
            <a:xfrm>
              <a:off x="2179250" y="3793200"/>
              <a:ext cx="31225" cy="31225"/>
            </a:xfrm>
            <a:custGeom>
              <a:avLst/>
              <a:gdLst/>
              <a:ahLst/>
              <a:cxnLst/>
              <a:rect l="l" t="t" r="r" b="b"/>
              <a:pathLst>
                <a:path w="1249" h="1249" extrusionOk="0">
                  <a:moveTo>
                    <a:pt x="615" y="1"/>
                  </a:moveTo>
                  <a:cubicBezTo>
                    <a:pt x="484" y="1"/>
                    <a:pt x="355" y="39"/>
                    <a:pt x="237" y="144"/>
                  </a:cubicBezTo>
                  <a:cubicBezTo>
                    <a:pt x="98" y="253"/>
                    <a:pt x="20" y="392"/>
                    <a:pt x="4" y="563"/>
                  </a:cubicBezTo>
                  <a:cubicBezTo>
                    <a:pt x="-11" y="718"/>
                    <a:pt x="20" y="873"/>
                    <a:pt x="144" y="1013"/>
                  </a:cubicBezTo>
                  <a:cubicBezTo>
                    <a:pt x="253" y="1152"/>
                    <a:pt x="392" y="1230"/>
                    <a:pt x="563" y="1245"/>
                  </a:cubicBezTo>
                  <a:cubicBezTo>
                    <a:pt x="587" y="1248"/>
                    <a:pt x="611" y="1249"/>
                    <a:pt x="635" y="1249"/>
                  </a:cubicBezTo>
                  <a:cubicBezTo>
                    <a:pt x="766" y="1249"/>
                    <a:pt x="895" y="1210"/>
                    <a:pt x="1013" y="1106"/>
                  </a:cubicBezTo>
                  <a:cubicBezTo>
                    <a:pt x="1152" y="997"/>
                    <a:pt x="1230" y="857"/>
                    <a:pt x="1245" y="687"/>
                  </a:cubicBezTo>
                  <a:cubicBezTo>
                    <a:pt x="1261" y="532"/>
                    <a:pt x="1230" y="377"/>
                    <a:pt x="1106"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402;p18">
              <a:extLst>
                <a:ext uri="{FF2B5EF4-FFF2-40B4-BE49-F238E27FC236}">
                  <a16:creationId xmlns:a16="http://schemas.microsoft.com/office/drawing/2014/main" id="{D9B9CA76-DE33-14E7-180C-C4AC501294E3}"/>
                </a:ext>
              </a:extLst>
            </p:cNvPr>
            <p:cNvSpPr/>
            <p:nvPr/>
          </p:nvSpPr>
          <p:spPr>
            <a:xfrm>
              <a:off x="2375075" y="3811050"/>
              <a:ext cx="31225" cy="31225"/>
            </a:xfrm>
            <a:custGeom>
              <a:avLst/>
              <a:gdLst/>
              <a:ahLst/>
              <a:cxnLst/>
              <a:rect l="l" t="t" r="r" b="b"/>
              <a:pathLst>
                <a:path w="1249" h="1249" extrusionOk="0">
                  <a:moveTo>
                    <a:pt x="614" y="0"/>
                  </a:moveTo>
                  <a:cubicBezTo>
                    <a:pt x="483" y="0"/>
                    <a:pt x="354" y="39"/>
                    <a:pt x="236" y="143"/>
                  </a:cubicBezTo>
                  <a:cubicBezTo>
                    <a:pt x="97" y="252"/>
                    <a:pt x="19" y="392"/>
                    <a:pt x="4" y="562"/>
                  </a:cubicBezTo>
                  <a:cubicBezTo>
                    <a:pt x="-12" y="717"/>
                    <a:pt x="19" y="872"/>
                    <a:pt x="143" y="1012"/>
                  </a:cubicBezTo>
                  <a:cubicBezTo>
                    <a:pt x="252" y="1152"/>
                    <a:pt x="392" y="1229"/>
                    <a:pt x="562" y="1245"/>
                  </a:cubicBezTo>
                  <a:cubicBezTo>
                    <a:pt x="586" y="1247"/>
                    <a:pt x="610" y="1248"/>
                    <a:pt x="634" y="1248"/>
                  </a:cubicBezTo>
                  <a:cubicBezTo>
                    <a:pt x="765" y="1248"/>
                    <a:pt x="894" y="1210"/>
                    <a:pt x="1012" y="1105"/>
                  </a:cubicBezTo>
                  <a:cubicBezTo>
                    <a:pt x="1151" y="996"/>
                    <a:pt x="1229" y="857"/>
                    <a:pt x="1245" y="686"/>
                  </a:cubicBezTo>
                  <a:cubicBezTo>
                    <a:pt x="1260" y="531"/>
                    <a:pt x="1229" y="376"/>
                    <a:pt x="1105"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403;p18">
              <a:extLst>
                <a:ext uri="{FF2B5EF4-FFF2-40B4-BE49-F238E27FC236}">
                  <a16:creationId xmlns:a16="http://schemas.microsoft.com/office/drawing/2014/main" id="{DF9837BA-2999-34BB-1346-F61F733511B4}"/>
                </a:ext>
              </a:extLst>
            </p:cNvPr>
            <p:cNvSpPr/>
            <p:nvPr/>
          </p:nvSpPr>
          <p:spPr>
            <a:xfrm>
              <a:off x="2570875" y="3828900"/>
              <a:ext cx="31225" cy="31350"/>
            </a:xfrm>
            <a:custGeom>
              <a:avLst/>
              <a:gdLst/>
              <a:ahLst/>
              <a:cxnLst/>
              <a:rect l="l" t="t" r="r" b="b"/>
              <a:pathLst>
                <a:path w="1249" h="1254" extrusionOk="0">
                  <a:moveTo>
                    <a:pt x="628" y="0"/>
                  </a:moveTo>
                  <a:cubicBezTo>
                    <a:pt x="493" y="0"/>
                    <a:pt x="359" y="48"/>
                    <a:pt x="237" y="143"/>
                  </a:cubicBezTo>
                  <a:cubicBezTo>
                    <a:pt x="97" y="267"/>
                    <a:pt x="20" y="391"/>
                    <a:pt x="4" y="577"/>
                  </a:cubicBezTo>
                  <a:cubicBezTo>
                    <a:pt x="-11" y="732"/>
                    <a:pt x="20" y="887"/>
                    <a:pt x="144" y="1011"/>
                  </a:cubicBezTo>
                  <a:cubicBezTo>
                    <a:pt x="252" y="1151"/>
                    <a:pt x="392" y="1229"/>
                    <a:pt x="562" y="1244"/>
                  </a:cubicBezTo>
                  <a:cubicBezTo>
                    <a:pt x="594" y="1250"/>
                    <a:pt x="626" y="1253"/>
                    <a:pt x="657" y="1253"/>
                  </a:cubicBezTo>
                  <a:cubicBezTo>
                    <a:pt x="780" y="1253"/>
                    <a:pt x="901" y="1206"/>
                    <a:pt x="1012" y="1120"/>
                  </a:cubicBezTo>
                  <a:cubicBezTo>
                    <a:pt x="1152" y="996"/>
                    <a:pt x="1229" y="856"/>
                    <a:pt x="1245" y="686"/>
                  </a:cubicBezTo>
                  <a:cubicBezTo>
                    <a:pt x="1260" y="531"/>
                    <a:pt x="1229" y="376"/>
                    <a:pt x="1105" y="236"/>
                  </a:cubicBezTo>
                  <a:cubicBezTo>
                    <a:pt x="997" y="112"/>
                    <a:pt x="857" y="34"/>
                    <a:pt x="687"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404;p18">
              <a:extLst>
                <a:ext uri="{FF2B5EF4-FFF2-40B4-BE49-F238E27FC236}">
                  <a16:creationId xmlns:a16="http://schemas.microsoft.com/office/drawing/2014/main" id="{D211185E-4CC0-EB60-A078-96922E156953}"/>
                </a:ext>
              </a:extLst>
            </p:cNvPr>
            <p:cNvSpPr/>
            <p:nvPr/>
          </p:nvSpPr>
          <p:spPr>
            <a:xfrm>
              <a:off x="2766675" y="3846725"/>
              <a:ext cx="31225" cy="31575"/>
            </a:xfrm>
            <a:custGeom>
              <a:avLst/>
              <a:gdLst/>
              <a:ahLst/>
              <a:cxnLst/>
              <a:rect l="l" t="t" r="r" b="b"/>
              <a:pathLst>
                <a:path w="1249" h="1263" extrusionOk="0">
                  <a:moveTo>
                    <a:pt x="629" y="1"/>
                  </a:moveTo>
                  <a:cubicBezTo>
                    <a:pt x="493" y="1"/>
                    <a:pt x="359" y="48"/>
                    <a:pt x="237" y="143"/>
                  </a:cubicBezTo>
                  <a:cubicBezTo>
                    <a:pt x="98" y="267"/>
                    <a:pt x="20" y="407"/>
                    <a:pt x="4" y="578"/>
                  </a:cubicBezTo>
                  <a:cubicBezTo>
                    <a:pt x="-11" y="733"/>
                    <a:pt x="20" y="888"/>
                    <a:pt x="144" y="1027"/>
                  </a:cubicBezTo>
                  <a:cubicBezTo>
                    <a:pt x="253" y="1151"/>
                    <a:pt x="392" y="1229"/>
                    <a:pt x="563" y="1260"/>
                  </a:cubicBezTo>
                  <a:cubicBezTo>
                    <a:pt x="582" y="1262"/>
                    <a:pt x="602" y="1263"/>
                    <a:pt x="621" y="1263"/>
                  </a:cubicBezTo>
                  <a:cubicBezTo>
                    <a:pt x="756" y="1263"/>
                    <a:pt x="890" y="1215"/>
                    <a:pt x="1013" y="1120"/>
                  </a:cubicBezTo>
                  <a:cubicBezTo>
                    <a:pt x="1152" y="996"/>
                    <a:pt x="1230" y="872"/>
                    <a:pt x="1245" y="686"/>
                  </a:cubicBezTo>
                  <a:cubicBezTo>
                    <a:pt x="1261" y="531"/>
                    <a:pt x="1230" y="376"/>
                    <a:pt x="1106" y="252"/>
                  </a:cubicBezTo>
                  <a:cubicBezTo>
                    <a:pt x="997" y="112"/>
                    <a:pt x="857" y="35"/>
                    <a:pt x="687" y="4"/>
                  </a:cubicBezTo>
                  <a:cubicBezTo>
                    <a:pt x="668"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405;p18">
              <a:extLst>
                <a:ext uri="{FF2B5EF4-FFF2-40B4-BE49-F238E27FC236}">
                  <a16:creationId xmlns:a16="http://schemas.microsoft.com/office/drawing/2014/main" id="{63E80874-F14C-CD9D-20C5-019C207202BA}"/>
                </a:ext>
              </a:extLst>
            </p:cNvPr>
            <p:cNvSpPr/>
            <p:nvPr/>
          </p:nvSpPr>
          <p:spPr>
            <a:xfrm>
              <a:off x="2962875" y="3864925"/>
              <a:ext cx="31375" cy="31250"/>
            </a:xfrm>
            <a:custGeom>
              <a:avLst/>
              <a:gdLst/>
              <a:ahLst/>
              <a:cxnLst/>
              <a:rect l="l" t="t" r="r" b="b"/>
              <a:pathLst>
                <a:path w="1255" h="1250" extrusionOk="0">
                  <a:moveTo>
                    <a:pt x="615" y="1"/>
                  </a:moveTo>
                  <a:cubicBezTo>
                    <a:pt x="484" y="1"/>
                    <a:pt x="355" y="39"/>
                    <a:pt x="237" y="144"/>
                  </a:cubicBezTo>
                  <a:cubicBezTo>
                    <a:pt x="113" y="253"/>
                    <a:pt x="35" y="392"/>
                    <a:pt x="4" y="563"/>
                  </a:cubicBezTo>
                  <a:cubicBezTo>
                    <a:pt x="-11" y="718"/>
                    <a:pt x="20" y="873"/>
                    <a:pt x="144" y="1013"/>
                  </a:cubicBezTo>
                  <a:cubicBezTo>
                    <a:pt x="252" y="1152"/>
                    <a:pt x="392" y="1230"/>
                    <a:pt x="578" y="1245"/>
                  </a:cubicBezTo>
                  <a:cubicBezTo>
                    <a:pt x="602" y="1248"/>
                    <a:pt x="626" y="1249"/>
                    <a:pt x="650" y="1249"/>
                  </a:cubicBezTo>
                  <a:cubicBezTo>
                    <a:pt x="781" y="1249"/>
                    <a:pt x="908" y="1211"/>
                    <a:pt x="1012" y="1106"/>
                  </a:cubicBezTo>
                  <a:cubicBezTo>
                    <a:pt x="1137" y="997"/>
                    <a:pt x="1214" y="858"/>
                    <a:pt x="1245" y="687"/>
                  </a:cubicBezTo>
                  <a:cubicBezTo>
                    <a:pt x="1276" y="532"/>
                    <a:pt x="1230" y="377"/>
                    <a:pt x="1121"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406;p18">
              <a:extLst>
                <a:ext uri="{FF2B5EF4-FFF2-40B4-BE49-F238E27FC236}">
                  <a16:creationId xmlns:a16="http://schemas.microsoft.com/office/drawing/2014/main" id="{C3CC239C-539A-DCB6-93DC-43AC0974D178}"/>
                </a:ext>
              </a:extLst>
            </p:cNvPr>
            <p:cNvSpPr/>
            <p:nvPr/>
          </p:nvSpPr>
          <p:spPr>
            <a:xfrm>
              <a:off x="3158700" y="3882775"/>
              <a:ext cx="31350" cy="31225"/>
            </a:xfrm>
            <a:custGeom>
              <a:avLst/>
              <a:gdLst/>
              <a:ahLst/>
              <a:cxnLst/>
              <a:rect l="l" t="t" r="r" b="b"/>
              <a:pathLst>
                <a:path w="1254" h="1249" extrusionOk="0">
                  <a:moveTo>
                    <a:pt x="614" y="0"/>
                  </a:moveTo>
                  <a:cubicBezTo>
                    <a:pt x="483" y="0"/>
                    <a:pt x="354" y="39"/>
                    <a:pt x="236" y="144"/>
                  </a:cubicBezTo>
                  <a:cubicBezTo>
                    <a:pt x="112" y="252"/>
                    <a:pt x="35" y="392"/>
                    <a:pt x="4" y="562"/>
                  </a:cubicBezTo>
                  <a:cubicBezTo>
                    <a:pt x="-12" y="718"/>
                    <a:pt x="35" y="873"/>
                    <a:pt x="143" y="1012"/>
                  </a:cubicBezTo>
                  <a:cubicBezTo>
                    <a:pt x="267" y="1152"/>
                    <a:pt x="391" y="1229"/>
                    <a:pt x="578" y="1245"/>
                  </a:cubicBezTo>
                  <a:cubicBezTo>
                    <a:pt x="602" y="1247"/>
                    <a:pt x="625" y="1249"/>
                    <a:pt x="649" y="1249"/>
                  </a:cubicBezTo>
                  <a:cubicBezTo>
                    <a:pt x="780" y="1249"/>
                    <a:pt x="907" y="1210"/>
                    <a:pt x="1012" y="1105"/>
                  </a:cubicBezTo>
                  <a:cubicBezTo>
                    <a:pt x="1151" y="1012"/>
                    <a:pt x="1213" y="857"/>
                    <a:pt x="1244" y="687"/>
                  </a:cubicBezTo>
                  <a:cubicBezTo>
                    <a:pt x="1275"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407;p18">
              <a:extLst>
                <a:ext uri="{FF2B5EF4-FFF2-40B4-BE49-F238E27FC236}">
                  <a16:creationId xmlns:a16="http://schemas.microsoft.com/office/drawing/2014/main" id="{0BAD295C-C961-E850-48AD-8E280642E1C4}"/>
                </a:ext>
              </a:extLst>
            </p:cNvPr>
            <p:cNvSpPr/>
            <p:nvPr/>
          </p:nvSpPr>
          <p:spPr>
            <a:xfrm>
              <a:off x="3354525" y="3900625"/>
              <a:ext cx="31350" cy="31350"/>
            </a:xfrm>
            <a:custGeom>
              <a:avLst/>
              <a:gdLst/>
              <a:ahLst/>
              <a:cxnLst/>
              <a:rect l="l" t="t" r="r" b="b"/>
              <a:pathLst>
                <a:path w="1254" h="1254" extrusionOk="0">
                  <a:moveTo>
                    <a:pt x="627" y="1"/>
                  </a:moveTo>
                  <a:cubicBezTo>
                    <a:pt x="492" y="1"/>
                    <a:pt x="358" y="48"/>
                    <a:pt x="236" y="143"/>
                  </a:cubicBezTo>
                  <a:cubicBezTo>
                    <a:pt x="112" y="267"/>
                    <a:pt x="34" y="391"/>
                    <a:pt x="3" y="577"/>
                  </a:cubicBezTo>
                  <a:cubicBezTo>
                    <a:pt x="-13" y="732"/>
                    <a:pt x="34" y="888"/>
                    <a:pt x="143" y="1012"/>
                  </a:cubicBezTo>
                  <a:cubicBezTo>
                    <a:pt x="251" y="1151"/>
                    <a:pt x="391" y="1229"/>
                    <a:pt x="577" y="1244"/>
                  </a:cubicBezTo>
                  <a:cubicBezTo>
                    <a:pt x="609" y="1251"/>
                    <a:pt x="640" y="1254"/>
                    <a:pt x="672" y="1254"/>
                  </a:cubicBezTo>
                  <a:cubicBezTo>
                    <a:pt x="794" y="1254"/>
                    <a:pt x="912" y="1207"/>
                    <a:pt x="1011" y="1120"/>
                  </a:cubicBezTo>
                  <a:cubicBezTo>
                    <a:pt x="1151" y="1012"/>
                    <a:pt x="1228" y="857"/>
                    <a:pt x="1244" y="686"/>
                  </a:cubicBezTo>
                  <a:cubicBezTo>
                    <a:pt x="1275" y="531"/>
                    <a:pt x="1228" y="376"/>
                    <a:pt x="1120" y="236"/>
                  </a:cubicBezTo>
                  <a:cubicBezTo>
                    <a:pt x="996" y="112"/>
                    <a:pt x="856" y="35"/>
                    <a:pt x="685" y="4"/>
                  </a:cubicBezTo>
                  <a:cubicBezTo>
                    <a:pt x="666" y="2"/>
                    <a:pt x="647" y="1"/>
                    <a:pt x="627"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408;p18">
              <a:extLst>
                <a:ext uri="{FF2B5EF4-FFF2-40B4-BE49-F238E27FC236}">
                  <a16:creationId xmlns:a16="http://schemas.microsoft.com/office/drawing/2014/main" id="{CB8F4C75-8A73-4C62-0D26-E53474BF5CD8}"/>
                </a:ext>
              </a:extLst>
            </p:cNvPr>
            <p:cNvSpPr/>
            <p:nvPr/>
          </p:nvSpPr>
          <p:spPr>
            <a:xfrm>
              <a:off x="3550325" y="3918700"/>
              <a:ext cx="31350" cy="31350"/>
            </a:xfrm>
            <a:custGeom>
              <a:avLst/>
              <a:gdLst/>
              <a:ahLst/>
              <a:cxnLst/>
              <a:rect l="l" t="t" r="r" b="b"/>
              <a:pathLst>
                <a:path w="1254" h="1254" extrusionOk="0">
                  <a:moveTo>
                    <a:pt x="591" y="0"/>
                  </a:moveTo>
                  <a:cubicBezTo>
                    <a:pt x="468" y="0"/>
                    <a:pt x="347" y="47"/>
                    <a:pt x="236" y="134"/>
                  </a:cubicBezTo>
                  <a:cubicBezTo>
                    <a:pt x="112" y="258"/>
                    <a:pt x="34" y="397"/>
                    <a:pt x="3" y="568"/>
                  </a:cubicBezTo>
                  <a:cubicBezTo>
                    <a:pt x="-12" y="723"/>
                    <a:pt x="34" y="878"/>
                    <a:pt x="143" y="1018"/>
                  </a:cubicBezTo>
                  <a:cubicBezTo>
                    <a:pt x="267" y="1142"/>
                    <a:pt x="391" y="1219"/>
                    <a:pt x="577" y="1250"/>
                  </a:cubicBezTo>
                  <a:cubicBezTo>
                    <a:pt x="597" y="1252"/>
                    <a:pt x="616" y="1253"/>
                    <a:pt x="635" y="1253"/>
                  </a:cubicBezTo>
                  <a:cubicBezTo>
                    <a:pt x="771" y="1253"/>
                    <a:pt x="903" y="1206"/>
                    <a:pt x="1011" y="1111"/>
                  </a:cubicBezTo>
                  <a:cubicBezTo>
                    <a:pt x="1151" y="1018"/>
                    <a:pt x="1229" y="863"/>
                    <a:pt x="1244" y="676"/>
                  </a:cubicBezTo>
                  <a:cubicBezTo>
                    <a:pt x="1275" y="521"/>
                    <a:pt x="1229" y="366"/>
                    <a:pt x="1120" y="242"/>
                  </a:cubicBezTo>
                  <a:cubicBezTo>
                    <a:pt x="996" y="103"/>
                    <a:pt x="856" y="25"/>
                    <a:pt x="686" y="9"/>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409;p18">
              <a:extLst>
                <a:ext uri="{FF2B5EF4-FFF2-40B4-BE49-F238E27FC236}">
                  <a16:creationId xmlns:a16="http://schemas.microsoft.com/office/drawing/2014/main" id="{17B9C251-EEEB-92D6-4CC3-21C59A88C18B}"/>
                </a:ext>
              </a:extLst>
            </p:cNvPr>
            <p:cNvSpPr/>
            <p:nvPr/>
          </p:nvSpPr>
          <p:spPr>
            <a:xfrm>
              <a:off x="3746125" y="3937050"/>
              <a:ext cx="31225" cy="31225"/>
            </a:xfrm>
            <a:custGeom>
              <a:avLst/>
              <a:gdLst/>
              <a:ahLst/>
              <a:cxnLst/>
              <a:rect l="l" t="t" r="r" b="b"/>
              <a:pathLst>
                <a:path w="1249" h="1249" extrusionOk="0">
                  <a:moveTo>
                    <a:pt x="614" y="1"/>
                  </a:moveTo>
                  <a:cubicBezTo>
                    <a:pt x="483" y="1"/>
                    <a:pt x="354" y="39"/>
                    <a:pt x="236" y="144"/>
                  </a:cubicBezTo>
                  <a:cubicBezTo>
                    <a:pt x="97" y="253"/>
                    <a:pt x="35" y="392"/>
                    <a:pt x="4" y="563"/>
                  </a:cubicBezTo>
                  <a:cubicBezTo>
                    <a:pt x="-12" y="718"/>
                    <a:pt x="35" y="873"/>
                    <a:pt x="143" y="1013"/>
                  </a:cubicBezTo>
                  <a:cubicBezTo>
                    <a:pt x="267" y="1152"/>
                    <a:pt x="391" y="1230"/>
                    <a:pt x="578" y="1245"/>
                  </a:cubicBezTo>
                  <a:cubicBezTo>
                    <a:pt x="602" y="1248"/>
                    <a:pt x="625" y="1249"/>
                    <a:pt x="648" y="1249"/>
                  </a:cubicBezTo>
                  <a:cubicBezTo>
                    <a:pt x="776" y="1249"/>
                    <a:pt x="894" y="1211"/>
                    <a:pt x="1012" y="1106"/>
                  </a:cubicBezTo>
                  <a:cubicBezTo>
                    <a:pt x="1151" y="997"/>
                    <a:pt x="1229" y="857"/>
                    <a:pt x="1244" y="687"/>
                  </a:cubicBezTo>
                  <a:cubicBezTo>
                    <a:pt x="1260" y="532"/>
                    <a:pt x="1229" y="377"/>
                    <a:pt x="1120" y="237"/>
                  </a:cubicBezTo>
                  <a:cubicBezTo>
                    <a:pt x="996" y="98"/>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410;p18">
              <a:extLst>
                <a:ext uri="{FF2B5EF4-FFF2-40B4-BE49-F238E27FC236}">
                  <a16:creationId xmlns:a16="http://schemas.microsoft.com/office/drawing/2014/main" id="{D32F9F1E-668F-F0F9-3FF2-1DE37B900FA1}"/>
                </a:ext>
              </a:extLst>
            </p:cNvPr>
            <p:cNvSpPr/>
            <p:nvPr/>
          </p:nvSpPr>
          <p:spPr>
            <a:xfrm>
              <a:off x="3941925" y="3954900"/>
              <a:ext cx="31225" cy="31375"/>
            </a:xfrm>
            <a:custGeom>
              <a:avLst/>
              <a:gdLst/>
              <a:ahLst/>
              <a:cxnLst/>
              <a:rect l="l" t="t" r="r" b="b"/>
              <a:pathLst>
                <a:path w="1249" h="1255" extrusionOk="0">
                  <a:moveTo>
                    <a:pt x="628" y="1"/>
                  </a:moveTo>
                  <a:cubicBezTo>
                    <a:pt x="493" y="1"/>
                    <a:pt x="359" y="48"/>
                    <a:pt x="237" y="143"/>
                  </a:cubicBezTo>
                  <a:cubicBezTo>
                    <a:pt x="97" y="268"/>
                    <a:pt x="20" y="392"/>
                    <a:pt x="4" y="578"/>
                  </a:cubicBezTo>
                  <a:cubicBezTo>
                    <a:pt x="-11" y="733"/>
                    <a:pt x="20" y="888"/>
                    <a:pt x="144" y="1012"/>
                  </a:cubicBezTo>
                  <a:cubicBezTo>
                    <a:pt x="268" y="1152"/>
                    <a:pt x="392" y="1229"/>
                    <a:pt x="578" y="1245"/>
                  </a:cubicBezTo>
                  <a:cubicBezTo>
                    <a:pt x="610" y="1251"/>
                    <a:pt x="641" y="1254"/>
                    <a:pt x="671" y="1254"/>
                  </a:cubicBezTo>
                  <a:cubicBezTo>
                    <a:pt x="790" y="1254"/>
                    <a:pt x="901" y="1207"/>
                    <a:pt x="1012" y="1121"/>
                  </a:cubicBezTo>
                  <a:cubicBezTo>
                    <a:pt x="1152" y="997"/>
                    <a:pt x="1229" y="857"/>
                    <a:pt x="1245" y="686"/>
                  </a:cubicBezTo>
                  <a:cubicBezTo>
                    <a:pt x="1260" y="531"/>
                    <a:pt x="1229" y="376"/>
                    <a:pt x="1121" y="237"/>
                  </a:cubicBezTo>
                  <a:cubicBezTo>
                    <a:pt x="997" y="112"/>
                    <a:pt x="857" y="35"/>
                    <a:pt x="686" y="4"/>
                  </a:cubicBezTo>
                  <a:cubicBezTo>
                    <a:pt x="667" y="2"/>
                    <a:pt x="648"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411;p18">
              <a:extLst>
                <a:ext uri="{FF2B5EF4-FFF2-40B4-BE49-F238E27FC236}">
                  <a16:creationId xmlns:a16="http://schemas.microsoft.com/office/drawing/2014/main" id="{46E1F374-C1A9-51DC-B179-84FFC2DFB8B3}"/>
                </a:ext>
              </a:extLst>
            </p:cNvPr>
            <p:cNvSpPr/>
            <p:nvPr/>
          </p:nvSpPr>
          <p:spPr>
            <a:xfrm>
              <a:off x="4137725" y="3972750"/>
              <a:ext cx="31225" cy="31575"/>
            </a:xfrm>
            <a:custGeom>
              <a:avLst/>
              <a:gdLst/>
              <a:ahLst/>
              <a:cxnLst/>
              <a:rect l="l" t="t" r="r" b="b"/>
              <a:pathLst>
                <a:path w="1249" h="1263" extrusionOk="0">
                  <a:moveTo>
                    <a:pt x="629" y="0"/>
                  </a:moveTo>
                  <a:cubicBezTo>
                    <a:pt x="493" y="0"/>
                    <a:pt x="359" y="48"/>
                    <a:pt x="237" y="143"/>
                  </a:cubicBezTo>
                  <a:cubicBezTo>
                    <a:pt x="97" y="267"/>
                    <a:pt x="20" y="407"/>
                    <a:pt x="4" y="577"/>
                  </a:cubicBezTo>
                  <a:cubicBezTo>
                    <a:pt x="-11" y="732"/>
                    <a:pt x="20" y="887"/>
                    <a:pt x="144" y="1027"/>
                  </a:cubicBezTo>
                  <a:cubicBezTo>
                    <a:pt x="268" y="1151"/>
                    <a:pt x="392" y="1229"/>
                    <a:pt x="578" y="1260"/>
                  </a:cubicBezTo>
                  <a:cubicBezTo>
                    <a:pt x="596" y="1262"/>
                    <a:pt x="613" y="1263"/>
                    <a:pt x="631" y="1263"/>
                  </a:cubicBezTo>
                  <a:cubicBezTo>
                    <a:pt x="756" y="1263"/>
                    <a:pt x="890" y="1215"/>
                    <a:pt x="1012" y="1120"/>
                  </a:cubicBezTo>
                  <a:cubicBezTo>
                    <a:pt x="1152" y="996"/>
                    <a:pt x="1230" y="872"/>
                    <a:pt x="1245" y="686"/>
                  </a:cubicBezTo>
                  <a:cubicBezTo>
                    <a:pt x="1261" y="531"/>
                    <a:pt x="1230" y="376"/>
                    <a:pt x="1106" y="251"/>
                  </a:cubicBezTo>
                  <a:cubicBezTo>
                    <a:pt x="997" y="112"/>
                    <a:pt x="857" y="34"/>
                    <a:pt x="687" y="3"/>
                  </a:cubicBezTo>
                  <a:cubicBezTo>
                    <a:pt x="667"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412;p18">
              <a:extLst>
                <a:ext uri="{FF2B5EF4-FFF2-40B4-BE49-F238E27FC236}">
                  <a16:creationId xmlns:a16="http://schemas.microsoft.com/office/drawing/2014/main" id="{50827549-D3AE-E69B-9A99-612DC99C552A}"/>
                </a:ext>
              </a:extLst>
            </p:cNvPr>
            <p:cNvSpPr/>
            <p:nvPr/>
          </p:nvSpPr>
          <p:spPr>
            <a:xfrm>
              <a:off x="4333950" y="3990950"/>
              <a:ext cx="31575" cy="31225"/>
            </a:xfrm>
            <a:custGeom>
              <a:avLst/>
              <a:gdLst/>
              <a:ahLst/>
              <a:cxnLst/>
              <a:rect l="l" t="t" r="r" b="b"/>
              <a:pathLst>
                <a:path w="1263" h="1249" extrusionOk="0">
                  <a:moveTo>
                    <a:pt x="614" y="1"/>
                  </a:moveTo>
                  <a:cubicBezTo>
                    <a:pt x="483" y="1"/>
                    <a:pt x="354" y="39"/>
                    <a:pt x="236" y="144"/>
                  </a:cubicBezTo>
                  <a:cubicBezTo>
                    <a:pt x="112" y="252"/>
                    <a:pt x="34" y="392"/>
                    <a:pt x="3" y="563"/>
                  </a:cubicBezTo>
                  <a:cubicBezTo>
                    <a:pt x="-12" y="718"/>
                    <a:pt x="34" y="873"/>
                    <a:pt x="143" y="1012"/>
                  </a:cubicBezTo>
                  <a:cubicBezTo>
                    <a:pt x="267" y="1152"/>
                    <a:pt x="406" y="1230"/>
                    <a:pt x="577" y="1245"/>
                  </a:cubicBezTo>
                  <a:cubicBezTo>
                    <a:pt x="601" y="1247"/>
                    <a:pt x="625" y="1249"/>
                    <a:pt x="649" y="1249"/>
                  </a:cubicBezTo>
                  <a:cubicBezTo>
                    <a:pt x="779" y="1249"/>
                    <a:pt x="906" y="1210"/>
                    <a:pt x="1011" y="1105"/>
                  </a:cubicBezTo>
                  <a:cubicBezTo>
                    <a:pt x="1135" y="997"/>
                    <a:pt x="1213" y="857"/>
                    <a:pt x="1259"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413;p18">
              <a:extLst>
                <a:ext uri="{FF2B5EF4-FFF2-40B4-BE49-F238E27FC236}">
                  <a16:creationId xmlns:a16="http://schemas.microsoft.com/office/drawing/2014/main" id="{94D1D6B9-518E-3C7D-3701-9258D950ABDC}"/>
                </a:ext>
              </a:extLst>
            </p:cNvPr>
            <p:cNvSpPr/>
            <p:nvPr/>
          </p:nvSpPr>
          <p:spPr>
            <a:xfrm>
              <a:off x="4529975" y="4008800"/>
              <a:ext cx="31350" cy="31225"/>
            </a:xfrm>
            <a:custGeom>
              <a:avLst/>
              <a:gdLst/>
              <a:ahLst/>
              <a:cxnLst/>
              <a:rect l="l" t="t" r="r" b="b"/>
              <a:pathLst>
                <a:path w="1254" h="1249" extrusionOk="0">
                  <a:moveTo>
                    <a:pt x="605" y="0"/>
                  </a:moveTo>
                  <a:cubicBezTo>
                    <a:pt x="475" y="0"/>
                    <a:pt x="348" y="38"/>
                    <a:pt x="243" y="143"/>
                  </a:cubicBezTo>
                  <a:cubicBezTo>
                    <a:pt x="103" y="252"/>
                    <a:pt x="26" y="391"/>
                    <a:pt x="10" y="562"/>
                  </a:cubicBezTo>
                  <a:cubicBezTo>
                    <a:pt x="-21" y="717"/>
                    <a:pt x="26" y="872"/>
                    <a:pt x="134" y="1012"/>
                  </a:cubicBezTo>
                  <a:cubicBezTo>
                    <a:pt x="258" y="1151"/>
                    <a:pt x="398" y="1229"/>
                    <a:pt x="568" y="1244"/>
                  </a:cubicBezTo>
                  <a:cubicBezTo>
                    <a:pt x="592" y="1247"/>
                    <a:pt x="616" y="1248"/>
                    <a:pt x="640" y="1248"/>
                  </a:cubicBezTo>
                  <a:cubicBezTo>
                    <a:pt x="771" y="1248"/>
                    <a:pt x="900" y="1210"/>
                    <a:pt x="1018" y="1105"/>
                  </a:cubicBezTo>
                  <a:cubicBezTo>
                    <a:pt x="1142" y="996"/>
                    <a:pt x="1204" y="857"/>
                    <a:pt x="1251" y="686"/>
                  </a:cubicBezTo>
                  <a:cubicBezTo>
                    <a:pt x="1266" y="531"/>
                    <a:pt x="1220"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414;p18">
              <a:extLst>
                <a:ext uri="{FF2B5EF4-FFF2-40B4-BE49-F238E27FC236}">
                  <a16:creationId xmlns:a16="http://schemas.microsoft.com/office/drawing/2014/main" id="{70578CE1-8975-7C53-8734-7AF34E990DC5}"/>
                </a:ext>
              </a:extLst>
            </p:cNvPr>
            <p:cNvSpPr/>
            <p:nvPr/>
          </p:nvSpPr>
          <p:spPr>
            <a:xfrm>
              <a:off x="4725775" y="4026650"/>
              <a:ext cx="31375" cy="31350"/>
            </a:xfrm>
            <a:custGeom>
              <a:avLst/>
              <a:gdLst/>
              <a:ahLst/>
              <a:cxnLst/>
              <a:rect l="l" t="t" r="r" b="b"/>
              <a:pathLst>
                <a:path w="1255" h="1254" extrusionOk="0">
                  <a:moveTo>
                    <a:pt x="619" y="0"/>
                  </a:moveTo>
                  <a:cubicBezTo>
                    <a:pt x="484" y="0"/>
                    <a:pt x="352" y="48"/>
                    <a:pt x="243" y="143"/>
                  </a:cubicBezTo>
                  <a:cubicBezTo>
                    <a:pt x="103" y="267"/>
                    <a:pt x="26" y="391"/>
                    <a:pt x="10" y="577"/>
                  </a:cubicBezTo>
                  <a:cubicBezTo>
                    <a:pt x="-21" y="732"/>
                    <a:pt x="26" y="887"/>
                    <a:pt x="134" y="1011"/>
                  </a:cubicBezTo>
                  <a:cubicBezTo>
                    <a:pt x="259" y="1151"/>
                    <a:pt x="398" y="1228"/>
                    <a:pt x="569" y="1244"/>
                  </a:cubicBezTo>
                  <a:cubicBezTo>
                    <a:pt x="600" y="1250"/>
                    <a:pt x="632" y="1253"/>
                    <a:pt x="664" y="1253"/>
                  </a:cubicBezTo>
                  <a:cubicBezTo>
                    <a:pt x="787" y="1253"/>
                    <a:pt x="907" y="1206"/>
                    <a:pt x="1019" y="1120"/>
                  </a:cubicBezTo>
                  <a:cubicBezTo>
                    <a:pt x="1143" y="996"/>
                    <a:pt x="1220" y="856"/>
                    <a:pt x="1251" y="686"/>
                  </a:cubicBezTo>
                  <a:cubicBezTo>
                    <a:pt x="1267" y="530"/>
                    <a:pt x="1220" y="375"/>
                    <a:pt x="1112" y="236"/>
                  </a:cubicBezTo>
                  <a:cubicBezTo>
                    <a:pt x="988" y="112"/>
                    <a:pt x="863" y="34"/>
                    <a:pt x="677" y="3"/>
                  </a:cubicBezTo>
                  <a:cubicBezTo>
                    <a:pt x="658" y="1"/>
                    <a:pt x="639" y="0"/>
                    <a:pt x="61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415;p18">
              <a:extLst>
                <a:ext uri="{FF2B5EF4-FFF2-40B4-BE49-F238E27FC236}">
                  <a16:creationId xmlns:a16="http://schemas.microsoft.com/office/drawing/2014/main" id="{948E60A8-475F-A5C8-C87D-63F4BDB04740}"/>
                </a:ext>
              </a:extLst>
            </p:cNvPr>
            <p:cNvSpPr/>
            <p:nvPr/>
          </p:nvSpPr>
          <p:spPr>
            <a:xfrm>
              <a:off x="4921600" y="4044700"/>
              <a:ext cx="31350" cy="31350"/>
            </a:xfrm>
            <a:custGeom>
              <a:avLst/>
              <a:gdLst/>
              <a:ahLst/>
              <a:cxnLst/>
              <a:rect l="l" t="t" r="r" b="b"/>
              <a:pathLst>
                <a:path w="1254" h="1254" extrusionOk="0">
                  <a:moveTo>
                    <a:pt x="582" y="1"/>
                  </a:moveTo>
                  <a:cubicBezTo>
                    <a:pt x="460" y="1"/>
                    <a:pt x="341" y="48"/>
                    <a:pt x="242" y="134"/>
                  </a:cubicBezTo>
                  <a:cubicBezTo>
                    <a:pt x="103" y="258"/>
                    <a:pt x="25" y="398"/>
                    <a:pt x="10" y="568"/>
                  </a:cubicBezTo>
                  <a:cubicBezTo>
                    <a:pt x="-21" y="724"/>
                    <a:pt x="25" y="879"/>
                    <a:pt x="134" y="1018"/>
                  </a:cubicBezTo>
                  <a:cubicBezTo>
                    <a:pt x="258" y="1142"/>
                    <a:pt x="397" y="1220"/>
                    <a:pt x="568" y="1251"/>
                  </a:cubicBezTo>
                  <a:cubicBezTo>
                    <a:pt x="587" y="1253"/>
                    <a:pt x="607" y="1254"/>
                    <a:pt x="626" y="1254"/>
                  </a:cubicBezTo>
                  <a:cubicBezTo>
                    <a:pt x="762" y="1254"/>
                    <a:pt x="896" y="1206"/>
                    <a:pt x="1018" y="1111"/>
                  </a:cubicBezTo>
                  <a:cubicBezTo>
                    <a:pt x="1142" y="987"/>
                    <a:pt x="1219" y="863"/>
                    <a:pt x="1251" y="677"/>
                  </a:cubicBezTo>
                  <a:cubicBezTo>
                    <a:pt x="1266" y="522"/>
                    <a:pt x="1219" y="367"/>
                    <a:pt x="1111" y="243"/>
                  </a:cubicBezTo>
                  <a:cubicBezTo>
                    <a:pt x="987" y="103"/>
                    <a:pt x="863" y="26"/>
                    <a:pt x="677" y="10"/>
                  </a:cubicBezTo>
                  <a:cubicBezTo>
                    <a:pt x="645" y="4"/>
                    <a:pt x="613"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416;p18">
              <a:extLst>
                <a:ext uri="{FF2B5EF4-FFF2-40B4-BE49-F238E27FC236}">
                  <a16:creationId xmlns:a16="http://schemas.microsoft.com/office/drawing/2014/main" id="{0D849119-4152-89B3-2174-BCFA787DDD71}"/>
                </a:ext>
              </a:extLst>
            </p:cNvPr>
            <p:cNvSpPr/>
            <p:nvPr/>
          </p:nvSpPr>
          <p:spPr>
            <a:xfrm>
              <a:off x="5117400" y="4062675"/>
              <a:ext cx="31350" cy="31225"/>
            </a:xfrm>
            <a:custGeom>
              <a:avLst/>
              <a:gdLst/>
              <a:ahLst/>
              <a:cxnLst/>
              <a:rect l="l" t="t" r="r" b="b"/>
              <a:pathLst>
                <a:path w="1254" h="1249" extrusionOk="0">
                  <a:moveTo>
                    <a:pt x="605" y="1"/>
                  </a:moveTo>
                  <a:cubicBezTo>
                    <a:pt x="475" y="1"/>
                    <a:pt x="348" y="39"/>
                    <a:pt x="243" y="144"/>
                  </a:cubicBezTo>
                  <a:cubicBezTo>
                    <a:pt x="103" y="253"/>
                    <a:pt x="26" y="392"/>
                    <a:pt x="10" y="563"/>
                  </a:cubicBezTo>
                  <a:cubicBezTo>
                    <a:pt x="-21" y="718"/>
                    <a:pt x="26" y="873"/>
                    <a:pt x="134" y="1013"/>
                  </a:cubicBezTo>
                  <a:cubicBezTo>
                    <a:pt x="258" y="1152"/>
                    <a:pt x="398" y="1230"/>
                    <a:pt x="568" y="1245"/>
                  </a:cubicBezTo>
                  <a:cubicBezTo>
                    <a:pt x="592" y="1248"/>
                    <a:pt x="616" y="1249"/>
                    <a:pt x="640" y="1249"/>
                  </a:cubicBezTo>
                  <a:cubicBezTo>
                    <a:pt x="771" y="1249"/>
                    <a:pt x="900" y="1211"/>
                    <a:pt x="1018" y="1106"/>
                  </a:cubicBezTo>
                  <a:cubicBezTo>
                    <a:pt x="1142" y="1013"/>
                    <a:pt x="1220" y="858"/>
                    <a:pt x="1251" y="671"/>
                  </a:cubicBezTo>
                  <a:cubicBezTo>
                    <a:pt x="1266" y="532"/>
                    <a:pt x="1220" y="377"/>
                    <a:pt x="1111" y="237"/>
                  </a:cubicBezTo>
                  <a:cubicBezTo>
                    <a:pt x="987" y="98"/>
                    <a:pt x="848" y="20"/>
                    <a:pt x="677" y="5"/>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417;p18">
              <a:extLst>
                <a:ext uri="{FF2B5EF4-FFF2-40B4-BE49-F238E27FC236}">
                  <a16:creationId xmlns:a16="http://schemas.microsoft.com/office/drawing/2014/main" id="{787DEB5C-8955-B217-E3CC-A3D73CFF5257}"/>
                </a:ext>
              </a:extLst>
            </p:cNvPr>
            <p:cNvSpPr/>
            <p:nvPr/>
          </p:nvSpPr>
          <p:spPr>
            <a:xfrm>
              <a:off x="5312975" y="4080525"/>
              <a:ext cx="31600" cy="31225"/>
            </a:xfrm>
            <a:custGeom>
              <a:avLst/>
              <a:gdLst/>
              <a:ahLst/>
              <a:cxnLst/>
              <a:rect l="l" t="t" r="r" b="b"/>
              <a:pathLst>
                <a:path w="1264" h="1249" extrusionOk="0">
                  <a:moveTo>
                    <a:pt x="614" y="0"/>
                  </a:moveTo>
                  <a:cubicBezTo>
                    <a:pt x="484" y="0"/>
                    <a:pt x="357" y="39"/>
                    <a:pt x="252" y="144"/>
                  </a:cubicBezTo>
                  <a:cubicBezTo>
                    <a:pt x="112" y="252"/>
                    <a:pt x="35" y="392"/>
                    <a:pt x="4" y="562"/>
                  </a:cubicBezTo>
                  <a:cubicBezTo>
                    <a:pt x="-12" y="717"/>
                    <a:pt x="35" y="873"/>
                    <a:pt x="143" y="1012"/>
                  </a:cubicBezTo>
                  <a:cubicBezTo>
                    <a:pt x="268" y="1152"/>
                    <a:pt x="407" y="1229"/>
                    <a:pt x="578" y="1245"/>
                  </a:cubicBezTo>
                  <a:cubicBezTo>
                    <a:pt x="602" y="1247"/>
                    <a:pt x="626" y="1248"/>
                    <a:pt x="650" y="1248"/>
                  </a:cubicBezTo>
                  <a:cubicBezTo>
                    <a:pt x="780" y="1248"/>
                    <a:pt x="910" y="1210"/>
                    <a:pt x="1028" y="1105"/>
                  </a:cubicBezTo>
                  <a:cubicBezTo>
                    <a:pt x="1152" y="1012"/>
                    <a:pt x="1229" y="857"/>
                    <a:pt x="1260" y="686"/>
                  </a:cubicBezTo>
                  <a:cubicBezTo>
                    <a:pt x="1276" y="531"/>
                    <a:pt x="1229" y="376"/>
                    <a:pt x="1121" y="237"/>
                  </a:cubicBezTo>
                  <a:cubicBezTo>
                    <a:pt x="997"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418;p18">
              <a:extLst>
                <a:ext uri="{FF2B5EF4-FFF2-40B4-BE49-F238E27FC236}">
                  <a16:creationId xmlns:a16="http://schemas.microsoft.com/office/drawing/2014/main" id="{A2DFDB1D-4D51-F736-8230-1C7CABD32A53}"/>
                </a:ext>
              </a:extLst>
            </p:cNvPr>
            <p:cNvSpPr/>
            <p:nvPr/>
          </p:nvSpPr>
          <p:spPr>
            <a:xfrm>
              <a:off x="2150175" y="4110000"/>
              <a:ext cx="31225" cy="31350"/>
            </a:xfrm>
            <a:custGeom>
              <a:avLst/>
              <a:gdLst/>
              <a:ahLst/>
              <a:cxnLst/>
              <a:rect l="l" t="t" r="r" b="b"/>
              <a:pathLst>
                <a:path w="1249" h="1254" extrusionOk="0">
                  <a:moveTo>
                    <a:pt x="629" y="1"/>
                  </a:moveTo>
                  <a:cubicBezTo>
                    <a:pt x="493" y="1"/>
                    <a:pt x="359" y="48"/>
                    <a:pt x="237" y="143"/>
                  </a:cubicBezTo>
                  <a:cubicBezTo>
                    <a:pt x="97" y="267"/>
                    <a:pt x="20" y="391"/>
                    <a:pt x="4" y="578"/>
                  </a:cubicBezTo>
                  <a:cubicBezTo>
                    <a:pt x="-11" y="733"/>
                    <a:pt x="20" y="888"/>
                    <a:pt x="144" y="1012"/>
                  </a:cubicBezTo>
                  <a:cubicBezTo>
                    <a:pt x="252" y="1151"/>
                    <a:pt x="392" y="1229"/>
                    <a:pt x="563" y="1244"/>
                  </a:cubicBezTo>
                  <a:cubicBezTo>
                    <a:pt x="594" y="1251"/>
                    <a:pt x="626" y="1254"/>
                    <a:pt x="657" y="1254"/>
                  </a:cubicBezTo>
                  <a:cubicBezTo>
                    <a:pt x="780" y="1254"/>
                    <a:pt x="901" y="1207"/>
                    <a:pt x="1012" y="1120"/>
                  </a:cubicBezTo>
                  <a:cubicBezTo>
                    <a:pt x="1152" y="996"/>
                    <a:pt x="1229" y="857"/>
                    <a:pt x="1245" y="686"/>
                  </a:cubicBezTo>
                  <a:cubicBezTo>
                    <a:pt x="1261" y="531"/>
                    <a:pt x="1229" y="376"/>
                    <a:pt x="1105" y="236"/>
                  </a:cubicBezTo>
                  <a:cubicBezTo>
                    <a:pt x="997" y="112"/>
                    <a:pt x="857" y="35"/>
                    <a:pt x="687" y="4"/>
                  </a:cubicBezTo>
                  <a:cubicBezTo>
                    <a:pt x="667"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419;p18">
              <a:extLst>
                <a:ext uri="{FF2B5EF4-FFF2-40B4-BE49-F238E27FC236}">
                  <a16:creationId xmlns:a16="http://schemas.microsoft.com/office/drawing/2014/main" id="{103379CD-D073-874B-8B88-D20C88E208D9}"/>
                </a:ext>
              </a:extLst>
            </p:cNvPr>
            <p:cNvSpPr/>
            <p:nvPr/>
          </p:nvSpPr>
          <p:spPr>
            <a:xfrm>
              <a:off x="2345975" y="4127850"/>
              <a:ext cx="31250" cy="31575"/>
            </a:xfrm>
            <a:custGeom>
              <a:avLst/>
              <a:gdLst/>
              <a:ahLst/>
              <a:cxnLst/>
              <a:rect l="l" t="t" r="r" b="b"/>
              <a:pathLst>
                <a:path w="1250" h="1263" extrusionOk="0">
                  <a:moveTo>
                    <a:pt x="629" y="0"/>
                  </a:moveTo>
                  <a:cubicBezTo>
                    <a:pt x="493" y="0"/>
                    <a:pt x="359" y="48"/>
                    <a:pt x="237" y="143"/>
                  </a:cubicBezTo>
                  <a:cubicBezTo>
                    <a:pt x="98" y="267"/>
                    <a:pt x="20" y="406"/>
                    <a:pt x="5" y="577"/>
                  </a:cubicBezTo>
                  <a:cubicBezTo>
                    <a:pt x="-11" y="732"/>
                    <a:pt x="20" y="887"/>
                    <a:pt x="144" y="1027"/>
                  </a:cubicBezTo>
                  <a:cubicBezTo>
                    <a:pt x="253" y="1151"/>
                    <a:pt x="392" y="1228"/>
                    <a:pt x="563" y="1259"/>
                  </a:cubicBezTo>
                  <a:cubicBezTo>
                    <a:pt x="582" y="1261"/>
                    <a:pt x="602" y="1262"/>
                    <a:pt x="621" y="1262"/>
                  </a:cubicBezTo>
                  <a:cubicBezTo>
                    <a:pt x="757" y="1262"/>
                    <a:pt x="891" y="1215"/>
                    <a:pt x="1013" y="1120"/>
                  </a:cubicBezTo>
                  <a:cubicBezTo>
                    <a:pt x="1152" y="996"/>
                    <a:pt x="1230" y="872"/>
                    <a:pt x="1245" y="686"/>
                  </a:cubicBezTo>
                  <a:cubicBezTo>
                    <a:pt x="1261" y="530"/>
                    <a:pt x="1230" y="375"/>
                    <a:pt x="1106" y="251"/>
                  </a:cubicBezTo>
                  <a:cubicBezTo>
                    <a:pt x="997" y="112"/>
                    <a:pt x="858" y="34"/>
                    <a:pt x="687" y="3"/>
                  </a:cubicBezTo>
                  <a:cubicBezTo>
                    <a:pt x="668"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420;p18">
              <a:extLst>
                <a:ext uri="{FF2B5EF4-FFF2-40B4-BE49-F238E27FC236}">
                  <a16:creationId xmlns:a16="http://schemas.microsoft.com/office/drawing/2014/main" id="{4C26E7CC-2822-B8B5-6954-383200054504}"/>
                </a:ext>
              </a:extLst>
            </p:cNvPr>
            <p:cNvSpPr/>
            <p:nvPr/>
          </p:nvSpPr>
          <p:spPr>
            <a:xfrm>
              <a:off x="2541800" y="4146050"/>
              <a:ext cx="31225" cy="31225"/>
            </a:xfrm>
            <a:custGeom>
              <a:avLst/>
              <a:gdLst/>
              <a:ahLst/>
              <a:cxnLst/>
              <a:rect l="l" t="t" r="r" b="b"/>
              <a:pathLst>
                <a:path w="1249" h="1249" extrusionOk="0">
                  <a:moveTo>
                    <a:pt x="614" y="0"/>
                  </a:moveTo>
                  <a:cubicBezTo>
                    <a:pt x="484" y="0"/>
                    <a:pt x="355" y="39"/>
                    <a:pt x="237" y="144"/>
                  </a:cubicBezTo>
                  <a:cubicBezTo>
                    <a:pt x="97" y="252"/>
                    <a:pt x="19" y="392"/>
                    <a:pt x="4" y="562"/>
                  </a:cubicBezTo>
                  <a:cubicBezTo>
                    <a:pt x="-12" y="718"/>
                    <a:pt x="19" y="873"/>
                    <a:pt x="143" y="1012"/>
                  </a:cubicBezTo>
                  <a:cubicBezTo>
                    <a:pt x="252" y="1152"/>
                    <a:pt x="392" y="1229"/>
                    <a:pt x="562" y="1245"/>
                  </a:cubicBezTo>
                  <a:cubicBezTo>
                    <a:pt x="586" y="1247"/>
                    <a:pt x="610" y="1249"/>
                    <a:pt x="634" y="1249"/>
                  </a:cubicBezTo>
                  <a:cubicBezTo>
                    <a:pt x="765" y="1249"/>
                    <a:pt x="894" y="1210"/>
                    <a:pt x="1012" y="1105"/>
                  </a:cubicBezTo>
                  <a:cubicBezTo>
                    <a:pt x="1152" y="997"/>
                    <a:pt x="1229" y="857"/>
                    <a:pt x="1245" y="687"/>
                  </a:cubicBezTo>
                  <a:cubicBezTo>
                    <a:pt x="1260" y="531"/>
                    <a:pt x="1229" y="376"/>
                    <a:pt x="1105" y="237"/>
                  </a:cubicBezTo>
                  <a:cubicBezTo>
                    <a:pt x="997"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421;p18">
              <a:extLst>
                <a:ext uri="{FF2B5EF4-FFF2-40B4-BE49-F238E27FC236}">
                  <a16:creationId xmlns:a16="http://schemas.microsoft.com/office/drawing/2014/main" id="{1D4A88A5-F45E-D19D-BB7F-D340737DC5CF}"/>
                </a:ext>
              </a:extLst>
            </p:cNvPr>
            <p:cNvSpPr/>
            <p:nvPr/>
          </p:nvSpPr>
          <p:spPr>
            <a:xfrm>
              <a:off x="2737600" y="4163875"/>
              <a:ext cx="31225" cy="31225"/>
            </a:xfrm>
            <a:custGeom>
              <a:avLst/>
              <a:gdLst/>
              <a:ahLst/>
              <a:cxnLst/>
              <a:rect l="l" t="t" r="r" b="b"/>
              <a:pathLst>
                <a:path w="1249" h="1249" extrusionOk="0">
                  <a:moveTo>
                    <a:pt x="615" y="1"/>
                  </a:moveTo>
                  <a:cubicBezTo>
                    <a:pt x="484" y="1"/>
                    <a:pt x="355" y="39"/>
                    <a:pt x="237" y="144"/>
                  </a:cubicBezTo>
                  <a:cubicBezTo>
                    <a:pt x="97" y="253"/>
                    <a:pt x="20" y="392"/>
                    <a:pt x="4" y="563"/>
                  </a:cubicBezTo>
                  <a:cubicBezTo>
                    <a:pt x="-11" y="718"/>
                    <a:pt x="20" y="873"/>
                    <a:pt x="144" y="1013"/>
                  </a:cubicBezTo>
                  <a:cubicBezTo>
                    <a:pt x="252" y="1152"/>
                    <a:pt x="392" y="1230"/>
                    <a:pt x="563" y="1245"/>
                  </a:cubicBezTo>
                  <a:cubicBezTo>
                    <a:pt x="587" y="1248"/>
                    <a:pt x="611" y="1249"/>
                    <a:pt x="635" y="1249"/>
                  </a:cubicBezTo>
                  <a:cubicBezTo>
                    <a:pt x="765" y="1249"/>
                    <a:pt x="894" y="1211"/>
                    <a:pt x="1012" y="1106"/>
                  </a:cubicBezTo>
                  <a:cubicBezTo>
                    <a:pt x="1152" y="997"/>
                    <a:pt x="1230" y="858"/>
                    <a:pt x="1245" y="687"/>
                  </a:cubicBezTo>
                  <a:cubicBezTo>
                    <a:pt x="1261" y="532"/>
                    <a:pt x="1230" y="377"/>
                    <a:pt x="1105"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422;p18">
              <a:extLst>
                <a:ext uri="{FF2B5EF4-FFF2-40B4-BE49-F238E27FC236}">
                  <a16:creationId xmlns:a16="http://schemas.microsoft.com/office/drawing/2014/main" id="{F915AFA1-D579-BF78-2E75-ACCC20A5857A}"/>
                </a:ext>
              </a:extLst>
            </p:cNvPr>
            <p:cNvSpPr/>
            <p:nvPr/>
          </p:nvSpPr>
          <p:spPr>
            <a:xfrm>
              <a:off x="2933800" y="4181750"/>
              <a:ext cx="31375" cy="31350"/>
            </a:xfrm>
            <a:custGeom>
              <a:avLst/>
              <a:gdLst/>
              <a:ahLst/>
              <a:cxnLst/>
              <a:rect l="l" t="t" r="r" b="b"/>
              <a:pathLst>
                <a:path w="1255" h="1254" extrusionOk="0">
                  <a:moveTo>
                    <a:pt x="628" y="0"/>
                  </a:moveTo>
                  <a:cubicBezTo>
                    <a:pt x="493" y="0"/>
                    <a:pt x="359" y="48"/>
                    <a:pt x="237" y="143"/>
                  </a:cubicBezTo>
                  <a:cubicBezTo>
                    <a:pt x="113" y="267"/>
                    <a:pt x="35" y="391"/>
                    <a:pt x="4" y="577"/>
                  </a:cubicBezTo>
                  <a:cubicBezTo>
                    <a:pt x="-11" y="732"/>
                    <a:pt x="20" y="887"/>
                    <a:pt x="144" y="1011"/>
                  </a:cubicBezTo>
                  <a:cubicBezTo>
                    <a:pt x="252" y="1151"/>
                    <a:pt x="392" y="1228"/>
                    <a:pt x="578" y="1244"/>
                  </a:cubicBezTo>
                  <a:cubicBezTo>
                    <a:pt x="610" y="1250"/>
                    <a:pt x="641" y="1253"/>
                    <a:pt x="673" y="1253"/>
                  </a:cubicBezTo>
                  <a:cubicBezTo>
                    <a:pt x="795" y="1253"/>
                    <a:pt x="913" y="1206"/>
                    <a:pt x="1012" y="1120"/>
                  </a:cubicBezTo>
                  <a:cubicBezTo>
                    <a:pt x="1136" y="996"/>
                    <a:pt x="1214" y="856"/>
                    <a:pt x="1245" y="685"/>
                  </a:cubicBezTo>
                  <a:cubicBezTo>
                    <a:pt x="1276" y="530"/>
                    <a:pt x="1229" y="375"/>
                    <a:pt x="1121" y="236"/>
                  </a:cubicBezTo>
                  <a:cubicBezTo>
                    <a:pt x="997" y="112"/>
                    <a:pt x="857" y="34"/>
                    <a:pt x="687"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423;p18">
              <a:extLst>
                <a:ext uri="{FF2B5EF4-FFF2-40B4-BE49-F238E27FC236}">
                  <a16:creationId xmlns:a16="http://schemas.microsoft.com/office/drawing/2014/main" id="{AA21401D-B142-FCAA-B255-6468A49CF1F9}"/>
                </a:ext>
              </a:extLst>
            </p:cNvPr>
            <p:cNvSpPr/>
            <p:nvPr/>
          </p:nvSpPr>
          <p:spPr>
            <a:xfrm>
              <a:off x="3129625" y="4199800"/>
              <a:ext cx="31350" cy="31350"/>
            </a:xfrm>
            <a:custGeom>
              <a:avLst/>
              <a:gdLst/>
              <a:ahLst/>
              <a:cxnLst/>
              <a:rect l="l" t="t" r="r" b="b"/>
              <a:pathLst>
                <a:path w="1254" h="1254" extrusionOk="0">
                  <a:moveTo>
                    <a:pt x="591" y="1"/>
                  </a:moveTo>
                  <a:cubicBezTo>
                    <a:pt x="468" y="1"/>
                    <a:pt x="347" y="48"/>
                    <a:pt x="236" y="134"/>
                  </a:cubicBezTo>
                  <a:cubicBezTo>
                    <a:pt x="112" y="258"/>
                    <a:pt x="34" y="398"/>
                    <a:pt x="3" y="568"/>
                  </a:cubicBezTo>
                  <a:cubicBezTo>
                    <a:pt x="-12" y="723"/>
                    <a:pt x="34" y="878"/>
                    <a:pt x="143" y="1018"/>
                  </a:cubicBezTo>
                  <a:cubicBezTo>
                    <a:pt x="267" y="1142"/>
                    <a:pt x="391" y="1220"/>
                    <a:pt x="577" y="1251"/>
                  </a:cubicBezTo>
                  <a:cubicBezTo>
                    <a:pt x="597" y="1253"/>
                    <a:pt x="616" y="1254"/>
                    <a:pt x="635" y="1254"/>
                  </a:cubicBezTo>
                  <a:cubicBezTo>
                    <a:pt x="771" y="1254"/>
                    <a:pt x="903" y="1206"/>
                    <a:pt x="1012" y="1111"/>
                  </a:cubicBezTo>
                  <a:cubicBezTo>
                    <a:pt x="1151" y="987"/>
                    <a:pt x="1213" y="863"/>
                    <a:pt x="1244" y="677"/>
                  </a:cubicBezTo>
                  <a:cubicBezTo>
                    <a:pt x="1275" y="522"/>
                    <a:pt x="1229" y="367"/>
                    <a:pt x="1120" y="243"/>
                  </a:cubicBezTo>
                  <a:cubicBezTo>
                    <a:pt x="996" y="103"/>
                    <a:pt x="856" y="25"/>
                    <a:pt x="686" y="10"/>
                  </a:cubicBezTo>
                  <a:cubicBezTo>
                    <a:pt x="654"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424;p18">
              <a:extLst>
                <a:ext uri="{FF2B5EF4-FFF2-40B4-BE49-F238E27FC236}">
                  <a16:creationId xmlns:a16="http://schemas.microsoft.com/office/drawing/2014/main" id="{3883643A-04D8-ACB5-07B6-74B7AF2E29C3}"/>
                </a:ext>
              </a:extLst>
            </p:cNvPr>
            <p:cNvSpPr/>
            <p:nvPr/>
          </p:nvSpPr>
          <p:spPr>
            <a:xfrm>
              <a:off x="3325425" y="4217775"/>
              <a:ext cx="31350" cy="31225"/>
            </a:xfrm>
            <a:custGeom>
              <a:avLst/>
              <a:gdLst/>
              <a:ahLst/>
              <a:cxnLst/>
              <a:rect l="l" t="t" r="r" b="b"/>
              <a:pathLst>
                <a:path w="1254" h="1249" extrusionOk="0">
                  <a:moveTo>
                    <a:pt x="614" y="1"/>
                  </a:moveTo>
                  <a:cubicBezTo>
                    <a:pt x="483" y="1"/>
                    <a:pt x="354" y="39"/>
                    <a:pt x="236" y="144"/>
                  </a:cubicBezTo>
                  <a:cubicBezTo>
                    <a:pt x="112" y="253"/>
                    <a:pt x="35" y="392"/>
                    <a:pt x="4" y="563"/>
                  </a:cubicBezTo>
                  <a:cubicBezTo>
                    <a:pt x="-12" y="718"/>
                    <a:pt x="35" y="873"/>
                    <a:pt x="143" y="1013"/>
                  </a:cubicBezTo>
                  <a:cubicBezTo>
                    <a:pt x="252" y="1152"/>
                    <a:pt x="392" y="1230"/>
                    <a:pt x="578" y="1245"/>
                  </a:cubicBezTo>
                  <a:cubicBezTo>
                    <a:pt x="602" y="1248"/>
                    <a:pt x="626" y="1249"/>
                    <a:pt x="650" y="1249"/>
                  </a:cubicBezTo>
                  <a:cubicBezTo>
                    <a:pt x="780" y="1249"/>
                    <a:pt x="907" y="1210"/>
                    <a:pt x="1012" y="1106"/>
                  </a:cubicBezTo>
                  <a:cubicBezTo>
                    <a:pt x="1151" y="1013"/>
                    <a:pt x="1229" y="857"/>
                    <a:pt x="1245" y="671"/>
                  </a:cubicBezTo>
                  <a:cubicBezTo>
                    <a:pt x="1276" y="532"/>
                    <a:pt x="1229" y="377"/>
                    <a:pt x="1120"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425;p18">
              <a:extLst>
                <a:ext uri="{FF2B5EF4-FFF2-40B4-BE49-F238E27FC236}">
                  <a16:creationId xmlns:a16="http://schemas.microsoft.com/office/drawing/2014/main" id="{2D0011C9-2609-6139-18EF-9C291B6901E3}"/>
                </a:ext>
              </a:extLst>
            </p:cNvPr>
            <p:cNvSpPr/>
            <p:nvPr/>
          </p:nvSpPr>
          <p:spPr>
            <a:xfrm>
              <a:off x="3521250" y="4235625"/>
              <a:ext cx="31350" cy="31225"/>
            </a:xfrm>
            <a:custGeom>
              <a:avLst/>
              <a:gdLst/>
              <a:ahLst/>
              <a:cxnLst/>
              <a:rect l="l" t="t" r="r" b="b"/>
              <a:pathLst>
                <a:path w="1254" h="1249" extrusionOk="0">
                  <a:moveTo>
                    <a:pt x="614" y="0"/>
                  </a:moveTo>
                  <a:cubicBezTo>
                    <a:pt x="483" y="0"/>
                    <a:pt x="354" y="39"/>
                    <a:pt x="236" y="143"/>
                  </a:cubicBezTo>
                  <a:cubicBezTo>
                    <a:pt x="112" y="252"/>
                    <a:pt x="34" y="392"/>
                    <a:pt x="3" y="562"/>
                  </a:cubicBezTo>
                  <a:cubicBezTo>
                    <a:pt x="-12" y="717"/>
                    <a:pt x="34" y="872"/>
                    <a:pt x="143" y="1012"/>
                  </a:cubicBezTo>
                  <a:cubicBezTo>
                    <a:pt x="267" y="1152"/>
                    <a:pt x="391" y="1229"/>
                    <a:pt x="577" y="1245"/>
                  </a:cubicBezTo>
                  <a:cubicBezTo>
                    <a:pt x="601" y="1247"/>
                    <a:pt x="625" y="1248"/>
                    <a:pt x="649" y="1248"/>
                  </a:cubicBezTo>
                  <a:cubicBezTo>
                    <a:pt x="779" y="1248"/>
                    <a:pt x="906" y="1210"/>
                    <a:pt x="1011" y="1105"/>
                  </a:cubicBezTo>
                  <a:cubicBezTo>
                    <a:pt x="1151" y="1012"/>
                    <a:pt x="1228" y="857"/>
                    <a:pt x="1244" y="686"/>
                  </a:cubicBezTo>
                  <a:cubicBezTo>
                    <a:pt x="1275" y="531"/>
                    <a:pt x="1228" y="376"/>
                    <a:pt x="1120" y="236"/>
                  </a:cubicBezTo>
                  <a:cubicBezTo>
                    <a:pt x="996" y="97"/>
                    <a:pt x="856"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426;p18">
              <a:extLst>
                <a:ext uri="{FF2B5EF4-FFF2-40B4-BE49-F238E27FC236}">
                  <a16:creationId xmlns:a16="http://schemas.microsoft.com/office/drawing/2014/main" id="{90E7412A-5DB9-1E11-F536-B5780E0416E7}"/>
                </a:ext>
              </a:extLst>
            </p:cNvPr>
            <p:cNvSpPr/>
            <p:nvPr/>
          </p:nvSpPr>
          <p:spPr>
            <a:xfrm>
              <a:off x="3717050" y="4253850"/>
              <a:ext cx="31200" cy="31575"/>
            </a:xfrm>
            <a:custGeom>
              <a:avLst/>
              <a:gdLst/>
              <a:ahLst/>
              <a:cxnLst/>
              <a:rect l="l" t="t" r="r" b="b"/>
              <a:pathLst>
                <a:path w="1248" h="1263" extrusionOk="0">
                  <a:moveTo>
                    <a:pt x="628" y="1"/>
                  </a:moveTo>
                  <a:cubicBezTo>
                    <a:pt x="492" y="1"/>
                    <a:pt x="358" y="48"/>
                    <a:pt x="236" y="143"/>
                  </a:cubicBezTo>
                  <a:cubicBezTo>
                    <a:pt x="97" y="267"/>
                    <a:pt x="34" y="407"/>
                    <a:pt x="3" y="578"/>
                  </a:cubicBezTo>
                  <a:cubicBezTo>
                    <a:pt x="-12" y="733"/>
                    <a:pt x="34" y="888"/>
                    <a:pt x="143" y="1027"/>
                  </a:cubicBezTo>
                  <a:cubicBezTo>
                    <a:pt x="267" y="1151"/>
                    <a:pt x="391" y="1229"/>
                    <a:pt x="577" y="1260"/>
                  </a:cubicBezTo>
                  <a:cubicBezTo>
                    <a:pt x="597" y="1262"/>
                    <a:pt x="616" y="1263"/>
                    <a:pt x="635" y="1263"/>
                  </a:cubicBezTo>
                  <a:cubicBezTo>
                    <a:pt x="767" y="1263"/>
                    <a:pt x="889" y="1215"/>
                    <a:pt x="1012" y="1120"/>
                  </a:cubicBezTo>
                  <a:cubicBezTo>
                    <a:pt x="1151" y="996"/>
                    <a:pt x="1229" y="872"/>
                    <a:pt x="1244" y="686"/>
                  </a:cubicBezTo>
                  <a:cubicBezTo>
                    <a:pt x="1260" y="531"/>
                    <a:pt x="1229" y="376"/>
                    <a:pt x="1120" y="252"/>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427;p18">
              <a:extLst>
                <a:ext uri="{FF2B5EF4-FFF2-40B4-BE49-F238E27FC236}">
                  <a16:creationId xmlns:a16="http://schemas.microsoft.com/office/drawing/2014/main" id="{1E8A6BAE-3BCF-03F4-9ACE-ECE0DAC63BCA}"/>
                </a:ext>
              </a:extLst>
            </p:cNvPr>
            <p:cNvSpPr/>
            <p:nvPr/>
          </p:nvSpPr>
          <p:spPr>
            <a:xfrm>
              <a:off x="3912850" y="4272075"/>
              <a:ext cx="31225" cy="31225"/>
            </a:xfrm>
            <a:custGeom>
              <a:avLst/>
              <a:gdLst/>
              <a:ahLst/>
              <a:cxnLst/>
              <a:rect l="l" t="t" r="r" b="b"/>
              <a:pathLst>
                <a:path w="1249" h="1249" extrusionOk="0">
                  <a:moveTo>
                    <a:pt x="614" y="0"/>
                  </a:moveTo>
                  <a:cubicBezTo>
                    <a:pt x="484" y="0"/>
                    <a:pt x="354" y="38"/>
                    <a:pt x="236" y="143"/>
                  </a:cubicBezTo>
                  <a:cubicBezTo>
                    <a:pt x="97" y="252"/>
                    <a:pt x="19" y="391"/>
                    <a:pt x="4" y="562"/>
                  </a:cubicBezTo>
                  <a:cubicBezTo>
                    <a:pt x="-12" y="717"/>
                    <a:pt x="19" y="872"/>
                    <a:pt x="143" y="1012"/>
                  </a:cubicBezTo>
                  <a:cubicBezTo>
                    <a:pt x="267" y="1151"/>
                    <a:pt x="392" y="1229"/>
                    <a:pt x="578" y="1244"/>
                  </a:cubicBezTo>
                  <a:cubicBezTo>
                    <a:pt x="602" y="1247"/>
                    <a:pt x="625" y="1248"/>
                    <a:pt x="649" y="1248"/>
                  </a:cubicBezTo>
                  <a:cubicBezTo>
                    <a:pt x="776" y="1248"/>
                    <a:pt x="894" y="1210"/>
                    <a:pt x="1012" y="1105"/>
                  </a:cubicBezTo>
                  <a:cubicBezTo>
                    <a:pt x="1152" y="996"/>
                    <a:pt x="1229" y="857"/>
                    <a:pt x="1245" y="686"/>
                  </a:cubicBezTo>
                  <a:cubicBezTo>
                    <a:pt x="1260"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428;p18">
              <a:extLst>
                <a:ext uri="{FF2B5EF4-FFF2-40B4-BE49-F238E27FC236}">
                  <a16:creationId xmlns:a16="http://schemas.microsoft.com/office/drawing/2014/main" id="{CB1B2726-47DE-0295-B9FE-749A537EC79D}"/>
                </a:ext>
              </a:extLst>
            </p:cNvPr>
            <p:cNvSpPr/>
            <p:nvPr/>
          </p:nvSpPr>
          <p:spPr>
            <a:xfrm>
              <a:off x="4108650" y="4289900"/>
              <a:ext cx="31225" cy="31225"/>
            </a:xfrm>
            <a:custGeom>
              <a:avLst/>
              <a:gdLst/>
              <a:ahLst/>
              <a:cxnLst/>
              <a:rect l="l" t="t" r="r" b="b"/>
              <a:pathLst>
                <a:path w="1249" h="1249" extrusionOk="0">
                  <a:moveTo>
                    <a:pt x="615" y="0"/>
                  </a:moveTo>
                  <a:cubicBezTo>
                    <a:pt x="484" y="0"/>
                    <a:pt x="355" y="39"/>
                    <a:pt x="237" y="144"/>
                  </a:cubicBezTo>
                  <a:cubicBezTo>
                    <a:pt x="97" y="252"/>
                    <a:pt x="20" y="392"/>
                    <a:pt x="4" y="563"/>
                  </a:cubicBezTo>
                  <a:cubicBezTo>
                    <a:pt x="-11" y="718"/>
                    <a:pt x="20" y="873"/>
                    <a:pt x="144" y="1012"/>
                  </a:cubicBezTo>
                  <a:cubicBezTo>
                    <a:pt x="268" y="1152"/>
                    <a:pt x="392" y="1229"/>
                    <a:pt x="578" y="1245"/>
                  </a:cubicBezTo>
                  <a:cubicBezTo>
                    <a:pt x="600" y="1247"/>
                    <a:pt x="622" y="1249"/>
                    <a:pt x="644" y="1249"/>
                  </a:cubicBezTo>
                  <a:cubicBezTo>
                    <a:pt x="765" y="1249"/>
                    <a:pt x="894" y="1210"/>
                    <a:pt x="1012" y="1105"/>
                  </a:cubicBezTo>
                  <a:cubicBezTo>
                    <a:pt x="1152" y="997"/>
                    <a:pt x="1229" y="857"/>
                    <a:pt x="1245" y="687"/>
                  </a:cubicBezTo>
                  <a:cubicBezTo>
                    <a:pt x="1260" y="531"/>
                    <a:pt x="1229" y="376"/>
                    <a:pt x="1105" y="237"/>
                  </a:cubicBezTo>
                  <a:cubicBezTo>
                    <a:pt x="997" y="97"/>
                    <a:pt x="857"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429;p18">
              <a:extLst>
                <a:ext uri="{FF2B5EF4-FFF2-40B4-BE49-F238E27FC236}">
                  <a16:creationId xmlns:a16="http://schemas.microsoft.com/office/drawing/2014/main" id="{A7A5F0B9-7251-1E32-CB12-39EAA6D5910B}"/>
                </a:ext>
              </a:extLst>
            </p:cNvPr>
            <p:cNvSpPr/>
            <p:nvPr/>
          </p:nvSpPr>
          <p:spPr>
            <a:xfrm>
              <a:off x="4304875" y="4307750"/>
              <a:ext cx="31575" cy="31350"/>
            </a:xfrm>
            <a:custGeom>
              <a:avLst/>
              <a:gdLst/>
              <a:ahLst/>
              <a:cxnLst/>
              <a:rect l="l" t="t" r="r" b="b"/>
              <a:pathLst>
                <a:path w="1263" h="1254" extrusionOk="0">
                  <a:moveTo>
                    <a:pt x="627" y="1"/>
                  </a:moveTo>
                  <a:cubicBezTo>
                    <a:pt x="492" y="1"/>
                    <a:pt x="358" y="48"/>
                    <a:pt x="236" y="143"/>
                  </a:cubicBezTo>
                  <a:cubicBezTo>
                    <a:pt x="112" y="267"/>
                    <a:pt x="34" y="391"/>
                    <a:pt x="3" y="577"/>
                  </a:cubicBezTo>
                  <a:cubicBezTo>
                    <a:pt x="-13" y="733"/>
                    <a:pt x="34" y="888"/>
                    <a:pt x="143" y="1012"/>
                  </a:cubicBezTo>
                  <a:cubicBezTo>
                    <a:pt x="267" y="1151"/>
                    <a:pt x="406" y="1229"/>
                    <a:pt x="577" y="1244"/>
                  </a:cubicBezTo>
                  <a:cubicBezTo>
                    <a:pt x="609" y="1251"/>
                    <a:pt x="640" y="1254"/>
                    <a:pt x="672" y="1254"/>
                  </a:cubicBezTo>
                  <a:cubicBezTo>
                    <a:pt x="794" y="1254"/>
                    <a:pt x="912" y="1207"/>
                    <a:pt x="1011" y="1120"/>
                  </a:cubicBezTo>
                  <a:cubicBezTo>
                    <a:pt x="1135" y="996"/>
                    <a:pt x="1213" y="857"/>
                    <a:pt x="1259" y="686"/>
                  </a:cubicBezTo>
                  <a:cubicBezTo>
                    <a:pt x="1275" y="531"/>
                    <a:pt x="1228" y="376"/>
                    <a:pt x="1120" y="236"/>
                  </a:cubicBezTo>
                  <a:cubicBezTo>
                    <a:pt x="996" y="112"/>
                    <a:pt x="856" y="35"/>
                    <a:pt x="685" y="4"/>
                  </a:cubicBezTo>
                  <a:cubicBezTo>
                    <a:pt x="666" y="2"/>
                    <a:pt x="647" y="1"/>
                    <a:pt x="627"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430;p18">
              <a:extLst>
                <a:ext uri="{FF2B5EF4-FFF2-40B4-BE49-F238E27FC236}">
                  <a16:creationId xmlns:a16="http://schemas.microsoft.com/office/drawing/2014/main" id="{7BF607A8-B8B5-D31F-890F-E9B489D3DA57}"/>
                </a:ext>
              </a:extLst>
            </p:cNvPr>
            <p:cNvSpPr/>
            <p:nvPr/>
          </p:nvSpPr>
          <p:spPr>
            <a:xfrm>
              <a:off x="4500900" y="4325825"/>
              <a:ext cx="31350" cy="31350"/>
            </a:xfrm>
            <a:custGeom>
              <a:avLst/>
              <a:gdLst/>
              <a:ahLst/>
              <a:cxnLst/>
              <a:rect l="l" t="t" r="r" b="b"/>
              <a:pathLst>
                <a:path w="1254" h="1254" extrusionOk="0">
                  <a:moveTo>
                    <a:pt x="582" y="0"/>
                  </a:moveTo>
                  <a:cubicBezTo>
                    <a:pt x="460" y="0"/>
                    <a:pt x="341" y="47"/>
                    <a:pt x="242" y="134"/>
                  </a:cubicBezTo>
                  <a:cubicBezTo>
                    <a:pt x="103" y="258"/>
                    <a:pt x="25" y="397"/>
                    <a:pt x="10" y="568"/>
                  </a:cubicBezTo>
                  <a:cubicBezTo>
                    <a:pt x="-21" y="723"/>
                    <a:pt x="25" y="878"/>
                    <a:pt x="134" y="1018"/>
                  </a:cubicBezTo>
                  <a:cubicBezTo>
                    <a:pt x="258" y="1142"/>
                    <a:pt x="398" y="1219"/>
                    <a:pt x="568" y="1250"/>
                  </a:cubicBezTo>
                  <a:cubicBezTo>
                    <a:pt x="588" y="1252"/>
                    <a:pt x="607" y="1253"/>
                    <a:pt x="626" y="1253"/>
                  </a:cubicBezTo>
                  <a:cubicBezTo>
                    <a:pt x="762" y="1253"/>
                    <a:pt x="896" y="1206"/>
                    <a:pt x="1018" y="1111"/>
                  </a:cubicBezTo>
                  <a:cubicBezTo>
                    <a:pt x="1142" y="987"/>
                    <a:pt x="1204" y="863"/>
                    <a:pt x="1251" y="676"/>
                  </a:cubicBezTo>
                  <a:cubicBezTo>
                    <a:pt x="1266" y="521"/>
                    <a:pt x="1220" y="366"/>
                    <a:pt x="1111" y="242"/>
                  </a:cubicBezTo>
                  <a:cubicBezTo>
                    <a:pt x="987" y="103"/>
                    <a:pt x="863" y="25"/>
                    <a:pt x="677" y="10"/>
                  </a:cubicBezTo>
                  <a:cubicBezTo>
                    <a:pt x="645" y="3"/>
                    <a:pt x="613" y="0"/>
                    <a:pt x="58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431;p18">
              <a:extLst>
                <a:ext uri="{FF2B5EF4-FFF2-40B4-BE49-F238E27FC236}">
                  <a16:creationId xmlns:a16="http://schemas.microsoft.com/office/drawing/2014/main" id="{2E84181B-A442-EE81-F5A4-4ABAA7236654}"/>
                </a:ext>
              </a:extLst>
            </p:cNvPr>
            <p:cNvSpPr/>
            <p:nvPr/>
          </p:nvSpPr>
          <p:spPr>
            <a:xfrm>
              <a:off x="4696700" y="4343800"/>
              <a:ext cx="31350" cy="31225"/>
            </a:xfrm>
            <a:custGeom>
              <a:avLst/>
              <a:gdLst/>
              <a:ahLst/>
              <a:cxnLst/>
              <a:rect l="l" t="t" r="r" b="b"/>
              <a:pathLst>
                <a:path w="1254" h="1249" extrusionOk="0">
                  <a:moveTo>
                    <a:pt x="605" y="0"/>
                  </a:moveTo>
                  <a:cubicBezTo>
                    <a:pt x="475" y="0"/>
                    <a:pt x="348" y="39"/>
                    <a:pt x="243" y="144"/>
                  </a:cubicBezTo>
                  <a:cubicBezTo>
                    <a:pt x="103" y="252"/>
                    <a:pt x="26" y="392"/>
                    <a:pt x="10" y="562"/>
                  </a:cubicBezTo>
                  <a:cubicBezTo>
                    <a:pt x="-21" y="717"/>
                    <a:pt x="26" y="873"/>
                    <a:pt x="134" y="1012"/>
                  </a:cubicBezTo>
                  <a:cubicBezTo>
                    <a:pt x="258" y="1152"/>
                    <a:pt x="398" y="1229"/>
                    <a:pt x="569" y="1245"/>
                  </a:cubicBezTo>
                  <a:cubicBezTo>
                    <a:pt x="593" y="1247"/>
                    <a:pt x="617" y="1248"/>
                    <a:pt x="640" y="1248"/>
                  </a:cubicBezTo>
                  <a:cubicBezTo>
                    <a:pt x="771" y="1248"/>
                    <a:pt x="900" y="1210"/>
                    <a:pt x="1018" y="1105"/>
                  </a:cubicBezTo>
                  <a:cubicBezTo>
                    <a:pt x="1142" y="997"/>
                    <a:pt x="1220" y="857"/>
                    <a:pt x="1251" y="671"/>
                  </a:cubicBezTo>
                  <a:cubicBezTo>
                    <a:pt x="1266" y="531"/>
                    <a:pt x="1220" y="376"/>
                    <a:pt x="1111" y="237"/>
                  </a:cubicBezTo>
                  <a:cubicBezTo>
                    <a:pt x="987" y="97"/>
                    <a:pt x="863"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432;p18">
              <a:extLst>
                <a:ext uri="{FF2B5EF4-FFF2-40B4-BE49-F238E27FC236}">
                  <a16:creationId xmlns:a16="http://schemas.microsoft.com/office/drawing/2014/main" id="{8CD3C69B-A6E5-135E-717A-7625F3121B61}"/>
                </a:ext>
              </a:extLst>
            </p:cNvPr>
            <p:cNvSpPr/>
            <p:nvPr/>
          </p:nvSpPr>
          <p:spPr>
            <a:xfrm>
              <a:off x="4892525" y="4361625"/>
              <a:ext cx="31350" cy="31225"/>
            </a:xfrm>
            <a:custGeom>
              <a:avLst/>
              <a:gdLst/>
              <a:ahLst/>
              <a:cxnLst/>
              <a:rect l="l" t="t" r="r" b="b"/>
              <a:pathLst>
                <a:path w="1254" h="1249" extrusionOk="0">
                  <a:moveTo>
                    <a:pt x="605" y="1"/>
                  </a:moveTo>
                  <a:cubicBezTo>
                    <a:pt x="474" y="1"/>
                    <a:pt x="347" y="39"/>
                    <a:pt x="242" y="144"/>
                  </a:cubicBezTo>
                  <a:cubicBezTo>
                    <a:pt x="103" y="253"/>
                    <a:pt x="25" y="392"/>
                    <a:pt x="10" y="563"/>
                  </a:cubicBezTo>
                  <a:cubicBezTo>
                    <a:pt x="-21" y="718"/>
                    <a:pt x="25" y="873"/>
                    <a:pt x="134" y="1013"/>
                  </a:cubicBezTo>
                  <a:cubicBezTo>
                    <a:pt x="258" y="1152"/>
                    <a:pt x="397" y="1230"/>
                    <a:pt x="568" y="1245"/>
                  </a:cubicBezTo>
                  <a:cubicBezTo>
                    <a:pt x="592" y="1248"/>
                    <a:pt x="616" y="1249"/>
                    <a:pt x="640" y="1249"/>
                  </a:cubicBezTo>
                  <a:cubicBezTo>
                    <a:pt x="771" y="1249"/>
                    <a:pt x="900" y="1211"/>
                    <a:pt x="1018" y="1106"/>
                  </a:cubicBezTo>
                  <a:cubicBezTo>
                    <a:pt x="1142" y="997"/>
                    <a:pt x="1219" y="857"/>
                    <a:pt x="1250" y="687"/>
                  </a:cubicBezTo>
                  <a:cubicBezTo>
                    <a:pt x="1266" y="532"/>
                    <a:pt x="1219" y="377"/>
                    <a:pt x="1111" y="237"/>
                  </a:cubicBezTo>
                  <a:cubicBezTo>
                    <a:pt x="987" y="97"/>
                    <a:pt x="863" y="20"/>
                    <a:pt x="676" y="4"/>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433;p18">
              <a:extLst>
                <a:ext uri="{FF2B5EF4-FFF2-40B4-BE49-F238E27FC236}">
                  <a16:creationId xmlns:a16="http://schemas.microsoft.com/office/drawing/2014/main" id="{43F70423-26D0-1F30-98C5-379C323183B0}"/>
                </a:ext>
              </a:extLst>
            </p:cNvPr>
            <p:cNvSpPr/>
            <p:nvPr/>
          </p:nvSpPr>
          <p:spPr>
            <a:xfrm>
              <a:off x="5088325" y="4379475"/>
              <a:ext cx="31350" cy="31375"/>
            </a:xfrm>
            <a:custGeom>
              <a:avLst/>
              <a:gdLst/>
              <a:ahLst/>
              <a:cxnLst/>
              <a:rect l="l" t="t" r="r" b="b"/>
              <a:pathLst>
                <a:path w="1254" h="1255" extrusionOk="0">
                  <a:moveTo>
                    <a:pt x="619" y="1"/>
                  </a:moveTo>
                  <a:cubicBezTo>
                    <a:pt x="483" y="1"/>
                    <a:pt x="351" y="48"/>
                    <a:pt x="243" y="143"/>
                  </a:cubicBezTo>
                  <a:cubicBezTo>
                    <a:pt x="103" y="268"/>
                    <a:pt x="25" y="392"/>
                    <a:pt x="10" y="578"/>
                  </a:cubicBezTo>
                  <a:cubicBezTo>
                    <a:pt x="-21" y="733"/>
                    <a:pt x="25" y="888"/>
                    <a:pt x="134" y="1012"/>
                  </a:cubicBezTo>
                  <a:cubicBezTo>
                    <a:pt x="258" y="1152"/>
                    <a:pt x="398" y="1229"/>
                    <a:pt x="568" y="1245"/>
                  </a:cubicBezTo>
                  <a:cubicBezTo>
                    <a:pt x="600" y="1251"/>
                    <a:pt x="632" y="1254"/>
                    <a:pt x="663" y="1254"/>
                  </a:cubicBezTo>
                  <a:cubicBezTo>
                    <a:pt x="786" y="1254"/>
                    <a:pt x="907" y="1207"/>
                    <a:pt x="1018" y="1121"/>
                  </a:cubicBezTo>
                  <a:cubicBezTo>
                    <a:pt x="1142" y="996"/>
                    <a:pt x="1220" y="857"/>
                    <a:pt x="1251" y="686"/>
                  </a:cubicBezTo>
                  <a:cubicBezTo>
                    <a:pt x="1266" y="531"/>
                    <a:pt x="1220" y="376"/>
                    <a:pt x="1111" y="237"/>
                  </a:cubicBezTo>
                  <a:cubicBezTo>
                    <a:pt x="987" y="112"/>
                    <a:pt x="847"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434;p18">
              <a:extLst>
                <a:ext uri="{FF2B5EF4-FFF2-40B4-BE49-F238E27FC236}">
                  <a16:creationId xmlns:a16="http://schemas.microsoft.com/office/drawing/2014/main" id="{B53A0C1C-1F34-4710-C647-0117E38C3AA5}"/>
                </a:ext>
              </a:extLst>
            </p:cNvPr>
            <p:cNvSpPr/>
            <p:nvPr/>
          </p:nvSpPr>
          <p:spPr>
            <a:xfrm>
              <a:off x="5283900" y="4397550"/>
              <a:ext cx="31575" cy="31350"/>
            </a:xfrm>
            <a:custGeom>
              <a:avLst/>
              <a:gdLst/>
              <a:ahLst/>
              <a:cxnLst/>
              <a:rect l="l" t="t" r="r" b="b"/>
              <a:pathLst>
                <a:path w="1263" h="1254" extrusionOk="0">
                  <a:moveTo>
                    <a:pt x="591" y="0"/>
                  </a:moveTo>
                  <a:cubicBezTo>
                    <a:pt x="469" y="0"/>
                    <a:pt x="351" y="48"/>
                    <a:pt x="252" y="134"/>
                  </a:cubicBezTo>
                  <a:cubicBezTo>
                    <a:pt x="112" y="258"/>
                    <a:pt x="35" y="398"/>
                    <a:pt x="4" y="568"/>
                  </a:cubicBezTo>
                  <a:cubicBezTo>
                    <a:pt x="-12" y="723"/>
                    <a:pt x="35" y="878"/>
                    <a:pt x="143" y="1018"/>
                  </a:cubicBezTo>
                  <a:cubicBezTo>
                    <a:pt x="267" y="1142"/>
                    <a:pt x="407" y="1220"/>
                    <a:pt x="578" y="1251"/>
                  </a:cubicBezTo>
                  <a:cubicBezTo>
                    <a:pt x="597" y="1253"/>
                    <a:pt x="616" y="1254"/>
                    <a:pt x="636" y="1254"/>
                  </a:cubicBezTo>
                  <a:cubicBezTo>
                    <a:pt x="771" y="1254"/>
                    <a:pt x="905" y="1206"/>
                    <a:pt x="1027" y="1111"/>
                  </a:cubicBezTo>
                  <a:cubicBezTo>
                    <a:pt x="1151" y="1018"/>
                    <a:pt x="1229" y="863"/>
                    <a:pt x="1260" y="677"/>
                  </a:cubicBezTo>
                  <a:cubicBezTo>
                    <a:pt x="1275" y="522"/>
                    <a:pt x="1229" y="367"/>
                    <a:pt x="1120" y="242"/>
                  </a:cubicBezTo>
                  <a:cubicBezTo>
                    <a:pt x="996" y="103"/>
                    <a:pt x="857" y="25"/>
                    <a:pt x="686" y="10"/>
                  </a:cubicBezTo>
                  <a:cubicBezTo>
                    <a:pt x="654" y="4"/>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435;p18">
              <a:extLst>
                <a:ext uri="{FF2B5EF4-FFF2-40B4-BE49-F238E27FC236}">
                  <a16:creationId xmlns:a16="http://schemas.microsoft.com/office/drawing/2014/main" id="{22291848-ABB9-2E11-9AE4-0B23E3DC56FF}"/>
                </a:ext>
              </a:extLst>
            </p:cNvPr>
            <p:cNvSpPr/>
            <p:nvPr/>
          </p:nvSpPr>
          <p:spPr>
            <a:xfrm>
              <a:off x="4978450" y="789875"/>
              <a:ext cx="1124850" cy="1143850"/>
            </a:xfrm>
            <a:custGeom>
              <a:avLst/>
              <a:gdLst/>
              <a:ahLst/>
              <a:cxnLst/>
              <a:rect l="l" t="t" r="r" b="b"/>
              <a:pathLst>
                <a:path w="44994" h="45754" extrusionOk="0">
                  <a:moveTo>
                    <a:pt x="10764" y="0"/>
                  </a:moveTo>
                  <a:cubicBezTo>
                    <a:pt x="10097" y="1318"/>
                    <a:pt x="8251" y="2683"/>
                    <a:pt x="7476" y="3490"/>
                  </a:cubicBezTo>
                  <a:cubicBezTo>
                    <a:pt x="5025" y="6002"/>
                    <a:pt x="2559" y="8499"/>
                    <a:pt x="0" y="10934"/>
                  </a:cubicBezTo>
                  <a:lnTo>
                    <a:pt x="34121" y="45753"/>
                  </a:lnTo>
                  <a:cubicBezTo>
                    <a:pt x="35595" y="43830"/>
                    <a:pt x="37719" y="42388"/>
                    <a:pt x="39488" y="40666"/>
                  </a:cubicBezTo>
                  <a:cubicBezTo>
                    <a:pt x="40821" y="39348"/>
                    <a:pt x="41954" y="37844"/>
                    <a:pt x="43287" y="36494"/>
                  </a:cubicBezTo>
                  <a:cubicBezTo>
                    <a:pt x="43768" y="36013"/>
                    <a:pt x="44373" y="35362"/>
                    <a:pt x="44993" y="34943"/>
                  </a:cubicBezTo>
                  <a:lnTo>
                    <a:pt x="10764" y="0"/>
                  </a:lnTo>
                  <a:close/>
                </a:path>
              </a:pathLst>
            </a:custGeom>
            <a:solidFill>
              <a:srgbClr val="FFB8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436;p18">
              <a:extLst>
                <a:ext uri="{FF2B5EF4-FFF2-40B4-BE49-F238E27FC236}">
                  <a16:creationId xmlns:a16="http://schemas.microsoft.com/office/drawing/2014/main" id="{7652805C-3CB9-271C-A977-2EE9A41BD34D}"/>
                </a:ext>
              </a:extLst>
            </p:cNvPr>
            <p:cNvSpPr/>
            <p:nvPr/>
          </p:nvSpPr>
          <p:spPr>
            <a:xfrm>
              <a:off x="1517475" y="3708775"/>
              <a:ext cx="1124850" cy="1143850"/>
            </a:xfrm>
            <a:custGeom>
              <a:avLst/>
              <a:gdLst/>
              <a:ahLst/>
              <a:cxnLst/>
              <a:rect l="l" t="t" r="r" b="b"/>
              <a:pathLst>
                <a:path w="44994" h="45754" extrusionOk="0">
                  <a:moveTo>
                    <a:pt x="10749" y="0"/>
                  </a:moveTo>
                  <a:cubicBezTo>
                    <a:pt x="10097" y="1319"/>
                    <a:pt x="8252" y="2699"/>
                    <a:pt x="7476" y="3490"/>
                  </a:cubicBezTo>
                  <a:cubicBezTo>
                    <a:pt x="5010" y="6018"/>
                    <a:pt x="2544" y="8515"/>
                    <a:pt x="1" y="10935"/>
                  </a:cubicBezTo>
                  <a:lnTo>
                    <a:pt x="34122" y="45754"/>
                  </a:lnTo>
                  <a:cubicBezTo>
                    <a:pt x="35564" y="43815"/>
                    <a:pt x="37720" y="42404"/>
                    <a:pt x="39488" y="40666"/>
                  </a:cubicBezTo>
                  <a:cubicBezTo>
                    <a:pt x="40822" y="39348"/>
                    <a:pt x="41954" y="37828"/>
                    <a:pt x="43288" y="36494"/>
                  </a:cubicBezTo>
                  <a:cubicBezTo>
                    <a:pt x="43769" y="36014"/>
                    <a:pt x="44374" y="35347"/>
                    <a:pt x="44994" y="34943"/>
                  </a:cubicBezTo>
                  <a:lnTo>
                    <a:pt x="10749" y="0"/>
                  </a:lnTo>
                  <a:close/>
                </a:path>
              </a:pathLst>
            </a:custGeom>
            <a:solidFill>
              <a:srgbClr val="FFB8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0" name="Google Shape;1260;p38">
            <a:extLst>
              <a:ext uri="{FF2B5EF4-FFF2-40B4-BE49-F238E27FC236}">
                <a16:creationId xmlns:a16="http://schemas.microsoft.com/office/drawing/2014/main" id="{C3E49F64-9CF0-90EF-852F-3E2349FBAC31}"/>
              </a:ext>
            </a:extLst>
          </p:cNvPr>
          <p:cNvSpPr txBox="1">
            <a:spLocks noGrp="1"/>
          </p:cNvSpPr>
          <p:nvPr>
            <p:ph type="title"/>
          </p:nvPr>
        </p:nvSpPr>
        <p:spPr>
          <a:xfrm rot="316005">
            <a:off x="1385350" y="2134184"/>
            <a:ext cx="3329216" cy="16313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2800" b="1">
                <a:solidFill>
                  <a:srgbClr val="002664"/>
                </a:solidFill>
                <a:latin typeface="Public Sans SemiBold" pitchFamily="2" charset="0"/>
                <a:ea typeface="Arial"/>
                <a:cs typeface="Arial"/>
                <a:sym typeface="Arial"/>
              </a:rPr>
              <a:t>Why is transition important?</a:t>
            </a:r>
            <a:endParaRPr lang="en-AU" sz="2800">
              <a:solidFill>
                <a:srgbClr val="002664"/>
              </a:solidFill>
              <a:latin typeface="Public Sans SemiBold" pitchFamily="2" charset="0"/>
            </a:endParaRPr>
          </a:p>
        </p:txBody>
      </p:sp>
    </p:spTree>
    <p:extLst>
      <p:ext uri="{BB962C8B-B14F-4D97-AF65-F5344CB8AC3E}">
        <p14:creationId xmlns:p14="http://schemas.microsoft.com/office/powerpoint/2010/main" val="1379692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18" descr="Graduate hugging child">
            <a:extLst>
              <a:ext uri="{FF2B5EF4-FFF2-40B4-BE49-F238E27FC236}">
                <a16:creationId xmlns:a16="http://schemas.microsoft.com/office/drawing/2014/main" id="{3CF2D6C3-6FD6-1E81-8CD9-C6DFF1BF1147}"/>
              </a:ext>
            </a:extLst>
          </p:cNvPr>
          <p:cNvPicPr>
            <a:picLocks noChangeAspect="1"/>
          </p:cNvPicPr>
          <p:nvPr/>
        </p:nvPicPr>
        <p:blipFill>
          <a:blip r:embed="rId3">
            <a:extLst>
              <a:ext uri="{28A0092B-C50C-407E-A947-70E740481C1C}">
                <a14:useLocalDpi xmlns:a14="http://schemas.microsoft.com/office/drawing/2010/main" val="0"/>
              </a:ext>
            </a:extLst>
          </a:blip>
          <a:srcRect l="18425" t="20302" r="3618" b="20302"/>
          <a:stretch/>
        </p:blipFill>
        <p:spPr>
          <a:xfrm>
            <a:off x="508000" y="1226349"/>
            <a:ext cx="6569076" cy="3328316"/>
          </a:xfrm>
          <a:prstGeom prst="rect">
            <a:avLst/>
          </a:prstGeom>
          <a:noFill/>
          <a:ln>
            <a:noFill/>
          </a:ln>
        </p:spPr>
      </p:pic>
      <p:sp>
        <p:nvSpPr>
          <p:cNvPr id="8" name="Google Shape;1430;p47">
            <a:extLst>
              <a:ext uri="{FF2B5EF4-FFF2-40B4-BE49-F238E27FC236}">
                <a16:creationId xmlns:a16="http://schemas.microsoft.com/office/drawing/2014/main" id="{99BA48D3-82B2-5D3C-2104-BFE417AC86D9}"/>
              </a:ext>
            </a:extLst>
          </p:cNvPr>
          <p:cNvSpPr txBox="1">
            <a:spLocks noGrp="1"/>
          </p:cNvSpPr>
          <p:nvPr>
            <p:ph type="title"/>
          </p:nvPr>
        </p:nvSpPr>
        <p:spPr>
          <a:xfrm>
            <a:off x="355599" y="503989"/>
            <a:ext cx="6426201" cy="5530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b="1">
                <a:solidFill>
                  <a:srgbClr val="002664"/>
                </a:solidFill>
                <a:latin typeface="Public Sans SemiBold" pitchFamily="2" charset="0"/>
              </a:rPr>
              <a:t>Setting our children up for success</a:t>
            </a:r>
          </a:p>
        </p:txBody>
      </p:sp>
      <p:sp>
        <p:nvSpPr>
          <p:cNvPr id="27" name="Google Shape;1433;p47">
            <a:extLst>
              <a:ext uri="{FF2B5EF4-FFF2-40B4-BE49-F238E27FC236}">
                <a16:creationId xmlns:a16="http://schemas.microsoft.com/office/drawing/2014/main" id="{DD1CA52F-3059-60A6-B7AE-9D514FB34B77}"/>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14</a:t>
            </a:fld>
            <a:endParaRPr>
              <a:solidFill>
                <a:schemeClr val="lt1"/>
              </a:solidFill>
              <a:latin typeface="Public Sans"/>
              <a:ea typeface="Public Sans"/>
              <a:cs typeface="Public Sans"/>
              <a:sym typeface="Public Sans"/>
            </a:endParaRPr>
          </a:p>
        </p:txBody>
      </p:sp>
      <p:pic>
        <p:nvPicPr>
          <p:cNvPr id="29" name="Google Shape;1184;p36">
            <a:extLst>
              <a:ext uri="{FF2B5EF4-FFF2-40B4-BE49-F238E27FC236}">
                <a16:creationId xmlns:a16="http://schemas.microsoft.com/office/drawing/2014/main" id="{690B2CC0-4321-2F31-A410-FAE598C1654E}"/>
              </a:ext>
            </a:extLst>
          </p:cNvPr>
          <p:cNvPicPr preferRelativeResize="0"/>
          <p:nvPr/>
        </p:nvPicPr>
        <p:blipFill rotWithShape="1">
          <a:blip r:embed="rId4">
            <a:alphaModFix/>
          </a:blip>
          <a:srcRect l="39" r="29"/>
          <a:stretch/>
        </p:blipFill>
        <p:spPr>
          <a:xfrm>
            <a:off x="6641530" y="1057035"/>
            <a:ext cx="871092" cy="871705"/>
          </a:xfrm>
          <a:prstGeom prst="rect">
            <a:avLst/>
          </a:prstGeom>
          <a:noFill/>
          <a:ln>
            <a:noFill/>
          </a:ln>
        </p:spPr>
      </p:pic>
    </p:spTree>
    <p:extLst>
      <p:ext uri="{BB962C8B-B14F-4D97-AF65-F5344CB8AC3E}">
        <p14:creationId xmlns:p14="http://schemas.microsoft.com/office/powerpoint/2010/main" val="1527815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4631A-8DCB-BB5A-BBC2-F30C0CD080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C8156-9A93-89F1-2068-8E2E340A1112}"/>
              </a:ext>
            </a:extLst>
          </p:cNvPr>
          <p:cNvSpPr>
            <a:spLocks noGrp="1"/>
          </p:cNvSpPr>
          <p:nvPr>
            <p:ph type="title"/>
          </p:nvPr>
        </p:nvSpPr>
        <p:spPr>
          <a:xfrm>
            <a:off x="200382" y="988578"/>
            <a:ext cx="7819668" cy="983106"/>
          </a:xfrm>
        </p:spPr>
        <p:txBody>
          <a:bodyPr>
            <a:normAutofit fontScale="90000"/>
          </a:bodyPr>
          <a:lstStyle/>
          <a:p>
            <a:r>
              <a:rPr lang="en-AU">
                <a:latin typeface="Public Sans SemiBold"/>
              </a:rPr>
              <a:t>What is important when your children are starting Kindergarten?</a:t>
            </a:r>
          </a:p>
        </p:txBody>
      </p:sp>
      <p:sp>
        <p:nvSpPr>
          <p:cNvPr id="19" name="Google Shape;1433;p47">
            <a:extLst>
              <a:ext uri="{FF2B5EF4-FFF2-40B4-BE49-F238E27FC236}">
                <a16:creationId xmlns:a16="http://schemas.microsoft.com/office/drawing/2014/main" id="{E2D500B2-7B33-D19F-F20A-558E926B6BD5}"/>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15</a:t>
            </a:fld>
            <a:endParaRPr>
              <a:solidFill>
                <a:schemeClr val="lt1"/>
              </a:solidFill>
              <a:latin typeface="Public Sans"/>
              <a:ea typeface="Public Sans"/>
              <a:cs typeface="Public Sans"/>
              <a:sym typeface="Public Sans"/>
            </a:endParaRPr>
          </a:p>
        </p:txBody>
      </p:sp>
      <p:pic>
        <p:nvPicPr>
          <p:cNvPr id="3" name="Picture 2">
            <a:extLst>
              <a:ext uri="{FF2B5EF4-FFF2-40B4-BE49-F238E27FC236}">
                <a16:creationId xmlns:a16="http://schemas.microsoft.com/office/drawing/2014/main" id="{9E9694EC-89C6-4E22-7282-79C75D605F30}"/>
              </a:ext>
            </a:extLst>
          </p:cNvPr>
          <p:cNvPicPr>
            <a:picLocks noChangeAspect="1"/>
          </p:cNvPicPr>
          <p:nvPr/>
        </p:nvPicPr>
        <p:blipFill>
          <a:blip r:embed="rId3"/>
          <a:srcRect l="2110" r="2110"/>
          <a:stretch/>
        </p:blipFill>
        <p:spPr>
          <a:xfrm>
            <a:off x="5143389" y="1945612"/>
            <a:ext cx="3698326" cy="2588828"/>
          </a:xfrm>
          <a:prstGeom prst="rect">
            <a:avLst/>
          </a:prstGeom>
          <a:noFill/>
        </p:spPr>
      </p:pic>
      <p:pic>
        <p:nvPicPr>
          <p:cNvPr id="4" name="Picture 3">
            <a:extLst>
              <a:ext uri="{FF2B5EF4-FFF2-40B4-BE49-F238E27FC236}">
                <a16:creationId xmlns:a16="http://schemas.microsoft.com/office/drawing/2014/main" id="{F9DD14F3-2681-9AE4-D4D5-E6811C6F765F}"/>
              </a:ext>
            </a:extLst>
          </p:cNvPr>
          <p:cNvPicPr>
            <a:picLocks noChangeAspect="1"/>
          </p:cNvPicPr>
          <p:nvPr/>
        </p:nvPicPr>
        <p:blipFill>
          <a:blip r:embed="rId4"/>
          <a:srcRect/>
          <a:stretch/>
        </p:blipFill>
        <p:spPr>
          <a:xfrm>
            <a:off x="307938" y="2007729"/>
            <a:ext cx="3699520" cy="2468338"/>
          </a:xfrm>
          <a:prstGeom prst="rect">
            <a:avLst/>
          </a:prstGeom>
        </p:spPr>
      </p:pic>
    </p:spTree>
    <p:extLst>
      <p:ext uri="{BB962C8B-B14F-4D97-AF65-F5344CB8AC3E}">
        <p14:creationId xmlns:p14="http://schemas.microsoft.com/office/powerpoint/2010/main" val="3527476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D95EF-84FE-A5D8-763F-135F51CBC61B}"/>
            </a:ext>
          </a:extLst>
        </p:cNvPr>
        <p:cNvGrpSpPr/>
        <p:nvPr/>
      </p:nvGrpSpPr>
      <p:grpSpPr>
        <a:xfrm>
          <a:off x="0" y="0"/>
          <a:ext cx="0" cy="0"/>
          <a:chOff x="0" y="0"/>
          <a:chExt cx="0" cy="0"/>
        </a:xfrm>
      </p:grpSpPr>
      <p:sp>
        <p:nvSpPr>
          <p:cNvPr id="8" name="Google Shape;1430;p47">
            <a:extLst>
              <a:ext uri="{FF2B5EF4-FFF2-40B4-BE49-F238E27FC236}">
                <a16:creationId xmlns:a16="http://schemas.microsoft.com/office/drawing/2014/main" id="{A16D9E09-02B0-8B21-1DC5-1FCD80571414}"/>
              </a:ext>
            </a:extLst>
          </p:cNvPr>
          <p:cNvSpPr txBox="1">
            <a:spLocks noGrp="1"/>
          </p:cNvSpPr>
          <p:nvPr>
            <p:ph type="title"/>
          </p:nvPr>
        </p:nvSpPr>
        <p:spPr>
          <a:xfrm>
            <a:off x="355599" y="275389"/>
            <a:ext cx="6426201" cy="9342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b="1">
                <a:solidFill>
                  <a:srgbClr val="002664"/>
                </a:solidFill>
                <a:latin typeface="Public Sans SemiBold" pitchFamily="2" charset="0"/>
              </a:rPr>
              <a:t>What can you do to support your child's transition to school?</a:t>
            </a:r>
          </a:p>
        </p:txBody>
      </p:sp>
      <p:sp>
        <p:nvSpPr>
          <p:cNvPr id="27" name="Google Shape;1433;p47">
            <a:extLst>
              <a:ext uri="{FF2B5EF4-FFF2-40B4-BE49-F238E27FC236}">
                <a16:creationId xmlns:a16="http://schemas.microsoft.com/office/drawing/2014/main" id="{61ABC074-964A-B211-E3F7-9C47A07F11D5}"/>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16</a:t>
            </a:fld>
            <a:endParaRPr>
              <a:solidFill>
                <a:schemeClr val="lt1"/>
              </a:solidFill>
              <a:latin typeface="Public Sans"/>
              <a:ea typeface="Public Sans"/>
              <a:cs typeface="Public Sans"/>
              <a:sym typeface="Public Sans"/>
            </a:endParaRPr>
          </a:p>
        </p:txBody>
      </p:sp>
      <p:graphicFrame>
        <p:nvGraphicFramePr>
          <p:cNvPr id="3" name="Diagram 2">
            <a:extLst>
              <a:ext uri="{FF2B5EF4-FFF2-40B4-BE49-F238E27FC236}">
                <a16:creationId xmlns:a16="http://schemas.microsoft.com/office/drawing/2014/main" id="{1946985E-FAB7-6E63-7708-459D5469F049}"/>
              </a:ext>
            </a:extLst>
          </p:cNvPr>
          <p:cNvGraphicFramePr/>
          <p:nvPr>
            <p:extLst>
              <p:ext uri="{D42A27DB-BD31-4B8C-83A1-F6EECF244321}">
                <p14:modId xmlns:p14="http://schemas.microsoft.com/office/powerpoint/2010/main" val="960022775"/>
              </p:ext>
            </p:extLst>
          </p:nvPr>
        </p:nvGraphicFramePr>
        <p:xfrm>
          <a:off x="123825" y="621569"/>
          <a:ext cx="9217052" cy="4350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oogle Shape;1461;p47">
            <a:extLst>
              <a:ext uri="{FF2B5EF4-FFF2-40B4-BE49-F238E27FC236}">
                <a16:creationId xmlns:a16="http://schemas.microsoft.com/office/drawing/2014/main" id="{21B9AC5A-B530-E3AE-51CA-B3B8E580AD89}"/>
              </a:ext>
            </a:extLst>
          </p:cNvPr>
          <p:cNvSpPr/>
          <p:nvPr/>
        </p:nvSpPr>
        <p:spPr>
          <a:xfrm>
            <a:off x="5723354" y="3535251"/>
            <a:ext cx="2776702" cy="1437316"/>
          </a:xfrm>
          <a:custGeom>
            <a:avLst/>
            <a:gdLst/>
            <a:ahLst/>
            <a:cxnLst/>
            <a:rect l="l" t="t" r="r" b="b"/>
            <a:pathLst>
              <a:path w="178485" h="152848" extrusionOk="0">
                <a:moveTo>
                  <a:pt x="25498" y="0"/>
                </a:moveTo>
                <a:cubicBezTo>
                  <a:pt x="11415" y="0"/>
                  <a:pt x="0" y="11416"/>
                  <a:pt x="0" y="25498"/>
                </a:cubicBezTo>
                <a:lnTo>
                  <a:pt x="0" y="98223"/>
                </a:lnTo>
                <a:cubicBezTo>
                  <a:pt x="0" y="112305"/>
                  <a:pt x="11415" y="123720"/>
                  <a:pt x="25498" y="123720"/>
                </a:cubicBezTo>
                <a:lnTo>
                  <a:pt x="38449" y="123720"/>
                </a:lnTo>
                <a:cubicBezTo>
                  <a:pt x="42869" y="132685"/>
                  <a:pt x="44590" y="144627"/>
                  <a:pt x="29732" y="152847"/>
                </a:cubicBezTo>
                <a:cubicBezTo>
                  <a:pt x="29732" y="152847"/>
                  <a:pt x="68708" y="143045"/>
                  <a:pt x="75796" y="123720"/>
                </a:cubicBezTo>
                <a:lnTo>
                  <a:pt x="152987" y="123720"/>
                </a:lnTo>
                <a:cubicBezTo>
                  <a:pt x="167070" y="123720"/>
                  <a:pt x="178485" y="112305"/>
                  <a:pt x="178485" y="98223"/>
                </a:cubicBezTo>
                <a:lnTo>
                  <a:pt x="178485" y="25498"/>
                </a:lnTo>
                <a:cubicBezTo>
                  <a:pt x="178485" y="11416"/>
                  <a:pt x="167070" y="0"/>
                  <a:pt x="152987" y="0"/>
                </a:cubicBezTo>
                <a:close/>
              </a:path>
            </a:pathLst>
          </a:custGeom>
          <a:solidFill>
            <a:srgbClr val="FFFFFF"/>
          </a:solidFill>
          <a:ln w="9700" cap="flat" cmpd="sng">
            <a:solidFill>
              <a:srgbClr val="DA193A"/>
            </a:solidFill>
            <a:prstDash val="solid"/>
            <a:miter lim="15509"/>
            <a:headEnd type="none" w="sm" len="sm"/>
            <a:tailEnd type="none" w="sm" len="sm"/>
          </a:ln>
        </p:spPr>
        <p:txBody>
          <a:bodyPr spcFirstLastPara="1" wrap="square" lIns="144000" tIns="108000" rIns="91425" bIns="91425" anchor="t" anchorCtr="0">
            <a:noAutofit/>
          </a:bodyPr>
          <a:lstStyle/>
          <a:p>
            <a:pPr marL="0" indent="0">
              <a:buFont typeface="Public Sans"/>
              <a:buNone/>
            </a:pPr>
            <a:r>
              <a:rPr lang="en-AU" sz="1000">
                <a:solidFill>
                  <a:srgbClr val="DA193A"/>
                </a:solidFill>
                <a:latin typeface="Arial" panose="020B0604020202020204" pitchFamily="34" charset="0"/>
                <a:cs typeface="Arial" panose="020B0604020202020204" pitchFamily="34" charset="0"/>
              </a:rPr>
              <a:t>Right click on the bubble 'SmartArt graphic'. An editing box will appear on the left of the bubbles. Any edits or changes to information can be made in the editing box. SmartArt menus will also appear in the top tool bar where further changes can be made.</a:t>
            </a:r>
          </a:p>
        </p:txBody>
      </p:sp>
    </p:spTree>
    <p:extLst>
      <p:ext uri="{BB962C8B-B14F-4D97-AF65-F5344CB8AC3E}">
        <p14:creationId xmlns:p14="http://schemas.microsoft.com/office/powerpoint/2010/main" val="2034935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7153A"/>
        </a:solidFill>
        <a:effectLst/>
      </p:bgPr>
    </p:bg>
    <p:spTree>
      <p:nvGrpSpPr>
        <p:cNvPr id="1" name="Shape 1256">
          <a:extLst>
            <a:ext uri="{FF2B5EF4-FFF2-40B4-BE49-F238E27FC236}">
              <a16:creationId xmlns:a16="http://schemas.microsoft.com/office/drawing/2014/main" id="{AF4EDF20-1838-F670-4E8E-0509E97AD140}"/>
            </a:ext>
          </a:extLst>
        </p:cNvPr>
        <p:cNvGrpSpPr/>
        <p:nvPr/>
      </p:nvGrpSpPr>
      <p:grpSpPr>
        <a:xfrm>
          <a:off x="0" y="0"/>
          <a:ext cx="0" cy="0"/>
          <a:chOff x="0" y="0"/>
          <a:chExt cx="0" cy="0"/>
        </a:xfrm>
      </p:grpSpPr>
      <p:sp>
        <p:nvSpPr>
          <p:cNvPr id="1257" name="Google Shape;1257;p38">
            <a:extLst>
              <a:ext uri="{FF2B5EF4-FFF2-40B4-BE49-F238E27FC236}">
                <a16:creationId xmlns:a16="http://schemas.microsoft.com/office/drawing/2014/main" id="{E905E5B6-911A-36DF-BB2F-17C80F880D52}"/>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a:t>
            </a:fld>
            <a:endParaRPr/>
          </a:p>
        </p:txBody>
      </p:sp>
      <p:sp>
        <p:nvSpPr>
          <p:cNvPr id="1258" name="Google Shape;1258;p38">
            <a:extLst>
              <a:ext uri="{FF2B5EF4-FFF2-40B4-BE49-F238E27FC236}">
                <a16:creationId xmlns:a16="http://schemas.microsoft.com/office/drawing/2014/main" id="{F9F0581A-27C0-CEB3-51B1-9CB3516A04DC}"/>
              </a:ext>
            </a:extLst>
          </p:cNvPr>
          <p:cNvSpPr txBox="1">
            <a:spLocks noGrp="1"/>
          </p:cNvSpPr>
          <p:nvPr>
            <p:ph type="body" idx="1"/>
          </p:nvPr>
        </p:nvSpPr>
        <p:spPr>
          <a:xfrm>
            <a:off x="385825" y="2857500"/>
            <a:ext cx="3636000" cy="1797924"/>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br>
              <a:rPr lang="en" sz="1000">
                <a:solidFill>
                  <a:schemeClr val="lt1"/>
                </a:solidFill>
              </a:rPr>
            </a:br>
            <a:r>
              <a:rPr lang="en" sz="1000">
                <a:solidFill>
                  <a:schemeClr val="lt1"/>
                </a:solidFill>
              </a:rPr>
              <a:t> </a:t>
            </a:r>
          </a:p>
        </p:txBody>
      </p:sp>
      <p:grpSp>
        <p:nvGrpSpPr>
          <p:cNvPr id="1261" name="Google Shape;1261;p38">
            <a:extLst>
              <a:ext uri="{FF2B5EF4-FFF2-40B4-BE49-F238E27FC236}">
                <a16:creationId xmlns:a16="http://schemas.microsoft.com/office/drawing/2014/main" id="{9499F0A1-3856-74EF-1D84-7274E6531879}"/>
              </a:ext>
            </a:extLst>
          </p:cNvPr>
          <p:cNvGrpSpPr/>
          <p:nvPr/>
        </p:nvGrpSpPr>
        <p:grpSpPr>
          <a:xfrm>
            <a:off x="8408751" y="168823"/>
            <a:ext cx="479230" cy="503608"/>
            <a:chOff x="1317200" y="238100"/>
            <a:chExt cx="4976425" cy="5229575"/>
          </a:xfrm>
        </p:grpSpPr>
        <p:sp>
          <p:nvSpPr>
            <p:cNvPr id="1262" name="Google Shape;1262;p38">
              <a:extLst>
                <a:ext uri="{FF2B5EF4-FFF2-40B4-BE49-F238E27FC236}">
                  <a16:creationId xmlns:a16="http://schemas.microsoft.com/office/drawing/2014/main" id="{32F48519-D4AC-556F-38A8-0EAE0EFC57DE}"/>
                </a:ext>
              </a:extLst>
            </p:cNvPr>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8">
              <a:extLst>
                <a:ext uri="{FF2B5EF4-FFF2-40B4-BE49-F238E27FC236}">
                  <a16:creationId xmlns:a16="http://schemas.microsoft.com/office/drawing/2014/main" id="{7AC3A5E4-FB28-C987-AB6D-B0655C820BA2}"/>
                </a:ext>
              </a:extLst>
            </p:cNvPr>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8">
              <a:extLst>
                <a:ext uri="{FF2B5EF4-FFF2-40B4-BE49-F238E27FC236}">
                  <a16:creationId xmlns:a16="http://schemas.microsoft.com/office/drawing/2014/main" id="{360492CB-9F8F-2335-B0C1-BFC3F394F0A3}"/>
                </a:ext>
              </a:extLst>
            </p:cNvPr>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8">
              <a:extLst>
                <a:ext uri="{FF2B5EF4-FFF2-40B4-BE49-F238E27FC236}">
                  <a16:creationId xmlns:a16="http://schemas.microsoft.com/office/drawing/2014/main" id="{D600CCEC-D80F-C0BF-9EBC-3DCBCC37B13A}"/>
                </a:ext>
              </a:extLst>
            </p:cNvPr>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8">
              <a:extLst>
                <a:ext uri="{FF2B5EF4-FFF2-40B4-BE49-F238E27FC236}">
                  <a16:creationId xmlns:a16="http://schemas.microsoft.com/office/drawing/2014/main" id="{BAF4525D-8096-00B2-0E47-63113BE3AC3E}"/>
                </a:ext>
              </a:extLst>
            </p:cNvPr>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8">
              <a:extLst>
                <a:ext uri="{FF2B5EF4-FFF2-40B4-BE49-F238E27FC236}">
                  <a16:creationId xmlns:a16="http://schemas.microsoft.com/office/drawing/2014/main" id="{C1D12555-AF4B-0731-ECA8-AA2CBF8E7B54}"/>
                </a:ext>
              </a:extLst>
            </p:cNvPr>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8">
              <a:extLst>
                <a:ext uri="{FF2B5EF4-FFF2-40B4-BE49-F238E27FC236}">
                  <a16:creationId xmlns:a16="http://schemas.microsoft.com/office/drawing/2014/main" id="{A884BB94-4E5E-ABA1-7541-040501FBD00C}"/>
                </a:ext>
              </a:extLst>
            </p:cNvPr>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8">
              <a:extLst>
                <a:ext uri="{FF2B5EF4-FFF2-40B4-BE49-F238E27FC236}">
                  <a16:creationId xmlns:a16="http://schemas.microsoft.com/office/drawing/2014/main" id="{09833091-8CAE-BA28-37E4-9C8BA1B3AB72}"/>
                </a:ext>
              </a:extLst>
            </p:cNvPr>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8">
              <a:extLst>
                <a:ext uri="{FF2B5EF4-FFF2-40B4-BE49-F238E27FC236}">
                  <a16:creationId xmlns:a16="http://schemas.microsoft.com/office/drawing/2014/main" id="{70FE42A7-C8D5-04D9-500E-C1703FFFA7C7}"/>
                </a:ext>
              </a:extLst>
            </p:cNvPr>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8">
              <a:extLst>
                <a:ext uri="{FF2B5EF4-FFF2-40B4-BE49-F238E27FC236}">
                  <a16:creationId xmlns:a16="http://schemas.microsoft.com/office/drawing/2014/main" id="{DED5F4C0-1433-AB0E-2B94-0382EC4C6F20}"/>
                </a:ext>
              </a:extLst>
            </p:cNvPr>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8">
              <a:extLst>
                <a:ext uri="{FF2B5EF4-FFF2-40B4-BE49-F238E27FC236}">
                  <a16:creationId xmlns:a16="http://schemas.microsoft.com/office/drawing/2014/main" id="{78E2D63D-359E-DB18-39A5-144A3BCD471F}"/>
                </a:ext>
              </a:extLst>
            </p:cNvPr>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8">
              <a:extLst>
                <a:ext uri="{FF2B5EF4-FFF2-40B4-BE49-F238E27FC236}">
                  <a16:creationId xmlns:a16="http://schemas.microsoft.com/office/drawing/2014/main" id="{0617107D-F192-4B01-DEAD-BFCCC1BB1E82}"/>
                </a:ext>
              </a:extLst>
            </p:cNvPr>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8">
              <a:extLst>
                <a:ext uri="{FF2B5EF4-FFF2-40B4-BE49-F238E27FC236}">
                  <a16:creationId xmlns:a16="http://schemas.microsoft.com/office/drawing/2014/main" id="{A97A6C53-1DCF-EB0C-8CF9-122ECA7F98DA}"/>
                </a:ext>
              </a:extLst>
            </p:cNvPr>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8">
              <a:extLst>
                <a:ext uri="{FF2B5EF4-FFF2-40B4-BE49-F238E27FC236}">
                  <a16:creationId xmlns:a16="http://schemas.microsoft.com/office/drawing/2014/main" id="{4283BE2D-BEE1-722D-C473-C321B9AFCF24}"/>
                </a:ext>
              </a:extLst>
            </p:cNvPr>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8">
              <a:extLst>
                <a:ext uri="{FF2B5EF4-FFF2-40B4-BE49-F238E27FC236}">
                  <a16:creationId xmlns:a16="http://schemas.microsoft.com/office/drawing/2014/main" id="{82B03477-7AE0-1A21-854A-3EC7465748DD}"/>
                </a:ext>
              </a:extLst>
            </p:cNvPr>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8">
              <a:extLst>
                <a:ext uri="{FF2B5EF4-FFF2-40B4-BE49-F238E27FC236}">
                  <a16:creationId xmlns:a16="http://schemas.microsoft.com/office/drawing/2014/main" id="{4030A7D8-BE68-5521-997E-527A6B5D8389}"/>
                </a:ext>
              </a:extLst>
            </p:cNvPr>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8">
              <a:extLst>
                <a:ext uri="{FF2B5EF4-FFF2-40B4-BE49-F238E27FC236}">
                  <a16:creationId xmlns:a16="http://schemas.microsoft.com/office/drawing/2014/main" id="{CE1515AD-762D-69F8-86EE-7164A1967B25}"/>
                </a:ext>
              </a:extLst>
            </p:cNvPr>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8">
              <a:extLst>
                <a:ext uri="{FF2B5EF4-FFF2-40B4-BE49-F238E27FC236}">
                  <a16:creationId xmlns:a16="http://schemas.microsoft.com/office/drawing/2014/main" id="{B0369CB4-7433-C531-78A0-B8F7D966B735}"/>
                </a:ext>
              </a:extLst>
            </p:cNvPr>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8">
              <a:extLst>
                <a:ext uri="{FF2B5EF4-FFF2-40B4-BE49-F238E27FC236}">
                  <a16:creationId xmlns:a16="http://schemas.microsoft.com/office/drawing/2014/main" id="{961BE511-145E-6C21-1B9C-74AA40F78ECC}"/>
                </a:ext>
              </a:extLst>
            </p:cNvPr>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8">
              <a:extLst>
                <a:ext uri="{FF2B5EF4-FFF2-40B4-BE49-F238E27FC236}">
                  <a16:creationId xmlns:a16="http://schemas.microsoft.com/office/drawing/2014/main" id="{A14215ED-680E-DCAB-9204-A61E548DFBB5}"/>
                </a:ext>
              </a:extLst>
            </p:cNvPr>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8">
              <a:extLst>
                <a:ext uri="{FF2B5EF4-FFF2-40B4-BE49-F238E27FC236}">
                  <a16:creationId xmlns:a16="http://schemas.microsoft.com/office/drawing/2014/main" id="{FEF3687D-A4F2-0035-6E08-D7B3E970AB6B}"/>
                </a:ext>
              </a:extLst>
            </p:cNvPr>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8">
              <a:extLst>
                <a:ext uri="{FF2B5EF4-FFF2-40B4-BE49-F238E27FC236}">
                  <a16:creationId xmlns:a16="http://schemas.microsoft.com/office/drawing/2014/main" id="{F87D04CE-B935-3F35-B1C5-016667E1F393}"/>
                </a:ext>
              </a:extLst>
            </p:cNvPr>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8">
              <a:extLst>
                <a:ext uri="{FF2B5EF4-FFF2-40B4-BE49-F238E27FC236}">
                  <a16:creationId xmlns:a16="http://schemas.microsoft.com/office/drawing/2014/main" id="{1AE120FC-09A9-5517-96BE-32DA55E6645C}"/>
                </a:ext>
              </a:extLst>
            </p:cNvPr>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8">
              <a:extLst>
                <a:ext uri="{FF2B5EF4-FFF2-40B4-BE49-F238E27FC236}">
                  <a16:creationId xmlns:a16="http://schemas.microsoft.com/office/drawing/2014/main" id="{6F7B31CC-F3E9-2222-9A7A-2B8FA3E58425}"/>
                </a:ext>
              </a:extLst>
            </p:cNvPr>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8">
              <a:extLst>
                <a:ext uri="{FF2B5EF4-FFF2-40B4-BE49-F238E27FC236}">
                  <a16:creationId xmlns:a16="http://schemas.microsoft.com/office/drawing/2014/main" id="{6613244A-4E64-A04A-F9BE-C30B537451E0}"/>
                </a:ext>
              </a:extLst>
            </p:cNvPr>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8">
              <a:extLst>
                <a:ext uri="{FF2B5EF4-FFF2-40B4-BE49-F238E27FC236}">
                  <a16:creationId xmlns:a16="http://schemas.microsoft.com/office/drawing/2014/main" id="{6CC7C80C-898F-4D83-FE38-C8F1210D83F8}"/>
                </a:ext>
              </a:extLst>
            </p:cNvPr>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30;p18">
            <a:extLst>
              <a:ext uri="{FF2B5EF4-FFF2-40B4-BE49-F238E27FC236}">
                <a16:creationId xmlns:a16="http://schemas.microsoft.com/office/drawing/2014/main" id="{9C3C5C3D-95F6-290C-2C31-3F432C38EFD1}"/>
              </a:ext>
            </a:extLst>
          </p:cNvPr>
          <p:cNvSpPr/>
          <p:nvPr/>
        </p:nvSpPr>
        <p:spPr>
          <a:xfrm rot="6299612">
            <a:off x="8479187" y="3186770"/>
            <a:ext cx="1337019" cy="1337019"/>
          </a:xfrm>
          <a:prstGeom prst="ellipse">
            <a:avLst/>
          </a:prstGeom>
          <a:noFill/>
          <a:ln w="114300" cap="flat" cmpd="sng">
            <a:solidFill>
              <a:srgbClr val="FFB8C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Google Shape;231;p18">
            <a:extLst>
              <a:ext uri="{FF2B5EF4-FFF2-40B4-BE49-F238E27FC236}">
                <a16:creationId xmlns:a16="http://schemas.microsoft.com/office/drawing/2014/main" id="{EC596A0F-3FE5-CAE8-8902-081BA63A2B80}"/>
              </a:ext>
            </a:extLst>
          </p:cNvPr>
          <p:cNvSpPr/>
          <p:nvPr/>
        </p:nvSpPr>
        <p:spPr>
          <a:xfrm rot="6299392">
            <a:off x="8920369" y="3627962"/>
            <a:ext cx="454672" cy="454672"/>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6" name="Google Shape;262;p18">
            <a:extLst>
              <a:ext uri="{FF2B5EF4-FFF2-40B4-BE49-F238E27FC236}">
                <a16:creationId xmlns:a16="http://schemas.microsoft.com/office/drawing/2014/main" id="{0C3C6E21-B402-8C04-9A30-B1F3283BE703}"/>
              </a:ext>
            </a:extLst>
          </p:cNvPr>
          <p:cNvGrpSpPr/>
          <p:nvPr/>
        </p:nvGrpSpPr>
        <p:grpSpPr>
          <a:xfrm>
            <a:off x="866278" y="905226"/>
            <a:ext cx="3888602" cy="3483893"/>
            <a:chOff x="1517475" y="789875"/>
            <a:chExt cx="4585825" cy="4135650"/>
          </a:xfrm>
        </p:grpSpPr>
        <p:sp>
          <p:nvSpPr>
            <p:cNvPr id="7" name="Google Shape;263;p18">
              <a:extLst>
                <a:ext uri="{FF2B5EF4-FFF2-40B4-BE49-F238E27FC236}">
                  <a16:creationId xmlns:a16="http://schemas.microsoft.com/office/drawing/2014/main" id="{EF0C7BDB-6FBC-4FE7-3573-9AEDD664F2F6}"/>
                </a:ext>
              </a:extLst>
            </p:cNvPr>
            <p:cNvSpPr/>
            <p:nvPr/>
          </p:nvSpPr>
          <p:spPr>
            <a:xfrm>
              <a:off x="1893975" y="871300"/>
              <a:ext cx="4054625" cy="4054225"/>
            </a:xfrm>
            <a:custGeom>
              <a:avLst/>
              <a:gdLst/>
              <a:ahLst/>
              <a:cxnLst/>
              <a:rect l="l" t="t" r="r" b="b"/>
              <a:pathLst>
                <a:path w="162185" h="162169" extrusionOk="0">
                  <a:moveTo>
                    <a:pt x="13633" y="0"/>
                  </a:moveTo>
                  <a:lnTo>
                    <a:pt x="0" y="148535"/>
                  </a:lnTo>
                  <a:lnTo>
                    <a:pt x="148536" y="162168"/>
                  </a:lnTo>
                  <a:lnTo>
                    <a:pt x="162184" y="13633"/>
                  </a:lnTo>
                  <a:lnTo>
                    <a:pt x="13633" y="0"/>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4;p18">
              <a:extLst>
                <a:ext uri="{FF2B5EF4-FFF2-40B4-BE49-F238E27FC236}">
                  <a16:creationId xmlns:a16="http://schemas.microsoft.com/office/drawing/2014/main" id="{5F938D4E-521F-4555-2F64-81133AAB415B}"/>
                </a:ext>
              </a:extLst>
            </p:cNvPr>
            <p:cNvSpPr/>
            <p:nvPr/>
          </p:nvSpPr>
          <p:spPr>
            <a:xfrm>
              <a:off x="1830000" y="807700"/>
              <a:ext cx="4054625" cy="4054625"/>
            </a:xfrm>
            <a:custGeom>
              <a:avLst/>
              <a:gdLst/>
              <a:ahLst/>
              <a:cxnLst/>
              <a:rect l="l" t="t" r="r" b="b"/>
              <a:pathLst>
                <a:path w="162185" h="162185" extrusionOk="0">
                  <a:moveTo>
                    <a:pt x="13633" y="1"/>
                  </a:moveTo>
                  <a:lnTo>
                    <a:pt x="0" y="148536"/>
                  </a:lnTo>
                  <a:lnTo>
                    <a:pt x="148536" y="162184"/>
                  </a:lnTo>
                  <a:lnTo>
                    <a:pt x="162184" y="13634"/>
                  </a:lnTo>
                  <a:lnTo>
                    <a:pt x="13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5;p18">
              <a:extLst>
                <a:ext uri="{FF2B5EF4-FFF2-40B4-BE49-F238E27FC236}">
                  <a16:creationId xmlns:a16="http://schemas.microsoft.com/office/drawing/2014/main" id="{EB6BA067-1E79-14FE-C670-32D9B305CC14}"/>
                </a:ext>
              </a:extLst>
            </p:cNvPr>
            <p:cNvSpPr/>
            <p:nvPr/>
          </p:nvSpPr>
          <p:spPr>
            <a:xfrm>
              <a:off x="2411900" y="1257400"/>
              <a:ext cx="31225" cy="31225"/>
            </a:xfrm>
            <a:custGeom>
              <a:avLst/>
              <a:gdLst/>
              <a:ahLst/>
              <a:cxnLst/>
              <a:rect l="l" t="t" r="r" b="b"/>
              <a:pathLst>
                <a:path w="1249" h="1249" extrusionOk="0">
                  <a:moveTo>
                    <a:pt x="615" y="0"/>
                  </a:moveTo>
                  <a:cubicBezTo>
                    <a:pt x="484" y="0"/>
                    <a:pt x="355" y="38"/>
                    <a:pt x="237" y="143"/>
                  </a:cubicBezTo>
                  <a:cubicBezTo>
                    <a:pt x="97" y="252"/>
                    <a:pt x="20" y="391"/>
                    <a:pt x="4" y="562"/>
                  </a:cubicBezTo>
                  <a:cubicBezTo>
                    <a:pt x="-11" y="717"/>
                    <a:pt x="20" y="872"/>
                    <a:pt x="144" y="1012"/>
                  </a:cubicBezTo>
                  <a:cubicBezTo>
                    <a:pt x="252" y="1151"/>
                    <a:pt x="392" y="1229"/>
                    <a:pt x="563" y="1244"/>
                  </a:cubicBezTo>
                  <a:cubicBezTo>
                    <a:pt x="587" y="1247"/>
                    <a:pt x="611" y="1248"/>
                    <a:pt x="634" y="1248"/>
                  </a:cubicBezTo>
                  <a:cubicBezTo>
                    <a:pt x="765" y="1248"/>
                    <a:pt x="894" y="1210"/>
                    <a:pt x="1012" y="1105"/>
                  </a:cubicBezTo>
                  <a:cubicBezTo>
                    <a:pt x="1152" y="996"/>
                    <a:pt x="1229" y="857"/>
                    <a:pt x="1245" y="686"/>
                  </a:cubicBezTo>
                  <a:cubicBezTo>
                    <a:pt x="1260" y="531"/>
                    <a:pt x="1229" y="376"/>
                    <a:pt x="1105" y="236"/>
                  </a:cubicBezTo>
                  <a:cubicBezTo>
                    <a:pt x="997" y="97"/>
                    <a:pt x="857" y="19"/>
                    <a:pt x="687" y="4"/>
                  </a:cubicBezTo>
                  <a:cubicBezTo>
                    <a:pt x="663" y="1"/>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6;p18">
              <a:extLst>
                <a:ext uri="{FF2B5EF4-FFF2-40B4-BE49-F238E27FC236}">
                  <a16:creationId xmlns:a16="http://schemas.microsoft.com/office/drawing/2014/main" id="{DED6966F-C5BB-A13D-3A11-6B3118F5D320}"/>
                </a:ext>
              </a:extLst>
            </p:cNvPr>
            <p:cNvSpPr/>
            <p:nvPr/>
          </p:nvSpPr>
          <p:spPr>
            <a:xfrm>
              <a:off x="2607700" y="1275225"/>
              <a:ext cx="31225" cy="31225"/>
            </a:xfrm>
            <a:custGeom>
              <a:avLst/>
              <a:gdLst/>
              <a:ahLst/>
              <a:cxnLst/>
              <a:rect l="l" t="t" r="r" b="b"/>
              <a:pathLst>
                <a:path w="1249" h="1249" extrusionOk="0">
                  <a:moveTo>
                    <a:pt x="615" y="0"/>
                  </a:moveTo>
                  <a:cubicBezTo>
                    <a:pt x="484" y="0"/>
                    <a:pt x="355" y="39"/>
                    <a:pt x="237" y="144"/>
                  </a:cubicBezTo>
                  <a:cubicBezTo>
                    <a:pt x="98" y="252"/>
                    <a:pt x="20" y="392"/>
                    <a:pt x="5" y="562"/>
                  </a:cubicBezTo>
                  <a:cubicBezTo>
                    <a:pt x="-11" y="718"/>
                    <a:pt x="20" y="873"/>
                    <a:pt x="144" y="1012"/>
                  </a:cubicBezTo>
                  <a:cubicBezTo>
                    <a:pt x="253" y="1152"/>
                    <a:pt x="392" y="1229"/>
                    <a:pt x="563" y="1245"/>
                  </a:cubicBezTo>
                  <a:cubicBezTo>
                    <a:pt x="587" y="1247"/>
                    <a:pt x="611" y="1249"/>
                    <a:pt x="635" y="1249"/>
                  </a:cubicBezTo>
                  <a:cubicBezTo>
                    <a:pt x="766" y="1249"/>
                    <a:pt x="895" y="1210"/>
                    <a:pt x="1013" y="1105"/>
                  </a:cubicBezTo>
                  <a:cubicBezTo>
                    <a:pt x="1152" y="997"/>
                    <a:pt x="1230" y="857"/>
                    <a:pt x="1245" y="687"/>
                  </a:cubicBezTo>
                  <a:cubicBezTo>
                    <a:pt x="1261" y="531"/>
                    <a:pt x="1230" y="376"/>
                    <a:pt x="1106"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7;p18">
              <a:extLst>
                <a:ext uri="{FF2B5EF4-FFF2-40B4-BE49-F238E27FC236}">
                  <a16:creationId xmlns:a16="http://schemas.microsoft.com/office/drawing/2014/main" id="{E89016A2-6313-E25B-F376-C0BD7927D278}"/>
                </a:ext>
              </a:extLst>
            </p:cNvPr>
            <p:cNvSpPr/>
            <p:nvPr/>
          </p:nvSpPr>
          <p:spPr>
            <a:xfrm>
              <a:off x="2803925" y="1293075"/>
              <a:ext cx="31350" cy="31350"/>
            </a:xfrm>
            <a:custGeom>
              <a:avLst/>
              <a:gdLst/>
              <a:ahLst/>
              <a:cxnLst/>
              <a:rect l="l" t="t" r="r" b="b"/>
              <a:pathLst>
                <a:path w="1254" h="1254" extrusionOk="0">
                  <a:moveTo>
                    <a:pt x="628" y="1"/>
                  </a:moveTo>
                  <a:cubicBezTo>
                    <a:pt x="492" y="1"/>
                    <a:pt x="358" y="48"/>
                    <a:pt x="236" y="143"/>
                  </a:cubicBezTo>
                  <a:cubicBezTo>
                    <a:pt x="112" y="267"/>
                    <a:pt x="34" y="391"/>
                    <a:pt x="3" y="577"/>
                  </a:cubicBezTo>
                  <a:cubicBezTo>
                    <a:pt x="-12" y="733"/>
                    <a:pt x="34" y="888"/>
                    <a:pt x="143" y="1012"/>
                  </a:cubicBezTo>
                  <a:cubicBezTo>
                    <a:pt x="267" y="1151"/>
                    <a:pt x="391" y="1229"/>
                    <a:pt x="577" y="1244"/>
                  </a:cubicBezTo>
                  <a:cubicBezTo>
                    <a:pt x="609" y="1251"/>
                    <a:pt x="641" y="1254"/>
                    <a:pt x="672" y="1254"/>
                  </a:cubicBezTo>
                  <a:cubicBezTo>
                    <a:pt x="794" y="1254"/>
                    <a:pt x="913" y="1207"/>
                    <a:pt x="1012" y="1120"/>
                  </a:cubicBezTo>
                  <a:cubicBezTo>
                    <a:pt x="1136" y="1012"/>
                    <a:pt x="1213" y="857"/>
                    <a:pt x="1244" y="686"/>
                  </a:cubicBezTo>
                  <a:cubicBezTo>
                    <a:pt x="1275" y="531"/>
                    <a:pt x="1229" y="376"/>
                    <a:pt x="1120" y="236"/>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8;p18">
              <a:extLst>
                <a:ext uri="{FF2B5EF4-FFF2-40B4-BE49-F238E27FC236}">
                  <a16:creationId xmlns:a16="http://schemas.microsoft.com/office/drawing/2014/main" id="{8879DCD6-0438-8A6F-65CA-89776C3ABED9}"/>
                </a:ext>
              </a:extLst>
            </p:cNvPr>
            <p:cNvSpPr/>
            <p:nvPr/>
          </p:nvSpPr>
          <p:spPr>
            <a:xfrm>
              <a:off x="2999725" y="1311150"/>
              <a:ext cx="31350" cy="31350"/>
            </a:xfrm>
            <a:custGeom>
              <a:avLst/>
              <a:gdLst/>
              <a:ahLst/>
              <a:cxnLst/>
              <a:rect l="l" t="t" r="r" b="b"/>
              <a:pathLst>
                <a:path w="1254" h="1254" extrusionOk="0">
                  <a:moveTo>
                    <a:pt x="591" y="0"/>
                  </a:moveTo>
                  <a:cubicBezTo>
                    <a:pt x="468" y="0"/>
                    <a:pt x="347" y="47"/>
                    <a:pt x="236" y="134"/>
                  </a:cubicBezTo>
                  <a:cubicBezTo>
                    <a:pt x="112" y="258"/>
                    <a:pt x="35" y="382"/>
                    <a:pt x="4" y="568"/>
                  </a:cubicBezTo>
                  <a:cubicBezTo>
                    <a:pt x="-12" y="723"/>
                    <a:pt x="35" y="878"/>
                    <a:pt x="143" y="1018"/>
                  </a:cubicBezTo>
                  <a:cubicBezTo>
                    <a:pt x="267" y="1142"/>
                    <a:pt x="391" y="1219"/>
                    <a:pt x="578" y="1250"/>
                  </a:cubicBezTo>
                  <a:cubicBezTo>
                    <a:pt x="597" y="1252"/>
                    <a:pt x="616" y="1253"/>
                    <a:pt x="636" y="1253"/>
                  </a:cubicBezTo>
                  <a:cubicBezTo>
                    <a:pt x="771" y="1253"/>
                    <a:pt x="903" y="1206"/>
                    <a:pt x="1012" y="1111"/>
                  </a:cubicBezTo>
                  <a:cubicBezTo>
                    <a:pt x="1151" y="1018"/>
                    <a:pt x="1213" y="863"/>
                    <a:pt x="1244" y="676"/>
                  </a:cubicBezTo>
                  <a:cubicBezTo>
                    <a:pt x="1276" y="521"/>
                    <a:pt x="1229" y="366"/>
                    <a:pt x="1120" y="242"/>
                  </a:cubicBezTo>
                  <a:cubicBezTo>
                    <a:pt x="996" y="103"/>
                    <a:pt x="857" y="25"/>
                    <a:pt x="686" y="10"/>
                  </a:cubicBezTo>
                  <a:cubicBezTo>
                    <a:pt x="654" y="3"/>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9;p18">
              <a:extLst>
                <a:ext uri="{FF2B5EF4-FFF2-40B4-BE49-F238E27FC236}">
                  <a16:creationId xmlns:a16="http://schemas.microsoft.com/office/drawing/2014/main" id="{BD3F0E86-383F-6A96-2754-965B57D24E60}"/>
                </a:ext>
              </a:extLst>
            </p:cNvPr>
            <p:cNvSpPr/>
            <p:nvPr/>
          </p:nvSpPr>
          <p:spPr>
            <a:xfrm>
              <a:off x="3195525" y="1329125"/>
              <a:ext cx="31375" cy="31225"/>
            </a:xfrm>
            <a:custGeom>
              <a:avLst/>
              <a:gdLst/>
              <a:ahLst/>
              <a:cxnLst/>
              <a:rect l="l" t="t" r="r" b="b"/>
              <a:pathLst>
                <a:path w="1255" h="1249" extrusionOk="0">
                  <a:moveTo>
                    <a:pt x="615" y="0"/>
                  </a:moveTo>
                  <a:cubicBezTo>
                    <a:pt x="484" y="0"/>
                    <a:pt x="355" y="39"/>
                    <a:pt x="237" y="144"/>
                  </a:cubicBezTo>
                  <a:cubicBezTo>
                    <a:pt x="113" y="252"/>
                    <a:pt x="35" y="392"/>
                    <a:pt x="4" y="562"/>
                  </a:cubicBezTo>
                  <a:cubicBezTo>
                    <a:pt x="-11" y="717"/>
                    <a:pt x="20" y="873"/>
                    <a:pt x="144" y="1012"/>
                  </a:cubicBezTo>
                  <a:cubicBezTo>
                    <a:pt x="252" y="1152"/>
                    <a:pt x="392" y="1229"/>
                    <a:pt x="578" y="1245"/>
                  </a:cubicBezTo>
                  <a:cubicBezTo>
                    <a:pt x="602" y="1247"/>
                    <a:pt x="626" y="1248"/>
                    <a:pt x="650" y="1248"/>
                  </a:cubicBezTo>
                  <a:cubicBezTo>
                    <a:pt x="780" y="1248"/>
                    <a:pt x="907" y="1210"/>
                    <a:pt x="1012" y="1105"/>
                  </a:cubicBezTo>
                  <a:cubicBezTo>
                    <a:pt x="1152" y="1012"/>
                    <a:pt x="1229" y="857"/>
                    <a:pt x="1245" y="686"/>
                  </a:cubicBezTo>
                  <a:cubicBezTo>
                    <a:pt x="1276" y="531"/>
                    <a:pt x="1229" y="376"/>
                    <a:pt x="1121" y="237"/>
                  </a:cubicBezTo>
                  <a:cubicBezTo>
                    <a:pt x="997" y="97"/>
                    <a:pt x="857" y="19"/>
                    <a:pt x="686" y="4"/>
                  </a:cubicBezTo>
                  <a:cubicBezTo>
                    <a:pt x="662"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p18">
              <a:extLst>
                <a:ext uri="{FF2B5EF4-FFF2-40B4-BE49-F238E27FC236}">
                  <a16:creationId xmlns:a16="http://schemas.microsoft.com/office/drawing/2014/main" id="{EAD873C3-BBA3-E257-CD31-26CBC3157C2B}"/>
                </a:ext>
              </a:extLst>
            </p:cNvPr>
            <p:cNvSpPr/>
            <p:nvPr/>
          </p:nvSpPr>
          <p:spPr>
            <a:xfrm>
              <a:off x="3391350" y="1347375"/>
              <a:ext cx="31350" cy="31350"/>
            </a:xfrm>
            <a:custGeom>
              <a:avLst/>
              <a:gdLst/>
              <a:ahLst/>
              <a:cxnLst/>
              <a:rect l="l" t="t" r="r" b="b"/>
              <a:pathLst>
                <a:path w="1254" h="1254" extrusionOk="0">
                  <a:moveTo>
                    <a:pt x="628" y="0"/>
                  </a:moveTo>
                  <a:cubicBezTo>
                    <a:pt x="492" y="0"/>
                    <a:pt x="358" y="48"/>
                    <a:pt x="236" y="143"/>
                  </a:cubicBezTo>
                  <a:cubicBezTo>
                    <a:pt x="112" y="267"/>
                    <a:pt x="34" y="391"/>
                    <a:pt x="3" y="577"/>
                  </a:cubicBezTo>
                  <a:cubicBezTo>
                    <a:pt x="-12" y="732"/>
                    <a:pt x="34" y="887"/>
                    <a:pt x="143" y="1011"/>
                  </a:cubicBezTo>
                  <a:cubicBezTo>
                    <a:pt x="267" y="1151"/>
                    <a:pt x="391" y="1228"/>
                    <a:pt x="577" y="1244"/>
                  </a:cubicBezTo>
                  <a:cubicBezTo>
                    <a:pt x="609" y="1250"/>
                    <a:pt x="641" y="1253"/>
                    <a:pt x="672" y="1253"/>
                  </a:cubicBezTo>
                  <a:cubicBezTo>
                    <a:pt x="794" y="1253"/>
                    <a:pt x="913" y="1206"/>
                    <a:pt x="1012" y="1120"/>
                  </a:cubicBezTo>
                  <a:cubicBezTo>
                    <a:pt x="1151" y="996"/>
                    <a:pt x="1229" y="856"/>
                    <a:pt x="1244" y="685"/>
                  </a:cubicBezTo>
                  <a:cubicBezTo>
                    <a:pt x="1275" y="530"/>
                    <a:pt x="1229" y="375"/>
                    <a:pt x="1120" y="236"/>
                  </a:cubicBezTo>
                  <a:cubicBezTo>
                    <a:pt x="996" y="111"/>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p18">
              <a:extLst>
                <a:ext uri="{FF2B5EF4-FFF2-40B4-BE49-F238E27FC236}">
                  <a16:creationId xmlns:a16="http://schemas.microsoft.com/office/drawing/2014/main" id="{BCA504AA-7BED-8A01-3C84-D1F0C9560376}"/>
                </a:ext>
              </a:extLst>
            </p:cNvPr>
            <p:cNvSpPr/>
            <p:nvPr/>
          </p:nvSpPr>
          <p:spPr>
            <a:xfrm>
              <a:off x="3587150" y="1365425"/>
              <a:ext cx="31350" cy="31350"/>
            </a:xfrm>
            <a:custGeom>
              <a:avLst/>
              <a:gdLst/>
              <a:ahLst/>
              <a:cxnLst/>
              <a:rect l="l" t="t" r="r" b="b"/>
              <a:pathLst>
                <a:path w="1254" h="1254" extrusionOk="0">
                  <a:moveTo>
                    <a:pt x="591" y="0"/>
                  </a:moveTo>
                  <a:cubicBezTo>
                    <a:pt x="468" y="0"/>
                    <a:pt x="347" y="48"/>
                    <a:pt x="236" y="134"/>
                  </a:cubicBezTo>
                  <a:cubicBezTo>
                    <a:pt x="112" y="258"/>
                    <a:pt x="35" y="398"/>
                    <a:pt x="4" y="568"/>
                  </a:cubicBezTo>
                  <a:cubicBezTo>
                    <a:pt x="-12" y="723"/>
                    <a:pt x="35" y="878"/>
                    <a:pt x="143" y="1018"/>
                  </a:cubicBezTo>
                  <a:cubicBezTo>
                    <a:pt x="252" y="1142"/>
                    <a:pt x="391" y="1220"/>
                    <a:pt x="578" y="1251"/>
                  </a:cubicBezTo>
                  <a:cubicBezTo>
                    <a:pt x="597" y="1253"/>
                    <a:pt x="616" y="1254"/>
                    <a:pt x="636" y="1254"/>
                  </a:cubicBezTo>
                  <a:cubicBezTo>
                    <a:pt x="771" y="1254"/>
                    <a:pt x="903" y="1206"/>
                    <a:pt x="1012" y="1111"/>
                  </a:cubicBezTo>
                  <a:cubicBezTo>
                    <a:pt x="1151" y="987"/>
                    <a:pt x="1229" y="863"/>
                    <a:pt x="1245" y="677"/>
                  </a:cubicBezTo>
                  <a:cubicBezTo>
                    <a:pt x="1276" y="522"/>
                    <a:pt x="1229" y="367"/>
                    <a:pt x="1120" y="243"/>
                  </a:cubicBezTo>
                  <a:cubicBezTo>
                    <a:pt x="996" y="103"/>
                    <a:pt x="857" y="25"/>
                    <a:pt x="686" y="10"/>
                  </a:cubicBezTo>
                  <a:cubicBezTo>
                    <a:pt x="655" y="4"/>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2;p18">
              <a:extLst>
                <a:ext uri="{FF2B5EF4-FFF2-40B4-BE49-F238E27FC236}">
                  <a16:creationId xmlns:a16="http://schemas.microsoft.com/office/drawing/2014/main" id="{35E0F706-9EBF-A5EC-DC9D-199232AB32A4}"/>
                </a:ext>
              </a:extLst>
            </p:cNvPr>
            <p:cNvSpPr/>
            <p:nvPr/>
          </p:nvSpPr>
          <p:spPr>
            <a:xfrm>
              <a:off x="3782975" y="1383400"/>
              <a:ext cx="31350" cy="31225"/>
            </a:xfrm>
            <a:custGeom>
              <a:avLst/>
              <a:gdLst/>
              <a:ahLst/>
              <a:cxnLst/>
              <a:rect l="l" t="t" r="r" b="b"/>
              <a:pathLst>
                <a:path w="1254" h="1249" extrusionOk="0">
                  <a:moveTo>
                    <a:pt x="614" y="1"/>
                  </a:moveTo>
                  <a:cubicBezTo>
                    <a:pt x="483" y="1"/>
                    <a:pt x="354" y="39"/>
                    <a:pt x="236" y="144"/>
                  </a:cubicBezTo>
                  <a:cubicBezTo>
                    <a:pt x="112" y="252"/>
                    <a:pt x="34" y="392"/>
                    <a:pt x="3" y="563"/>
                  </a:cubicBezTo>
                  <a:cubicBezTo>
                    <a:pt x="-12" y="718"/>
                    <a:pt x="34" y="873"/>
                    <a:pt x="143" y="1012"/>
                  </a:cubicBezTo>
                  <a:cubicBezTo>
                    <a:pt x="267" y="1152"/>
                    <a:pt x="391" y="1230"/>
                    <a:pt x="577" y="1245"/>
                  </a:cubicBezTo>
                  <a:cubicBezTo>
                    <a:pt x="601" y="1247"/>
                    <a:pt x="625" y="1249"/>
                    <a:pt x="649" y="1249"/>
                  </a:cubicBezTo>
                  <a:cubicBezTo>
                    <a:pt x="779" y="1249"/>
                    <a:pt x="906" y="1210"/>
                    <a:pt x="1011" y="1105"/>
                  </a:cubicBezTo>
                  <a:cubicBezTo>
                    <a:pt x="1151" y="997"/>
                    <a:pt x="1228" y="857"/>
                    <a:pt x="1244"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3;p18">
              <a:extLst>
                <a:ext uri="{FF2B5EF4-FFF2-40B4-BE49-F238E27FC236}">
                  <a16:creationId xmlns:a16="http://schemas.microsoft.com/office/drawing/2014/main" id="{6539A86E-E31C-431E-4C61-8146CBCA41B5}"/>
                </a:ext>
              </a:extLst>
            </p:cNvPr>
            <p:cNvSpPr/>
            <p:nvPr/>
          </p:nvSpPr>
          <p:spPr>
            <a:xfrm>
              <a:off x="3978775" y="1401250"/>
              <a:ext cx="31200" cy="31225"/>
            </a:xfrm>
            <a:custGeom>
              <a:avLst/>
              <a:gdLst/>
              <a:ahLst/>
              <a:cxnLst/>
              <a:rect l="l" t="t" r="r" b="b"/>
              <a:pathLst>
                <a:path w="1248" h="1249" extrusionOk="0">
                  <a:moveTo>
                    <a:pt x="614" y="0"/>
                  </a:moveTo>
                  <a:cubicBezTo>
                    <a:pt x="483" y="0"/>
                    <a:pt x="354" y="38"/>
                    <a:pt x="236" y="143"/>
                  </a:cubicBezTo>
                  <a:cubicBezTo>
                    <a:pt x="96" y="252"/>
                    <a:pt x="34" y="391"/>
                    <a:pt x="3" y="562"/>
                  </a:cubicBezTo>
                  <a:cubicBezTo>
                    <a:pt x="-12" y="717"/>
                    <a:pt x="34" y="872"/>
                    <a:pt x="143" y="1012"/>
                  </a:cubicBezTo>
                  <a:cubicBezTo>
                    <a:pt x="267" y="1151"/>
                    <a:pt x="391" y="1229"/>
                    <a:pt x="577" y="1245"/>
                  </a:cubicBezTo>
                  <a:cubicBezTo>
                    <a:pt x="601" y="1247"/>
                    <a:pt x="625" y="1248"/>
                    <a:pt x="648" y="1248"/>
                  </a:cubicBezTo>
                  <a:cubicBezTo>
                    <a:pt x="776" y="1248"/>
                    <a:pt x="894" y="1210"/>
                    <a:pt x="1012" y="1105"/>
                  </a:cubicBezTo>
                  <a:cubicBezTo>
                    <a:pt x="1151" y="996"/>
                    <a:pt x="1229" y="857"/>
                    <a:pt x="1244" y="686"/>
                  </a:cubicBezTo>
                  <a:cubicBezTo>
                    <a:pt x="1260" y="531"/>
                    <a:pt x="1229" y="376"/>
                    <a:pt x="1120" y="236"/>
                  </a:cubicBezTo>
                  <a:cubicBezTo>
                    <a:pt x="996" y="97"/>
                    <a:pt x="856"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4;p18">
              <a:extLst>
                <a:ext uri="{FF2B5EF4-FFF2-40B4-BE49-F238E27FC236}">
                  <a16:creationId xmlns:a16="http://schemas.microsoft.com/office/drawing/2014/main" id="{5B246A4E-6924-6F9C-F520-F10D9E684101}"/>
                </a:ext>
              </a:extLst>
            </p:cNvPr>
            <p:cNvSpPr/>
            <p:nvPr/>
          </p:nvSpPr>
          <p:spPr>
            <a:xfrm>
              <a:off x="4174975" y="1419100"/>
              <a:ext cx="31575" cy="31350"/>
            </a:xfrm>
            <a:custGeom>
              <a:avLst/>
              <a:gdLst/>
              <a:ahLst/>
              <a:cxnLst/>
              <a:rect l="l" t="t" r="r" b="b"/>
              <a:pathLst>
                <a:path w="1263" h="1254" extrusionOk="0">
                  <a:moveTo>
                    <a:pt x="628" y="0"/>
                  </a:moveTo>
                  <a:cubicBezTo>
                    <a:pt x="492" y="0"/>
                    <a:pt x="360" y="48"/>
                    <a:pt x="251" y="143"/>
                  </a:cubicBezTo>
                  <a:cubicBezTo>
                    <a:pt x="112" y="267"/>
                    <a:pt x="34" y="391"/>
                    <a:pt x="3" y="577"/>
                  </a:cubicBezTo>
                  <a:cubicBezTo>
                    <a:pt x="-12" y="732"/>
                    <a:pt x="34" y="887"/>
                    <a:pt x="143" y="1011"/>
                  </a:cubicBezTo>
                  <a:cubicBezTo>
                    <a:pt x="267" y="1151"/>
                    <a:pt x="407" y="1228"/>
                    <a:pt x="577" y="1244"/>
                  </a:cubicBezTo>
                  <a:cubicBezTo>
                    <a:pt x="609" y="1250"/>
                    <a:pt x="640" y="1253"/>
                    <a:pt x="672" y="1253"/>
                  </a:cubicBezTo>
                  <a:cubicBezTo>
                    <a:pt x="795" y="1253"/>
                    <a:pt x="916" y="1206"/>
                    <a:pt x="1027" y="1120"/>
                  </a:cubicBezTo>
                  <a:cubicBezTo>
                    <a:pt x="1135" y="996"/>
                    <a:pt x="1213" y="856"/>
                    <a:pt x="1260" y="686"/>
                  </a:cubicBezTo>
                  <a:cubicBezTo>
                    <a:pt x="1275" y="531"/>
                    <a:pt x="1229" y="375"/>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5;p18">
              <a:extLst>
                <a:ext uri="{FF2B5EF4-FFF2-40B4-BE49-F238E27FC236}">
                  <a16:creationId xmlns:a16="http://schemas.microsoft.com/office/drawing/2014/main" id="{B28BF999-DF5B-9328-D423-2C499345C1D6}"/>
                </a:ext>
              </a:extLst>
            </p:cNvPr>
            <p:cNvSpPr/>
            <p:nvPr/>
          </p:nvSpPr>
          <p:spPr>
            <a:xfrm>
              <a:off x="4371000" y="1437150"/>
              <a:ext cx="31350" cy="31350"/>
            </a:xfrm>
            <a:custGeom>
              <a:avLst/>
              <a:gdLst/>
              <a:ahLst/>
              <a:cxnLst/>
              <a:rect l="l" t="t" r="r" b="b"/>
              <a:pathLst>
                <a:path w="1254" h="1254" extrusionOk="0">
                  <a:moveTo>
                    <a:pt x="582" y="1"/>
                  </a:moveTo>
                  <a:cubicBezTo>
                    <a:pt x="460" y="1"/>
                    <a:pt x="342" y="48"/>
                    <a:pt x="243" y="134"/>
                  </a:cubicBezTo>
                  <a:cubicBezTo>
                    <a:pt x="103" y="258"/>
                    <a:pt x="26" y="382"/>
                    <a:pt x="10" y="568"/>
                  </a:cubicBezTo>
                  <a:cubicBezTo>
                    <a:pt x="-21" y="724"/>
                    <a:pt x="26" y="879"/>
                    <a:pt x="134" y="1018"/>
                  </a:cubicBezTo>
                  <a:cubicBezTo>
                    <a:pt x="258" y="1142"/>
                    <a:pt x="398" y="1220"/>
                    <a:pt x="568" y="1251"/>
                  </a:cubicBezTo>
                  <a:cubicBezTo>
                    <a:pt x="588" y="1253"/>
                    <a:pt x="607" y="1254"/>
                    <a:pt x="627" y="1254"/>
                  </a:cubicBezTo>
                  <a:cubicBezTo>
                    <a:pt x="762" y="1254"/>
                    <a:pt x="896" y="1206"/>
                    <a:pt x="1018" y="1111"/>
                  </a:cubicBezTo>
                  <a:cubicBezTo>
                    <a:pt x="1142" y="987"/>
                    <a:pt x="1204" y="863"/>
                    <a:pt x="1251" y="677"/>
                  </a:cubicBezTo>
                  <a:cubicBezTo>
                    <a:pt x="1266" y="522"/>
                    <a:pt x="1220" y="367"/>
                    <a:pt x="1111" y="243"/>
                  </a:cubicBezTo>
                  <a:cubicBezTo>
                    <a:pt x="987" y="103"/>
                    <a:pt x="848" y="26"/>
                    <a:pt x="677" y="10"/>
                  </a:cubicBezTo>
                  <a:cubicBezTo>
                    <a:pt x="645" y="4"/>
                    <a:pt x="614"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6;p18">
              <a:extLst>
                <a:ext uri="{FF2B5EF4-FFF2-40B4-BE49-F238E27FC236}">
                  <a16:creationId xmlns:a16="http://schemas.microsoft.com/office/drawing/2014/main" id="{5BA13F92-2C50-2C2C-2257-8B4701A1347F}"/>
                </a:ext>
              </a:extLst>
            </p:cNvPr>
            <p:cNvSpPr/>
            <p:nvPr/>
          </p:nvSpPr>
          <p:spPr>
            <a:xfrm>
              <a:off x="4566600" y="1455125"/>
              <a:ext cx="31575" cy="31250"/>
            </a:xfrm>
            <a:custGeom>
              <a:avLst/>
              <a:gdLst/>
              <a:ahLst/>
              <a:cxnLst/>
              <a:rect l="l" t="t" r="r" b="b"/>
              <a:pathLst>
                <a:path w="1263" h="1250" extrusionOk="0">
                  <a:moveTo>
                    <a:pt x="614" y="1"/>
                  </a:moveTo>
                  <a:cubicBezTo>
                    <a:pt x="483" y="1"/>
                    <a:pt x="356" y="39"/>
                    <a:pt x="251" y="144"/>
                  </a:cubicBezTo>
                  <a:cubicBezTo>
                    <a:pt x="112" y="253"/>
                    <a:pt x="34" y="392"/>
                    <a:pt x="3" y="563"/>
                  </a:cubicBezTo>
                  <a:cubicBezTo>
                    <a:pt x="-13" y="718"/>
                    <a:pt x="34" y="873"/>
                    <a:pt x="143" y="1013"/>
                  </a:cubicBezTo>
                  <a:cubicBezTo>
                    <a:pt x="267" y="1152"/>
                    <a:pt x="406" y="1214"/>
                    <a:pt x="577" y="1245"/>
                  </a:cubicBezTo>
                  <a:cubicBezTo>
                    <a:pt x="601" y="1248"/>
                    <a:pt x="625" y="1249"/>
                    <a:pt x="649" y="1249"/>
                  </a:cubicBezTo>
                  <a:cubicBezTo>
                    <a:pt x="780" y="1249"/>
                    <a:pt x="909" y="1211"/>
                    <a:pt x="1027" y="1106"/>
                  </a:cubicBezTo>
                  <a:cubicBezTo>
                    <a:pt x="1151" y="997"/>
                    <a:pt x="1228" y="858"/>
                    <a:pt x="1259" y="687"/>
                  </a:cubicBezTo>
                  <a:cubicBezTo>
                    <a:pt x="1275" y="532"/>
                    <a:pt x="1228" y="377"/>
                    <a:pt x="1120" y="237"/>
                  </a:cubicBezTo>
                  <a:cubicBezTo>
                    <a:pt x="996" y="98"/>
                    <a:pt x="856" y="20"/>
                    <a:pt x="685" y="5"/>
                  </a:cubicBezTo>
                  <a:cubicBezTo>
                    <a:pt x="661" y="2"/>
                    <a:pt x="637"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7;p18">
              <a:extLst>
                <a:ext uri="{FF2B5EF4-FFF2-40B4-BE49-F238E27FC236}">
                  <a16:creationId xmlns:a16="http://schemas.microsoft.com/office/drawing/2014/main" id="{81C325B1-9FEC-57F1-CDDC-9506CAF0B123}"/>
                </a:ext>
              </a:extLst>
            </p:cNvPr>
            <p:cNvSpPr/>
            <p:nvPr/>
          </p:nvSpPr>
          <p:spPr>
            <a:xfrm>
              <a:off x="4762625" y="1472975"/>
              <a:ext cx="31350" cy="31225"/>
            </a:xfrm>
            <a:custGeom>
              <a:avLst/>
              <a:gdLst/>
              <a:ahLst/>
              <a:cxnLst/>
              <a:rect l="l" t="t" r="r" b="b"/>
              <a:pathLst>
                <a:path w="1254" h="1249" extrusionOk="0">
                  <a:moveTo>
                    <a:pt x="605" y="0"/>
                  </a:moveTo>
                  <a:cubicBezTo>
                    <a:pt x="474" y="0"/>
                    <a:pt x="347" y="39"/>
                    <a:pt x="242" y="144"/>
                  </a:cubicBezTo>
                  <a:cubicBezTo>
                    <a:pt x="103" y="252"/>
                    <a:pt x="25" y="392"/>
                    <a:pt x="10" y="562"/>
                  </a:cubicBezTo>
                  <a:cubicBezTo>
                    <a:pt x="-21" y="717"/>
                    <a:pt x="25" y="873"/>
                    <a:pt x="134" y="1012"/>
                  </a:cubicBezTo>
                  <a:cubicBezTo>
                    <a:pt x="258" y="1152"/>
                    <a:pt x="398" y="1229"/>
                    <a:pt x="568" y="1245"/>
                  </a:cubicBezTo>
                  <a:cubicBezTo>
                    <a:pt x="592" y="1247"/>
                    <a:pt x="616" y="1248"/>
                    <a:pt x="640" y="1248"/>
                  </a:cubicBezTo>
                  <a:cubicBezTo>
                    <a:pt x="771" y="1248"/>
                    <a:pt x="900" y="1210"/>
                    <a:pt x="1018" y="1105"/>
                  </a:cubicBezTo>
                  <a:cubicBezTo>
                    <a:pt x="1142" y="1012"/>
                    <a:pt x="1220" y="857"/>
                    <a:pt x="1251" y="686"/>
                  </a:cubicBezTo>
                  <a:cubicBezTo>
                    <a:pt x="1266" y="531"/>
                    <a:pt x="1220" y="376"/>
                    <a:pt x="1111" y="237"/>
                  </a:cubicBezTo>
                  <a:cubicBezTo>
                    <a:pt x="987" y="97"/>
                    <a:pt x="863"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8;p18">
              <a:extLst>
                <a:ext uri="{FF2B5EF4-FFF2-40B4-BE49-F238E27FC236}">
                  <a16:creationId xmlns:a16="http://schemas.microsoft.com/office/drawing/2014/main" id="{FAF69AF6-A379-030A-9585-DFBF06CA8C9E}"/>
                </a:ext>
              </a:extLst>
            </p:cNvPr>
            <p:cNvSpPr/>
            <p:nvPr/>
          </p:nvSpPr>
          <p:spPr>
            <a:xfrm>
              <a:off x="4958425" y="1490800"/>
              <a:ext cx="31350" cy="31375"/>
            </a:xfrm>
            <a:custGeom>
              <a:avLst/>
              <a:gdLst/>
              <a:ahLst/>
              <a:cxnLst/>
              <a:rect l="l" t="t" r="r" b="b"/>
              <a:pathLst>
                <a:path w="1254" h="1255" extrusionOk="0">
                  <a:moveTo>
                    <a:pt x="605" y="1"/>
                  </a:moveTo>
                  <a:cubicBezTo>
                    <a:pt x="475" y="1"/>
                    <a:pt x="348" y="39"/>
                    <a:pt x="243" y="144"/>
                  </a:cubicBezTo>
                  <a:cubicBezTo>
                    <a:pt x="103" y="253"/>
                    <a:pt x="26" y="392"/>
                    <a:pt x="10" y="563"/>
                  </a:cubicBezTo>
                  <a:cubicBezTo>
                    <a:pt x="-21" y="733"/>
                    <a:pt x="26" y="889"/>
                    <a:pt x="134" y="1013"/>
                  </a:cubicBezTo>
                  <a:cubicBezTo>
                    <a:pt x="258" y="1152"/>
                    <a:pt x="398" y="1230"/>
                    <a:pt x="568" y="1245"/>
                  </a:cubicBezTo>
                  <a:cubicBezTo>
                    <a:pt x="600" y="1252"/>
                    <a:pt x="632" y="1255"/>
                    <a:pt x="663" y="1255"/>
                  </a:cubicBezTo>
                  <a:cubicBezTo>
                    <a:pt x="786" y="1255"/>
                    <a:pt x="907" y="1208"/>
                    <a:pt x="1018" y="1121"/>
                  </a:cubicBezTo>
                  <a:cubicBezTo>
                    <a:pt x="1142" y="1013"/>
                    <a:pt x="1220" y="857"/>
                    <a:pt x="1251" y="687"/>
                  </a:cubicBezTo>
                  <a:cubicBezTo>
                    <a:pt x="1266" y="532"/>
                    <a:pt x="1220" y="377"/>
                    <a:pt x="1111" y="237"/>
                  </a:cubicBezTo>
                  <a:cubicBezTo>
                    <a:pt x="987" y="113"/>
                    <a:pt x="863" y="35"/>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9;p18">
              <a:extLst>
                <a:ext uri="{FF2B5EF4-FFF2-40B4-BE49-F238E27FC236}">
                  <a16:creationId xmlns:a16="http://schemas.microsoft.com/office/drawing/2014/main" id="{8AA665A4-214E-8C1F-852E-4CBEC4C67C75}"/>
                </a:ext>
              </a:extLst>
            </p:cNvPr>
            <p:cNvSpPr/>
            <p:nvPr/>
          </p:nvSpPr>
          <p:spPr>
            <a:xfrm>
              <a:off x="5154250" y="1508875"/>
              <a:ext cx="31350" cy="31150"/>
            </a:xfrm>
            <a:custGeom>
              <a:avLst/>
              <a:gdLst/>
              <a:ahLst/>
              <a:cxnLst/>
              <a:rect l="l" t="t" r="r" b="b"/>
              <a:pathLst>
                <a:path w="1254" h="1246" extrusionOk="0">
                  <a:moveTo>
                    <a:pt x="582" y="1"/>
                  </a:moveTo>
                  <a:cubicBezTo>
                    <a:pt x="459" y="1"/>
                    <a:pt x="341" y="48"/>
                    <a:pt x="242" y="134"/>
                  </a:cubicBezTo>
                  <a:cubicBezTo>
                    <a:pt x="103" y="259"/>
                    <a:pt x="25" y="398"/>
                    <a:pt x="9" y="569"/>
                  </a:cubicBezTo>
                  <a:cubicBezTo>
                    <a:pt x="-22" y="724"/>
                    <a:pt x="25" y="879"/>
                    <a:pt x="134" y="1003"/>
                  </a:cubicBezTo>
                  <a:cubicBezTo>
                    <a:pt x="258" y="1143"/>
                    <a:pt x="397" y="1220"/>
                    <a:pt x="568" y="1236"/>
                  </a:cubicBezTo>
                  <a:cubicBezTo>
                    <a:pt x="600" y="1242"/>
                    <a:pt x="631" y="1245"/>
                    <a:pt x="663" y="1245"/>
                  </a:cubicBezTo>
                  <a:cubicBezTo>
                    <a:pt x="786" y="1245"/>
                    <a:pt x="907" y="1198"/>
                    <a:pt x="1018" y="1112"/>
                  </a:cubicBezTo>
                  <a:cubicBezTo>
                    <a:pt x="1142" y="1003"/>
                    <a:pt x="1219" y="863"/>
                    <a:pt x="1250" y="677"/>
                  </a:cubicBezTo>
                  <a:cubicBezTo>
                    <a:pt x="1266" y="522"/>
                    <a:pt x="1219" y="367"/>
                    <a:pt x="1111" y="228"/>
                  </a:cubicBezTo>
                  <a:cubicBezTo>
                    <a:pt x="987" y="103"/>
                    <a:pt x="863" y="26"/>
                    <a:pt x="676" y="10"/>
                  </a:cubicBezTo>
                  <a:cubicBezTo>
                    <a:pt x="645" y="4"/>
                    <a:pt x="613"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0;p18">
              <a:extLst>
                <a:ext uri="{FF2B5EF4-FFF2-40B4-BE49-F238E27FC236}">
                  <a16:creationId xmlns:a16="http://schemas.microsoft.com/office/drawing/2014/main" id="{B4CBC7DA-84CD-67C8-2FBD-B4B5205C6D6C}"/>
                </a:ext>
              </a:extLst>
            </p:cNvPr>
            <p:cNvSpPr/>
            <p:nvPr/>
          </p:nvSpPr>
          <p:spPr>
            <a:xfrm>
              <a:off x="5350050" y="1527250"/>
              <a:ext cx="31350" cy="31225"/>
            </a:xfrm>
            <a:custGeom>
              <a:avLst/>
              <a:gdLst/>
              <a:ahLst/>
              <a:cxnLst/>
              <a:rect l="l" t="t" r="r" b="b"/>
              <a:pathLst>
                <a:path w="1254" h="1249" extrusionOk="0">
                  <a:moveTo>
                    <a:pt x="605" y="1"/>
                  </a:moveTo>
                  <a:cubicBezTo>
                    <a:pt x="474" y="1"/>
                    <a:pt x="347" y="39"/>
                    <a:pt x="242" y="144"/>
                  </a:cubicBezTo>
                  <a:cubicBezTo>
                    <a:pt x="103" y="253"/>
                    <a:pt x="25" y="392"/>
                    <a:pt x="10" y="563"/>
                  </a:cubicBezTo>
                  <a:cubicBezTo>
                    <a:pt x="-21" y="718"/>
                    <a:pt x="25" y="873"/>
                    <a:pt x="134" y="1012"/>
                  </a:cubicBezTo>
                  <a:cubicBezTo>
                    <a:pt x="258" y="1152"/>
                    <a:pt x="398" y="1230"/>
                    <a:pt x="568" y="1245"/>
                  </a:cubicBezTo>
                  <a:cubicBezTo>
                    <a:pt x="592" y="1248"/>
                    <a:pt x="616" y="1249"/>
                    <a:pt x="640" y="1249"/>
                  </a:cubicBezTo>
                  <a:cubicBezTo>
                    <a:pt x="771" y="1249"/>
                    <a:pt x="900" y="1210"/>
                    <a:pt x="1018" y="1106"/>
                  </a:cubicBezTo>
                  <a:cubicBezTo>
                    <a:pt x="1142" y="997"/>
                    <a:pt x="1220" y="857"/>
                    <a:pt x="1251" y="687"/>
                  </a:cubicBezTo>
                  <a:cubicBezTo>
                    <a:pt x="1266" y="532"/>
                    <a:pt x="1220" y="377"/>
                    <a:pt x="1111" y="237"/>
                  </a:cubicBezTo>
                  <a:cubicBezTo>
                    <a:pt x="987" y="97"/>
                    <a:pt x="847"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1;p18">
              <a:extLst>
                <a:ext uri="{FF2B5EF4-FFF2-40B4-BE49-F238E27FC236}">
                  <a16:creationId xmlns:a16="http://schemas.microsoft.com/office/drawing/2014/main" id="{73A80274-C7C3-CCB3-D2DA-0F38CC2A5561}"/>
                </a:ext>
              </a:extLst>
            </p:cNvPr>
            <p:cNvSpPr/>
            <p:nvPr/>
          </p:nvSpPr>
          <p:spPr>
            <a:xfrm>
              <a:off x="5546375" y="1545100"/>
              <a:ext cx="31250" cy="31350"/>
            </a:xfrm>
            <a:custGeom>
              <a:avLst/>
              <a:gdLst/>
              <a:ahLst/>
              <a:cxnLst/>
              <a:rect l="l" t="t" r="r" b="b"/>
              <a:pathLst>
                <a:path w="1250" h="1254" extrusionOk="0">
                  <a:moveTo>
                    <a:pt x="615" y="0"/>
                  </a:moveTo>
                  <a:cubicBezTo>
                    <a:pt x="484" y="0"/>
                    <a:pt x="355" y="39"/>
                    <a:pt x="237" y="143"/>
                  </a:cubicBezTo>
                  <a:cubicBezTo>
                    <a:pt x="98" y="252"/>
                    <a:pt x="20" y="392"/>
                    <a:pt x="5" y="562"/>
                  </a:cubicBezTo>
                  <a:cubicBezTo>
                    <a:pt x="-11" y="717"/>
                    <a:pt x="20" y="888"/>
                    <a:pt x="144" y="1012"/>
                  </a:cubicBezTo>
                  <a:cubicBezTo>
                    <a:pt x="253" y="1152"/>
                    <a:pt x="392" y="1229"/>
                    <a:pt x="563" y="1245"/>
                  </a:cubicBezTo>
                  <a:cubicBezTo>
                    <a:pt x="594" y="1251"/>
                    <a:pt x="625" y="1254"/>
                    <a:pt x="656" y="1254"/>
                  </a:cubicBezTo>
                  <a:cubicBezTo>
                    <a:pt x="780" y="1254"/>
                    <a:pt x="901" y="1204"/>
                    <a:pt x="1013" y="1105"/>
                  </a:cubicBezTo>
                  <a:cubicBezTo>
                    <a:pt x="1121" y="996"/>
                    <a:pt x="1199" y="857"/>
                    <a:pt x="1245" y="686"/>
                  </a:cubicBezTo>
                  <a:cubicBezTo>
                    <a:pt x="1261" y="531"/>
                    <a:pt x="1230" y="376"/>
                    <a:pt x="1106" y="236"/>
                  </a:cubicBezTo>
                  <a:cubicBezTo>
                    <a:pt x="997" y="112"/>
                    <a:pt x="858" y="35"/>
                    <a:pt x="687" y="4"/>
                  </a:cubicBezTo>
                  <a:cubicBezTo>
                    <a:pt x="663" y="1"/>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2;p18">
              <a:extLst>
                <a:ext uri="{FF2B5EF4-FFF2-40B4-BE49-F238E27FC236}">
                  <a16:creationId xmlns:a16="http://schemas.microsoft.com/office/drawing/2014/main" id="{2FA82FE7-E3AC-6F83-B6FF-11DED9522C2E}"/>
                </a:ext>
              </a:extLst>
            </p:cNvPr>
            <p:cNvSpPr/>
            <p:nvPr/>
          </p:nvSpPr>
          <p:spPr>
            <a:xfrm>
              <a:off x="2382825" y="1574175"/>
              <a:ext cx="31225" cy="31375"/>
            </a:xfrm>
            <a:custGeom>
              <a:avLst/>
              <a:gdLst/>
              <a:ahLst/>
              <a:cxnLst/>
              <a:rect l="l" t="t" r="r" b="b"/>
              <a:pathLst>
                <a:path w="1249" h="1255" extrusionOk="0">
                  <a:moveTo>
                    <a:pt x="614" y="0"/>
                  </a:moveTo>
                  <a:cubicBezTo>
                    <a:pt x="484" y="0"/>
                    <a:pt x="355" y="39"/>
                    <a:pt x="237" y="144"/>
                  </a:cubicBezTo>
                  <a:cubicBezTo>
                    <a:pt x="97" y="252"/>
                    <a:pt x="19" y="392"/>
                    <a:pt x="4" y="562"/>
                  </a:cubicBezTo>
                  <a:cubicBezTo>
                    <a:pt x="-12" y="717"/>
                    <a:pt x="19" y="888"/>
                    <a:pt x="144" y="1012"/>
                  </a:cubicBezTo>
                  <a:cubicBezTo>
                    <a:pt x="252" y="1152"/>
                    <a:pt x="392" y="1229"/>
                    <a:pt x="562" y="1245"/>
                  </a:cubicBezTo>
                  <a:cubicBezTo>
                    <a:pt x="593" y="1251"/>
                    <a:pt x="624" y="1254"/>
                    <a:pt x="655" y="1254"/>
                  </a:cubicBezTo>
                  <a:cubicBezTo>
                    <a:pt x="779" y="1254"/>
                    <a:pt x="900" y="1204"/>
                    <a:pt x="1012" y="1105"/>
                  </a:cubicBezTo>
                  <a:cubicBezTo>
                    <a:pt x="1152" y="997"/>
                    <a:pt x="1229" y="857"/>
                    <a:pt x="1245" y="686"/>
                  </a:cubicBezTo>
                  <a:cubicBezTo>
                    <a:pt x="1260" y="531"/>
                    <a:pt x="1229" y="376"/>
                    <a:pt x="1105" y="237"/>
                  </a:cubicBezTo>
                  <a:cubicBezTo>
                    <a:pt x="997" y="113"/>
                    <a:pt x="857" y="35"/>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3;p18">
              <a:extLst>
                <a:ext uri="{FF2B5EF4-FFF2-40B4-BE49-F238E27FC236}">
                  <a16:creationId xmlns:a16="http://schemas.microsoft.com/office/drawing/2014/main" id="{6D893553-EEA4-3298-1BD4-1F2028687E24}"/>
                </a:ext>
              </a:extLst>
            </p:cNvPr>
            <p:cNvSpPr/>
            <p:nvPr/>
          </p:nvSpPr>
          <p:spPr>
            <a:xfrm>
              <a:off x="2578625" y="1592250"/>
              <a:ext cx="31225" cy="31350"/>
            </a:xfrm>
            <a:custGeom>
              <a:avLst/>
              <a:gdLst/>
              <a:ahLst/>
              <a:cxnLst/>
              <a:rect l="l" t="t" r="r" b="b"/>
              <a:pathLst>
                <a:path w="1249" h="1254" extrusionOk="0">
                  <a:moveTo>
                    <a:pt x="592" y="1"/>
                  </a:moveTo>
                  <a:cubicBezTo>
                    <a:pt x="469" y="1"/>
                    <a:pt x="348" y="48"/>
                    <a:pt x="237" y="134"/>
                  </a:cubicBezTo>
                  <a:cubicBezTo>
                    <a:pt x="97" y="258"/>
                    <a:pt x="20" y="398"/>
                    <a:pt x="4" y="568"/>
                  </a:cubicBezTo>
                  <a:cubicBezTo>
                    <a:pt x="-11" y="723"/>
                    <a:pt x="20" y="879"/>
                    <a:pt x="144" y="1018"/>
                  </a:cubicBezTo>
                  <a:cubicBezTo>
                    <a:pt x="252" y="1142"/>
                    <a:pt x="392" y="1220"/>
                    <a:pt x="563" y="1251"/>
                  </a:cubicBezTo>
                  <a:cubicBezTo>
                    <a:pt x="582" y="1253"/>
                    <a:pt x="601" y="1254"/>
                    <a:pt x="621" y="1254"/>
                  </a:cubicBezTo>
                  <a:cubicBezTo>
                    <a:pt x="756" y="1254"/>
                    <a:pt x="890" y="1206"/>
                    <a:pt x="1012" y="1111"/>
                  </a:cubicBezTo>
                  <a:cubicBezTo>
                    <a:pt x="1152" y="987"/>
                    <a:pt x="1230" y="863"/>
                    <a:pt x="1245" y="677"/>
                  </a:cubicBezTo>
                  <a:cubicBezTo>
                    <a:pt x="1261" y="522"/>
                    <a:pt x="1230" y="367"/>
                    <a:pt x="1105" y="243"/>
                  </a:cubicBezTo>
                  <a:cubicBezTo>
                    <a:pt x="997" y="103"/>
                    <a:pt x="857" y="25"/>
                    <a:pt x="687" y="10"/>
                  </a:cubicBezTo>
                  <a:cubicBezTo>
                    <a:pt x="655" y="4"/>
                    <a:pt x="623" y="1"/>
                    <a:pt x="59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4;p18">
              <a:extLst>
                <a:ext uri="{FF2B5EF4-FFF2-40B4-BE49-F238E27FC236}">
                  <a16:creationId xmlns:a16="http://schemas.microsoft.com/office/drawing/2014/main" id="{67DDEF3B-73FD-1D7D-66D6-E5CB2C93618E}"/>
                </a:ext>
              </a:extLst>
            </p:cNvPr>
            <p:cNvSpPr/>
            <p:nvPr/>
          </p:nvSpPr>
          <p:spPr>
            <a:xfrm>
              <a:off x="2774850" y="1610225"/>
              <a:ext cx="31350" cy="31225"/>
            </a:xfrm>
            <a:custGeom>
              <a:avLst/>
              <a:gdLst/>
              <a:ahLst/>
              <a:cxnLst/>
              <a:rect l="l" t="t" r="r" b="b"/>
              <a:pathLst>
                <a:path w="1254" h="1249" extrusionOk="0">
                  <a:moveTo>
                    <a:pt x="614" y="1"/>
                  </a:moveTo>
                  <a:cubicBezTo>
                    <a:pt x="483" y="1"/>
                    <a:pt x="354" y="39"/>
                    <a:pt x="236" y="144"/>
                  </a:cubicBezTo>
                  <a:cubicBezTo>
                    <a:pt x="112" y="253"/>
                    <a:pt x="34" y="392"/>
                    <a:pt x="3" y="563"/>
                  </a:cubicBezTo>
                  <a:cubicBezTo>
                    <a:pt x="-12" y="718"/>
                    <a:pt x="34" y="873"/>
                    <a:pt x="143" y="1013"/>
                  </a:cubicBezTo>
                  <a:cubicBezTo>
                    <a:pt x="267" y="1152"/>
                    <a:pt x="391" y="1214"/>
                    <a:pt x="577" y="1245"/>
                  </a:cubicBezTo>
                  <a:cubicBezTo>
                    <a:pt x="601" y="1248"/>
                    <a:pt x="625" y="1249"/>
                    <a:pt x="649" y="1249"/>
                  </a:cubicBezTo>
                  <a:cubicBezTo>
                    <a:pt x="779" y="1249"/>
                    <a:pt x="906" y="1210"/>
                    <a:pt x="1011" y="1106"/>
                  </a:cubicBezTo>
                  <a:cubicBezTo>
                    <a:pt x="1135" y="997"/>
                    <a:pt x="1213" y="857"/>
                    <a:pt x="1244"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5;p18">
              <a:extLst>
                <a:ext uri="{FF2B5EF4-FFF2-40B4-BE49-F238E27FC236}">
                  <a16:creationId xmlns:a16="http://schemas.microsoft.com/office/drawing/2014/main" id="{343C7591-34C3-22D2-1ED1-8AEE5435C405}"/>
                </a:ext>
              </a:extLst>
            </p:cNvPr>
            <p:cNvSpPr/>
            <p:nvPr/>
          </p:nvSpPr>
          <p:spPr>
            <a:xfrm>
              <a:off x="2970650" y="1628075"/>
              <a:ext cx="31350" cy="31225"/>
            </a:xfrm>
            <a:custGeom>
              <a:avLst/>
              <a:gdLst/>
              <a:ahLst/>
              <a:cxnLst/>
              <a:rect l="l" t="t" r="r" b="b"/>
              <a:pathLst>
                <a:path w="1254" h="1249" extrusionOk="0">
                  <a:moveTo>
                    <a:pt x="614" y="0"/>
                  </a:moveTo>
                  <a:cubicBezTo>
                    <a:pt x="483" y="0"/>
                    <a:pt x="354" y="39"/>
                    <a:pt x="236" y="143"/>
                  </a:cubicBezTo>
                  <a:cubicBezTo>
                    <a:pt x="112" y="252"/>
                    <a:pt x="35" y="392"/>
                    <a:pt x="4" y="562"/>
                  </a:cubicBezTo>
                  <a:cubicBezTo>
                    <a:pt x="-12" y="717"/>
                    <a:pt x="35" y="872"/>
                    <a:pt x="143" y="1012"/>
                  </a:cubicBezTo>
                  <a:cubicBezTo>
                    <a:pt x="267" y="1152"/>
                    <a:pt x="391" y="1229"/>
                    <a:pt x="577" y="1245"/>
                  </a:cubicBezTo>
                  <a:cubicBezTo>
                    <a:pt x="601" y="1247"/>
                    <a:pt x="625" y="1248"/>
                    <a:pt x="649" y="1248"/>
                  </a:cubicBezTo>
                  <a:cubicBezTo>
                    <a:pt x="780" y="1248"/>
                    <a:pt x="907" y="1210"/>
                    <a:pt x="1012" y="1105"/>
                  </a:cubicBezTo>
                  <a:cubicBezTo>
                    <a:pt x="1151" y="1012"/>
                    <a:pt x="1213" y="857"/>
                    <a:pt x="1244" y="686"/>
                  </a:cubicBezTo>
                  <a:cubicBezTo>
                    <a:pt x="1275" y="531"/>
                    <a:pt x="1229" y="376"/>
                    <a:pt x="1120" y="237"/>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6;p18">
              <a:extLst>
                <a:ext uri="{FF2B5EF4-FFF2-40B4-BE49-F238E27FC236}">
                  <a16:creationId xmlns:a16="http://schemas.microsoft.com/office/drawing/2014/main" id="{221FE50A-5465-A2A2-DDA8-13F48B603E56}"/>
                </a:ext>
              </a:extLst>
            </p:cNvPr>
            <p:cNvSpPr/>
            <p:nvPr/>
          </p:nvSpPr>
          <p:spPr>
            <a:xfrm>
              <a:off x="3166450" y="1645900"/>
              <a:ext cx="31375" cy="31375"/>
            </a:xfrm>
            <a:custGeom>
              <a:avLst/>
              <a:gdLst/>
              <a:ahLst/>
              <a:cxnLst/>
              <a:rect l="l" t="t" r="r" b="b"/>
              <a:pathLst>
                <a:path w="1255" h="1255" extrusionOk="0">
                  <a:moveTo>
                    <a:pt x="614" y="1"/>
                  </a:moveTo>
                  <a:cubicBezTo>
                    <a:pt x="484" y="1"/>
                    <a:pt x="354" y="39"/>
                    <a:pt x="236" y="144"/>
                  </a:cubicBezTo>
                  <a:cubicBezTo>
                    <a:pt x="112" y="252"/>
                    <a:pt x="35" y="392"/>
                    <a:pt x="4" y="563"/>
                  </a:cubicBezTo>
                  <a:cubicBezTo>
                    <a:pt x="-12" y="733"/>
                    <a:pt x="19" y="888"/>
                    <a:pt x="143" y="1012"/>
                  </a:cubicBezTo>
                  <a:cubicBezTo>
                    <a:pt x="252" y="1152"/>
                    <a:pt x="392" y="1230"/>
                    <a:pt x="578" y="1245"/>
                  </a:cubicBezTo>
                  <a:cubicBezTo>
                    <a:pt x="609" y="1251"/>
                    <a:pt x="641" y="1255"/>
                    <a:pt x="672" y="1255"/>
                  </a:cubicBezTo>
                  <a:cubicBezTo>
                    <a:pt x="795" y="1255"/>
                    <a:pt x="913" y="1207"/>
                    <a:pt x="1012" y="1121"/>
                  </a:cubicBezTo>
                  <a:cubicBezTo>
                    <a:pt x="1152" y="1012"/>
                    <a:pt x="1229" y="857"/>
                    <a:pt x="1245" y="687"/>
                  </a:cubicBezTo>
                  <a:cubicBezTo>
                    <a:pt x="1276" y="532"/>
                    <a:pt x="1229" y="377"/>
                    <a:pt x="1121" y="237"/>
                  </a:cubicBezTo>
                  <a:cubicBezTo>
                    <a:pt x="996" y="113"/>
                    <a:pt x="857" y="35"/>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7;p18">
              <a:extLst>
                <a:ext uri="{FF2B5EF4-FFF2-40B4-BE49-F238E27FC236}">
                  <a16:creationId xmlns:a16="http://schemas.microsoft.com/office/drawing/2014/main" id="{D6922D8A-656C-CC9D-DBD3-EECAE2D43D81}"/>
                </a:ext>
              </a:extLst>
            </p:cNvPr>
            <p:cNvSpPr/>
            <p:nvPr/>
          </p:nvSpPr>
          <p:spPr>
            <a:xfrm>
              <a:off x="3362275" y="1663975"/>
              <a:ext cx="31350" cy="31125"/>
            </a:xfrm>
            <a:custGeom>
              <a:avLst/>
              <a:gdLst/>
              <a:ahLst/>
              <a:cxnLst/>
              <a:rect l="l" t="t" r="r" b="b"/>
              <a:pathLst>
                <a:path w="1254" h="1245" extrusionOk="0">
                  <a:moveTo>
                    <a:pt x="591" y="1"/>
                  </a:moveTo>
                  <a:cubicBezTo>
                    <a:pt x="468" y="1"/>
                    <a:pt x="347" y="48"/>
                    <a:pt x="236" y="134"/>
                  </a:cubicBezTo>
                  <a:cubicBezTo>
                    <a:pt x="112" y="258"/>
                    <a:pt x="34" y="398"/>
                    <a:pt x="3" y="569"/>
                  </a:cubicBezTo>
                  <a:cubicBezTo>
                    <a:pt x="-12" y="724"/>
                    <a:pt x="34" y="879"/>
                    <a:pt x="143" y="1003"/>
                  </a:cubicBezTo>
                  <a:cubicBezTo>
                    <a:pt x="267" y="1142"/>
                    <a:pt x="391" y="1220"/>
                    <a:pt x="577" y="1236"/>
                  </a:cubicBezTo>
                  <a:cubicBezTo>
                    <a:pt x="609" y="1242"/>
                    <a:pt x="640" y="1245"/>
                    <a:pt x="672" y="1245"/>
                  </a:cubicBezTo>
                  <a:cubicBezTo>
                    <a:pt x="794" y="1245"/>
                    <a:pt x="913" y="1198"/>
                    <a:pt x="1011" y="1111"/>
                  </a:cubicBezTo>
                  <a:cubicBezTo>
                    <a:pt x="1151" y="1003"/>
                    <a:pt x="1228" y="879"/>
                    <a:pt x="1244" y="677"/>
                  </a:cubicBezTo>
                  <a:cubicBezTo>
                    <a:pt x="1275" y="522"/>
                    <a:pt x="1228" y="367"/>
                    <a:pt x="1120" y="227"/>
                  </a:cubicBezTo>
                  <a:cubicBezTo>
                    <a:pt x="996" y="103"/>
                    <a:pt x="856" y="26"/>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8;p18">
              <a:extLst>
                <a:ext uri="{FF2B5EF4-FFF2-40B4-BE49-F238E27FC236}">
                  <a16:creationId xmlns:a16="http://schemas.microsoft.com/office/drawing/2014/main" id="{E2867C40-FAEA-42D4-16E4-8027EA1775FD}"/>
                </a:ext>
              </a:extLst>
            </p:cNvPr>
            <p:cNvSpPr/>
            <p:nvPr/>
          </p:nvSpPr>
          <p:spPr>
            <a:xfrm>
              <a:off x="3558075" y="1682350"/>
              <a:ext cx="31350" cy="31225"/>
            </a:xfrm>
            <a:custGeom>
              <a:avLst/>
              <a:gdLst/>
              <a:ahLst/>
              <a:cxnLst/>
              <a:rect l="l" t="t" r="r" b="b"/>
              <a:pathLst>
                <a:path w="1254" h="1249" extrusionOk="0">
                  <a:moveTo>
                    <a:pt x="614" y="1"/>
                  </a:moveTo>
                  <a:cubicBezTo>
                    <a:pt x="483" y="1"/>
                    <a:pt x="354" y="39"/>
                    <a:pt x="236" y="144"/>
                  </a:cubicBezTo>
                  <a:cubicBezTo>
                    <a:pt x="112" y="252"/>
                    <a:pt x="35" y="392"/>
                    <a:pt x="4" y="563"/>
                  </a:cubicBezTo>
                  <a:cubicBezTo>
                    <a:pt x="-12" y="718"/>
                    <a:pt x="35" y="873"/>
                    <a:pt x="143" y="1012"/>
                  </a:cubicBezTo>
                  <a:cubicBezTo>
                    <a:pt x="252" y="1152"/>
                    <a:pt x="391" y="1229"/>
                    <a:pt x="577" y="1245"/>
                  </a:cubicBezTo>
                  <a:cubicBezTo>
                    <a:pt x="601" y="1247"/>
                    <a:pt x="625" y="1249"/>
                    <a:pt x="649" y="1249"/>
                  </a:cubicBezTo>
                  <a:cubicBezTo>
                    <a:pt x="780" y="1249"/>
                    <a:pt x="907" y="1210"/>
                    <a:pt x="1012" y="1105"/>
                  </a:cubicBezTo>
                  <a:cubicBezTo>
                    <a:pt x="1151" y="997"/>
                    <a:pt x="1229" y="857"/>
                    <a:pt x="1244" y="687"/>
                  </a:cubicBezTo>
                  <a:cubicBezTo>
                    <a:pt x="1275" y="532"/>
                    <a:pt x="1229" y="376"/>
                    <a:pt x="1120"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9;p18">
              <a:extLst>
                <a:ext uri="{FF2B5EF4-FFF2-40B4-BE49-F238E27FC236}">
                  <a16:creationId xmlns:a16="http://schemas.microsoft.com/office/drawing/2014/main" id="{7C2707A4-FC12-21CA-231A-C54B519B50F5}"/>
                </a:ext>
              </a:extLst>
            </p:cNvPr>
            <p:cNvSpPr/>
            <p:nvPr/>
          </p:nvSpPr>
          <p:spPr>
            <a:xfrm>
              <a:off x="3753875" y="1700175"/>
              <a:ext cx="31375" cy="31375"/>
            </a:xfrm>
            <a:custGeom>
              <a:avLst/>
              <a:gdLst/>
              <a:ahLst/>
              <a:cxnLst/>
              <a:rect l="l" t="t" r="r" b="b"/>
              <a:pathLst>
                <a:path w="1255" h="1255" extrusionOk="0">
                  <a:moveTo>
                    <a:pt x="614" y="1"/>
                  </a:moveTo>
                  <a:cubicBezTo>
                    <a:pt x="484" y="1"/>
                    <a:pt x="355" y="39"/>
                    <a:pt x="237" y="144"/>
                  </a:cubicBezTo>
                  <a:cubicBezTo>
                    <a:pt x="112" y="253"/>
                    <a:pt x="35" y="392"/>
                    <a:pt x="4" y="563"/>
                  </a:cubicBezTo>
                  <a:cubicBezTo>
                    <a:pt x="-12" y="718"/>
                    <a:pt x="35" y="889"/>
                    <a:pt x="143" y="1013"/>
                  </a:cubicBezTo>
                  <a:cubicBezTo>
                    <a:pt x="268" y="1152"/>
                    <a:pt x="392" y="1230"/>
                    <a:pt x="578" y="1245"/>
                  </a:cubicBezTo>
                  <a:cubicBezTo>
                    <a:pt x="609" y="1252"/>
                    <a:pt x="640" y="1255"/>
                    <a:pt x="671" y="1255"/>
                  </a:cubicBezTo>
                  <a:cubicBezTo>
                    <a:pt x="794" y="1255"/>
                    <a:pt x="913" y="1205"/>
                    <a:pt x="1012" y="1106"/>
                  </a:cubicBezTo>
                  <a:cubicBezTo>
                    <a:pt x="1152" y="997"/>
                    <a:pt x="1229" y="858"/>
                    <a:pt x="1245" y="687"/>
                  </a:cubicBezTo>
                  <a:cubicBezTo>
                    <a:pt x="1276" y="532"/>
                    <a:pt x="1229" y="377"/>
                    <a:pt x="1121" y="237"/>
                  </a:cubicBezTo>
                  <a:cubicBezTo>
                    <a:pt x="996" y="113"/>
                    <a:pt x="857" y="36"/>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0;p18">
              <a:extLst>
                <a:ext uri="{FF2B5EF4-FFF2-40B4-BE49-F238E27FC236}">
                  <a16:creationId xmlns:a16="http://schemas.microsoft.com/office/drawing/2014/main" id="{ECCF0C04-F2FF-5E52-F93E-1BE0C01D1B59}"/>
                </a:ext>
              </a:extLst>
            </p:cNvPr>
            <p:cNvSpPr/>
            <p:nvPr/>
          </p:nvSpPr>
          <p:spPr>
            <a:xfrm>
              <a:off x="3949700" y="1718275"/>
              <a:ext cx="31200" cy="31350"/>
            </a:xfrm>
            <a:custGeom>
              <a:avLst/>
              <a:gdLst/>
              <a:ahLst/>
              <a:cxnLst/>
              <a:rect l="l" t="t" r="r" b="b"/>
              <a:pathLst>
                <a:path w="1248" h="1254" extrusionOk="0">
                  <a:moveTo>
                    <a:pt x="591" y="0"/>
                  </a:moveTo>
                  <a:cubicBezTo>
                    <a:pt x="468" y="0"/>
                    <a:pt x="347" y="47"/>
                    <a:pt x="236" y="134"/>
                  </a:cubicBezTo>
                  <a:cubicBezTo>
                    <a:pt x="96" y="258"/>
                    <a:pt x="34" y="397"/>
                    <a:pt x="3" y="568"/>
                  </a:cubicBezTo>
                  <a:cubicBezTo>
                    <a:pt x="-12" y="723"/>
                    <a:pt x="34" y="878"/>
                    <a:pt x="143" y="1018"/>
                  </a:cubicBezTo>
                  <a:cubicBezTo>
                    <a:pt x="267" y="1142"/>
                    <a:pt x="391" y="1219"/>
                    <a:pt x="577" y="1250"/>
                  </a:cubicBezTo>
                  <a:cubicBezTo>
                    <a:pt x="596" y="1252"/>
                    <a:pt x="616" y="1253"/>
                    <a:pt x="635" y="1253"/>
                  </a:cubicBezTo>
                  <a:cubicBezTo>
                    <a:pt x="767" y="1253"/>
                    <a:pt x="889" y="1206"/>
                    <a:pt x="1011" y="1111"/>
                  </a:cubicBezTo>
                  <a:cubicBezTo>
                    <a:pt x="1151" y="987"/>
                    <a:pt x="1228" y="863"/>
                    <a:pt x="1244" y="677"/>
                  </a:cubicBezTo>
                  <a:cubicBezTo>
                    <a:pt x="1259" y="521"/>
                    <a:pt x="1228" y="366"/>
                    <a:pt x="1120" y="242"/>
                  </a:cubicBezTo>
                  <a:cubicBezTo>
                    <a:pt x="996" y="103"/>
                    <a:pt x="856" y="25"/>
                    <a:pt x="686" y="10"/>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1;p18">
              <a:extLst>
                <a:ext uri="{FF2B5EF4-FFF2-40B4-BE49-F238E27FC236}">
                  <a16:creationId xmlns:a16="http://schemas.microsoft.com/office/drawing/2014/main" id="{E6B8FDC1-FFDE-333E-A579-354186568939}"/>
                </a:ext>
              </a:extLst>
            </p:cNvPr>
            <p:cNvSpPr/>
            <p:nvPr/>
          </p:nvSpPr>
          <p:spPr>
            <a:xfrm>
              <a:off x="4145900" y="1736250"/>
              <a:ext cx="31575" cy="31225"/>
            </a:xfrm>
            <a:custGeom>
              <a:avLst/>
              <a:gdLst/>
              <a:ahLst/>
              <a:cxnLst/>
              <a:rect l="l" t="t" r="r" b="b"/>
              <a:pathLst>
                <a:path w="1263" h="1249" extrusionOk="0">
                  <a:moveTo>
                    <a:pt x="614" y="0"/>
                  </a:moveTo>
                  <a:cubicBezTo>
                    <a:pt x="483" y="0"/>
                    <a:pt x="356" y="39"/>
                    <a:pt x="251" y="144"/>
                  </a:cubicBezTo>
                  <a:cubicBezTo>
                    <a:pt x="112" y="252"/>
                    <a:pt x="34" y="392"/>
                    <a:pt x="3" y="562"/>
                  </a:cubicBezTo>
                  <a:cubicBezTo>
                    <a:pt x="-12" y="717"/>
                    <a:pt x="34" y="873"/>
                    <a:pt x="143" y="1012"/>
                  </a:cubicBezTo>
                  <a:cubicBezTo>
                    <a:pt x="267" y="1152"/>
                    <a:pt x="406" y="1214"/>
                    <a:pt x="577" y="1245"/>
                  </a:cubicBezTo>
                  <a:cubicBezTo>
                    <a:pt x="601" y="1247"/>
                    <a:pt x="625" y="1248"/>
                    <a:pt x="649" y="1248"/>
                  </a:cubicBezTo>
                  <a:cubicBezTo>
                    <a:pt x="780" y="1248"/>
                    <a:pt x="909" y="1210"/>
                    <a:pt x="1027" y="1105"/>
                  </a:cubicBezTo>
                  <a:cubicBezTo>
                    <a:pt x="1135" y="997"/>
                    <a:pt x="1213" y="857"/>
                    <a:pt x="1259" y="686"/>
                  </a:cubicBezTo>
                  <a:cubicBezTo>
                    <a:pt x="1275" y="531"/>
                    <a:pt x="1228" y="376"/>
                    <a:pt x="1120" y="237"/>
                  </a:cubicBezTo>
                  <a:cubicBezTo>
                    <a:pt x="996" y="97"/>
                    <a:pt x="856" y="20"/>
                    <a:pt x="685" y="4"/>
                  </a:cubicBezTo>
                  <a:cubicBezTo>
                    <a:pt x="661" y="2"/>
                    <a:pt x="637"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2;p18">
              <a:extLst>
                <a:ext uri="{FF2B5EF4-FFF2-40B4-BE49-F238E27FC236}">
                  <a16:creationId xmlns:a16="http://schemas.microsoft.com/office/drawing/2014/main" id="{4FDD897B-23DD-E786-5871-614748529572}"/>
                </a:ext>
              </a:extLst>
            </p:cNvPr>
            <p:cNvSpPr/>
            <p:nvPr/>
          </p:nvSpPr>
          <p:spPr>
            <a:xfrm>
              <a:off x="4341700" y="1754075"/>
              <a:ext cx="31575" cy="31225"/>
            </a:xfrm>
            <a:custGeom>
              <a:avLst/>
              <a:gdLst/>
              <a:ahLst/>
              <a:cxnLst/>
              <a:rect l="l" t="t" r="r" b="b"/>
              <a:pathLst>
                <a:path w="1263" h="1249" extrusionOk="0">
                  <a:moveTo>
                    <a:pt x="614" y="1"/>
                  </a:moveTo>
                  <a:cubicBezTo>
                    <a:pt x="483" y="1"/>
                    <a:pt x="356" y="39"/>
                    <a:pt x="252" y="144"/>
                  </a:cubicBezTo>
                  <a:cubicBezTo>
                    <a:pt x="112" y="253"/>
                    <a:pt x="34" y="392"/>
                    <a:pt x="3" y="563"/>
                  </a:cubicBezTo>
                  <a:cubicBezTo>
                    <a:pt x="-12" y="718"/>
                    <a:pt x="34" y="873"/>
                    <a:pt x="143" y="1013"/>
                  </a:cubicBezTo>
                  <a:cubicBezTo>
                    <a:pt x="267" y="1152"/>
                    <a:pt x="407" y="1230"/>
                    <a:pt x="577" y="1245"/>
                  </a:cubicBezTo>
                  <a:cubicBezTo>
                    <a:pt x="601" y="1248"/>
                    <a:pt x="625" y="1249"/>
                    <a:pt x="649" y="1249"/>
                  </a:cubicBezTo>
                  <a:cubicBezTo>
                    <a:pt x="780" y="1249"/>
                    <a:pt x="909" y="1211"/>
                    <a:pt x="1027" y="1106"/>
                  </a:cubicBezTo>
                  <a:cubicBezTo>
                    <a:pt x="1151" y="997"/>
                    <a:pt x="1213" y="858"/>
                    <a:pt x="1260" y="687"/>
                  </a:cubicBezTo>
                  <a:cubicBezTo>
                    <a:pt x="1275" y="532"/>
                    <a:pt x="1229" y="377"/>
                    <a:pt x="1120" y="237"/>
                  </a:cubicBezTo>
                  <a:cubicBezTo>
                    <a:pt x="996" y="98"/>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3;p18">
              <a:extLst>
                <a:ext uri="{FF2B5EF4-FFF2-40B4-BE49-F238E27FC236}">
                  <a16:creationId xmlns:a16="http://schemas.microsoft.com/office/drawing/2014/main" id="{4C33ACEE-6B0A-8765-14AD-9121ABA67C3B}"/>
                </a:ext>
              </a:extLst>
            </p:cNvPr>
            <p:cNvSpPr/>
            <p:nvPr/>
          </p:nvSpPr>
          <p:spPr>
            <a:xfrm>
              <a:off x="4537500" y="1771925"/>
              <a:ext cx="31575" cy="31375"/>
            </a:xfrm>
            <a:custGeom>
              <a:avLst/>
              <a:gdLst/>
              <a:ahLst/>
              <a:cxnLst/>
              <a:rect l="l" t="t" r="r" b="b"/>
              <a:pathLst>
                <a:path w="1263" h="1255" extrusionOk="0">
                  <a:moveTo>
                    <a:pt x="614" y="0"/>
                  </a:moveTo>
                  <a:cubicBezTo>
                    <a:pt x="484" y="0"/>
                    <a:pt x="357" y="39"/>
                    <a:pt x="252" y="144"/>
                  </a:cubicBezTo>
                  <a:cubicBezTo>
                    <a:pt x="112" y="252"/>
                    <a:pt x="35" y="392"/>
                    <a:pt x="4" y="562"/>
                  </a:cubicBezTo>
                  <a:cubicBezTo>
                    <a:pt x="-12" y="733"/>
                    <a:pt x="35" y="888"/>
                    <a:pt x="143" y="1012"/>
                  </a:cubicBezTo>
                  <a:cubicBezTo>
                    <a:pt x="267" y="1152"/>
                    <a:pt x="407" y="1229"/>
                    <a:pt x="578" y="1245"/>
                  </a:cubicBezTo>
                  <a:cubicBezTo>
                    <a:pt x="609" y="1251"/>
                    <a:pt x="641" y="1254"/>
                    <a:pt x="672" y="1254"/>
                  </a:cubicBezTo>
                  <a:cubicBezTo>
                    <a:pt x="795" y="1254"/>
                    <a:pt x="916" y="1207"/>
                    <a:pt x="1027" y="1121"/>
                  </a:cubicBezTo>
                  <a:cubicBezTo>
                    <a:pt x="1151" y="997"/>
                    <a:pt x="1229" y="857"/>
                    <a:pt x="1260" y="686"/>
                  </a:cubicBezTo>
                  <a:cubicBezTo>
                    <a:pt x="1276" y="531"/>
                    <a:pt x="1229" y="376"/>
                    <a:pt x="1120" y="237"/>
                  </a:cubicBezTo>
                  <a:cubicBezTo>
                    <a:pt x="996" y="112"/>
                    <a:pt x="857" y="35"/>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4;p18">
              <a:extLst>
                <a:ext uri="{FF2B5EF4-FFF2-40B4-BE49-F238E27FC236}">
                  <a16:creationId xmlns:a16="http://schemas.microsoft.com/office/drawing/2014/main" id="{D54E5580-42EF-A4C1-BCAB-1F4BCD8699C8}"/>
                </a:ext>
              </a:extLst>
            </p:cNvPr>
            <p:cNvSpPr/>
            <p:nvPr/>
          </p:nvSpPr>
          <p:spPr>
            <a:xfrm>
              <a:off x="4733550" y="1790000"/>
              <a:ext cx="31350" cy="31125"/>
            </a:xfrm>
            <a:custGeom>
              <a:avLst/>
              <a:gdLst/>
              <a:ahLst/>
              <a:cxnLst/>
              <a:rect l="l" t="t" r="r" b="b"/>
              <a:pathLst>
                <a:path w="1254" h="1245" extrusionOk="0">
                  <a:moveTo>
                    <a:pt x="582" y="0"/>
                  </a:moveTo>
                  <a:cubicBezTo>
                    <a:pt x="459" y="0"/>
                    <a:pt x="341" y="48"/>
                    <a:pt x="242" y="134"/>
                  </a:cubicBezTo>
                  <a:cubicBezTo>
                    <a:pt x="103" y="258"/>
                    <a:pt x="25" y="398"/>
                    <a:pt x="10" y="568"/>
                  </a:cubicBezTo>
                  <a:cubicBezTo>
                    <a:pt x="-21" y="723"/>
                    <a:pt x="25" y="878"/>
                    <a:pt x="134" y="1002"/>
                  </a:cubicBezTo>
                  <a:cubicBezTo>
                    <a:pt x="258" y="1142"/>
                    <a:pt x="397" y="1220"/>
                    <a:pt x="568" y="1235"/>
                  </a:cubicBezTo>
                  <a:cubicBezTo>
                    <a:pt x="600" y="1241"/>
                    <a:pt x="631" y="1245"/>
                    <a:pt x="663" y="1245"/>
                  </a:cubicBezTo>
                  <a:cubicBezTo>
                    <a:pt x="786" y="1245"/>
                    <a:pt x="907" y="1197"/>
                    <a:pt x="1018" y="1111"/>
                  </a:cubicBezTo>
                  <a:cubicBezTo>
                    <a:pt x="1142" y="987"/>
                    <a:pt x="1219" y="863"/>
                    <a:pt x="1250" y="677"/>
                  </a:cubicBezTo>
                  <a:cubicBezTo>
                    <a:pt x="1266" y="522"/>
                    <a:pt x="1219" y="367"/>
                    <a:pt x="1111" y="227"/>
                  </a:cubicBezTo>
                  <a:cubicBezTo>
                    <a:pt x="987" y="103"/>
                    <a:pt x="863" y="25"/>
                    <a:pt x="677" y="10"/>
                  </a:cubicBezTo>
                  <a:cubicBezTo>
                    <a:pt x="645" y="4"/>
                    <a:pt x="613" y="0"/>
                    <a:pt x="58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5;p18">
              <a:extLst>
                <a:ext uri="{FF2B5EF4-FFF2-40B4-BE49-F238E27FC236}">
                  <a16:creationId xmlns:a16="http://schemas.microsoft.com/office/drawing/2014/main" id="{EAE89C02-C647-5653-4315-0B67D2BFC888}"/>
                </a:ext>
              </a:extLst>
            </p:cNvPr>
            <p:cNvSpPr/>
            <p:nvPr/>
          </p:nvSpPr>
          <p:spPr>
            <a:xfrm>
              <a:off x="4929350" y="1807975"/>
              <a:ext cx="31350" cy="31225"/>
            </a:xfrm>
            <a:custGeom>
              <a:avLst/>
              <a:gdLst/>
              <a:ahLst/>
              <a:cxnLst/>
              <a:rect l="l" t="t" r="r" b="b"/>
              <a:pathLst>
                <a:path w="1254" h="1249" extrusionOk="0">
                  <a:moveTo>
                    <a:pt x="605" y="1"/>
                  </a:moveTo>
                  <a:cubicBezTo>
                    <a:pt x="475" y="1"/>
                    <a:pt x="347" y="39"/>
                    <a:pt x="243" y="144"/>
                  </a:cubicBezTo>
                  <a:cubicBezTo>
                    <a:pt x="103" y="252"/>
                    <a:pt x="25" y="392"/>
                    <a:pt x="10" y="563"/>
                  </a:cubicBezTo>
                  <a:cubicBezTo>
                    <a:pt x="-21" y="718"/>
                    <a:pt x="25" y="873"/>
                    <a:pt x="134" y="1012"/>
                  </a:cubicBezTo>
                  <a:cubicBezTo>
                    <a:pt x="258" y="1152"/>
                    <a:pt x="398" y="1230"/>
                    <a:pt x="568" y="1245"/>
                  </a:cubicBezTo>
                  <a:cubicBezTo>
                    <a:pt x="592" y="1247"/>
                    <a:pt x="616" y="1249"/>
                    <a:pt x="640" y="1249"/>
                  </a:cubicBezTo>
                  <a:cubicBezTo>
                    <a:pt x="771" y="1249"/>
                    <a:pt x="900" y="1210"/>
                    <a:pt x="1018" y="1105"/>
                  </a:cubicBezTo>
                  <a:cubicBezTo>
                    <a:pt x="1142" y="1012"/>
                    <a:pt x="1220" y="857"/>
                    <a:pt x="1251" y="687"/>
                  </a:cubicBezTo>
                  <a:cubicBezTo>
                    <a:pt x="1266" y="532"/>
                    <a:pt x="1220" y="377"/>
                    <a:pt x="1111"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96;p18">
              <a:extLst>
                <a:ext uri="{FF2B5EF4-FFF2-40B4-BE49-F238E27FC236}">
                  <a16:creationId xmlns:a16="http://schemas.microsoft.com/office/drawing/2014/main" id="{917F32E9-5457-4989-E6F2-4919406E865F}"/>
                </a:ext>
              </a:extLst>
            </p:cNvPr>
            <p:cNvSpPr/>
            <p:nvPr/>
          </p:nvSpPr>
          <p:spPr>
            <a:xfrm>
              <a:off x="5125150" y="1825825"/>
              <a:ext cx="31350" cy="31225"/>
            </a:xfrm>
            <a:custGeom>
              <a:avLst/>
              <a:gdLst/>
              <a:ahLst/>
              <a:cxnLst/>
              <a:rect l="l" t="t" r="r" b="b"/>
              <a:pathLst>
                <a:path w="1254" h="1249" extrusionOk="0">
                  <a:moveTo>
                    <a:pt x="605" y="0"/>
                  </a:moveTo>
                  <a:cubicBezTo>
                    <a:pt x="475" y="0"/>
                    <a:pt x="348" y="38"/>
                    <a:pt x="243" y="143"/>
                  </a:cubicBezTo>
                  <a:cubicBezTo>
                    <a:pt x="103" y="252"/>
                    <a:pt x="26" y="391"/>
                    <a:pt x="10" y="562"/>
                  </a:cubicBezTo>
                  <a:cubicBezTo>
                    <a:pt x="-21" y="717"/>
                    <a:pt x="26" y="872"/>
                    <a:pt x="134" y="1012"/>
                  </a:cubicBezTo>
                  <a:cubicBezTo>
                    <a:pt x="258" y="1151"/>
                    <a:pt x="398" y="1229"/>
                    <a:pt x="569" y="1245"/>
                  </a:cubicBezTo>
                  <a:cubicBezTo>
                    <a:pt x="593" y="1247"/>
                    <a:pt x="617" y="1248"/>
                    <a:pt x="641" y="1248"/>
                  </a:cubicBezTo>
                  <a:cubicBezTo>
                    <a:pt x="771" y="1248"/>
                    <a:pt x="900" y="1210"/>
                    <a:pt x="1018" y="1105"/>
                  </a:cubicBezTo>
                  <a:cubicBezTo>
                    <a:pt x="1142" y="1012"/>
                    <a:pt x="1220" y="857"/>
                    <a:pt x="1251" y="686"/>
                  </a:cubicBezTo>
                  <a:cubicBezTo>
                    <a:pt x="1267" y="531"/>
                    <a:pt x="1220"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97;p18">
              <a:extLst>
                <a:ext uri="{FF2B5EF4-FFF2-40B4-BE49-F238E27FC236}">
                  <a16:creationId xmlns:a16="http://schemas.microsoft.com/office/drawing/2014/main" id="{33CAF0D2-4432-9D55-A65F-3E78D9EA0341}"/>
                </a:ext>
              </a:extLst>
            </p:cNvPr>
            <p:cNvSpPr/>
            <p:nvPr/>
          </p:nvSpPr>
          <p:spPr>
            <a:xfrm>
              <a:off x="5320975" y="1844275"/>
              <a:ext cx="31350" cy="31350"/>
            </a:xfrm>
            <a:custGeom>
              <a:avLst/>
              <a:gdLst/>
              <a:ahLst/>
              <a:cxnLst/>
              <a:rect l="l" t="t" r="r" b="b"/>
              <a:pathLst>
                <a:path w="1254" h="1254" extrusionOk="0">
                  <a:moveTo>
                    <a:pt x="582" y="1"/>
                  </a:moveTo>
                  <a:cubicBezTo>
                    <a:pt x="459" y="1"/>
                    <a:pt x="341" y="48"/>
                    <a:pt x="242" y="134"/>
                  </a:cubicBezTo>
                  <a:cubicBezTo>
                    <a:pt x="103" y="258"/>
                    <a:pt x="25" y="398"/>
                    <a:pt x="10" y="569"/>
                  </a:cubicBezTo>
                  <a:cubicBezTo>
                    <a:pt x="-21" y="724"/>
                    <a:pt x="25" y="879"/>
                    <a:pt x="134" y="1018"/>
                  </a:cubicBezTo>
                  <a:cubicBezTo>
                    <a:pt x="258" y="1142"/>
                    <a:pt x="397" y="1220"/>
                    <a:pt x="568" y="1251"/>
                  </a:cubicBezTo>
                  <a:cubicBezTo>
                    <a:pt x="587" y="1253"/>
                    <a:pt x="607" y="1254"/>
                    <a:pt x="626" y="1254"/>
                  </a:cubicBezTo>
                  <a:cubicBezTo>
                    <a:pt x="762" y="1254"/>
                    <a:pt x="896" y="1206"/>
                    <a:pt x="1018" y="1111"/>
                  </a:cubicBezTo>
                  <a:cubicBezTo>
                    <a:pt x="1142" y="987"/>
                    <a:pt x="1219" y="863"/>
                    <a:pt x="1250" y="677"/>
                  </a:cubicBezTo>
                  <a:cubicBezTo>
                    <a:pt x="1266" y="522"/>
                    <a:pt x="1219" y="367"/>
                    <a:pt x="1111" y="243"/>
                  </a:cubicBezTo>
                  <a:cubicBezTo>
                    <a:pt x="987" y="103"/>
                    <a:pt x="847" y="26"/>
                    <a:pt x="677" y="10"/>
                  </a:cubicBezTo>
                  <a:cubicBezTo>
                    <a:pt x="645" y="4"/>
                    <a:pt x="613"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98;p18">
              <a:extLst>
                <a:ext uri="{FF2B5EF4-FFF2-40B4-BE49-F238E27FC236}">
                  <a16:creationId xmlns:a16="http://schemas.microsoft.com/office/drawing/2014/main" id="{40266A19-7C47-701D-6C91-FD18608BC611}"/>
                </a:ext>
              </a:extLst>
            </p:cNvPr>
            <p:cNvSpPr/>
            <p:nvPr/>
          </p:nvSpPr>
          <p:spPr>
            <a:xfrm>
              <a:off x="5517300" y="1862250"/>
              <a:ext cx="31225" cy="31250"/>
            </a:xfrm>
            <a:custGeom>
              <a:avLst/>
              <a:gdLst/>
              <a:ahLst/>
              <a:cxnLst/>
              <a:rect l="l" t="t" r="r" b="b"/>
              <a:pathLst>
                <a:path w="1249" h="1250" extrusionOk="0">
                  <a:moveTo>
                    <a:pt x="615" y="1"/>
                  </a:moveTo>
                  <a:cubicBezTo>
                    <a:pt x="484" y="1"/>
                    <a:pt x="355" y="39"/>
                    <a:pt x="237" y="144"/>
                  </a:cubicBezTo>
                  <a:cubicBezTo>
                    <a:pt x="98" y="253"/>
                    <a:pt x="20" y="392"/>
                    <a:pt x="4" y="563"/>
                  </a:cubicBezTo>
                  <a:cubicBezTo>
                    <a:pt x="-11" y="718"/>
                    <a:pt x="20" y="873"/>
                    <a:pt x="144" y="1013"/>
                  </a:cubicBezTo>
                  <a:cubicBezTo>
                    <a:pt x="253" y="1152"/>
                    <a:pt x="392" y="1230"/>
                    <a:pt x="563" y="1245"/>
                  </a:cubicBezTo>
                  <a:cubicBezTo>
                    <a:pt x="587" y="1248"/>
                    <a:pt x="611" y="1249"/>
                    <a:pt x="635" y="1249"/>
                  </a:cubicBezTo>
                  <a:cubicBezTo>
                    <a:pt x="766" y="1249"/>
                    <a:pt x="895" y="1211"/>
                    <a:pt x="1013" y="1106"/>
                  </a:cubicBezTo>
                  <a:cubicBezTo>
                    <a:pt x="1121" y="997"/>
                    <a:pt x="1199" y="858"/>
                    <a:pt x="1245" y="687"/>
                  </a:cubicBezTo>
                  <a:cubicBezTo>
                    <a:pt x="1261" y="532"/>
                    <a:pt x="1230" y="377"/>
                    <a:pt x="1106"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9;p18">
              <a:extLst>
                <a:ext uri="{FF2B5EF4-FFF2-40B4-BE49-F238E27FC236}">
                  <a16:creationId xmlns:a16="http://schemas.microsoft.com/office/drawing/2014/main" id="{FE0D877D-6020-60D8-8B22-5EC9482DDE4B}"/>
                </a:ext>
              </a:extLst>
            </p:cNvPr>
            <p:cNvSpPr/>
            <p:nvPr/>
          </p:nvSpPr>
          <p:spPr>
            <a:xfrm>
              <a:off x="2353750" y="1891350"/>
              <a:ext cx="31225" cy="31225"/>
            </a:xfrm>
            <a:custGeom>
              <a:avLst/>
              <a:gdLst/>
              <a:ahLst/>
              <a:cxnLst/>
              <a:rect l="l" t="t" r="r" b="b"/>
              <a:pathLst>
                <a:path w="1249" h="1249" extrusionOk="0">
                  <a:moveTo>
                    <a:pt x="614" y="0"/>
                  </a:moveTo>
                  <a:cubicBezTo>
                    <a:pt x="483" y="0"/>
                    <a:pt x="354" y="39"/>
                    <a:pt x="236" y="143"/>
                  </a:cubicBezTo>
                  <a:cubicBezTo>
                    <a:pt x="97" y="252"/>
                    <a:pt x="19" y="392"/>
                    <a:pt x="4" y="562"/>
                  </a:cubicBezTo>
                  <a:cubicBezTo>
                    <a:pt x="-12" y="717"/>
                    <a:pt x="19" y="872"/>
                    <a:pt x="143" y="1012"/>
                  </a:cubicBezTo>
                  <a:cubicBezTo>
                    <a:pt x="252" y="1152"/>
                    <a:pt x="391" y="1229"/>
                    <a:pt x="562" y="1245"/>
                  </a:cubicBezTo>
                  <a:cubicBezTo>
                    <a:pt x="586" y="1247"/>
                    <a:pt x="610" y="1248"/>
                    <a:pt x="634" y="1248"/>
                  </a:cubicBezTo>
                  <a:cubicBezTo>
                    <a:pt x="765" y="1248"/>
                    <a:pt x="894" y="1210"/>
                    <a:pt x="1012" y="1105"/>
                  </a:cubicBezTo>
                  <a:cubicBezTo>
                    <a:pt x="1151" y="996"/>
                    <a:pt x="1229" y="857"/>
                    <a:pt x="1245" y="686"/>
                  </a:cubicBezTo>
                  <a:cubicBezTo>
                    <a:pt x="1260" y="531"/>
                    <a:pt x="1229" y="376"/>
                    <a:pt x="1105" y="237"/>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0;p18">
              <a:extLst>
                <a:ext uri="{FF2B5EF4-FFF2-40B4-BE49-F238E27FC236}">
                  <a16:creationId xmlns:a16="http://schemas.microsoft.com/office/drawing/2014/main" id="{5A1687DE-82DB-D9A9-FD10-D491B88546B4}"/>
                </a:ext>
              </a:extLst>
            </p:cNvPr>
            <p:cNvSpPr/>
            <p:nvPr/>
          </p:nvSpPr>
          <p:spPr>
            <a:xfrm>
              <a:off x="2549550" y="1909175"/>
              <a:ext cx="31225" cy="31225"/>
            </a:xfrm>
            <a:custGeom>
              <a:avLst/>
              <a:gdLst/>
              <a:ahLst/>
              <a:cxnLst/>
              <a:rect l="l" t="t" r="r" b="b"/>
              <a:pathLst>
                <a:path w="1249" h="1249" extrusionOk="0">
                  <a:moveTo>
                    <a:pt x="615" y="1"/>
                  </a:moveTo>
                  <a:cubicBezTo>
                    <a:pt x="484" y="1"/>
                    <a:pt x="355" y="39"/>
                    <a:pt x="237" y="144"/>
                  </a:cubicBezTo>
                  <a:cubicBezTo>
                    <a:pt x="97" y="252"/>
                    <a:pt x="20" y="392"/>
                    <a:pt x="4" y="563"/>
                  </a:cubicBezTo>
                  <a:cubicBezTo>
                    <a:pt x="-11" y="718"/>
                    <a:pt x="20" y="873"/>
                    <a:pt x="144" y="1012"/>
                  </a:cubicBezTo>
                  <a:cubicBezTo>
                    <a:pt x="252" y="1152"/>
                    <a:pt x="392" y="1230"/>
                    <a:pt x="562" y="1245"/>
                  </a:cubicBezTo>
                  <a:cubicBezTo>
                    <a:pt x="586" y="1247"/>
                    <a:pt x="610" y="1249"/>
                    <a:pt x="634" y="1249"/>
                  </a:cubicBezTo>
                  <a:cubicBezTo>
                    <a:pt x="765" y="1249"/>
                    <a:pt x="894" y="1210"/>
                    <a:pt x="1012" y="1105"/>
                  </a:cubicBezTo>
                  <a:cubicBezTo>
                    <a:pt x="1152" y="997"/>
                    <a:pt x="1229" y="857"/>
                    <a:pt x="1245" y="687"/>
                  </a:cubicBezTo>
                  <a:cubicBezTo>
                    <a:pt x="1260" y="532"/>
                    <a:pt x="1229" y="377"/>
                    <a:pt x="1105"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1;p18">
              <a:extLst>
                <a:ext uri="{FF2B5EF4-FFF2-40B4-BE49-F238E27FC236}">
                  <a16:creationId xmlns:a16="http://schemas.microsoft.com/office/drawing/2014/main" id="{0E260704-5DA6-4B50-D686-B962A5DFE8E6}"/>
                </a:ext>
              </a:extLst>
            </p:cNvPr>
            <p:cNvSpPr/>
            <p:nvPr/>
          </p:nvSpPr>
          <p:spPr>
            <a:xfrm>
              <a:off x="2745775" y="1927025"/>
              <a:ext cx="31350" cy="31350"/>
            </a:xfrm>
            <a:custGeom>
              <a:avLst/>
              <a:gdLst/>
              <a:ahLst/>
              <a:cxnLst/>
              <a:rect l="l" t="t" r="r" b="b"/>
              <a:pathLst>
                <a:path w="1254" h="1254" extrusionOk="0">
                  <a:moveTo>
                    <a:pt x="627" y="1"/>
                  </a:moveTo>
                  <a:cubicBezTo>
                    <a:pt x="492" y="1"/>
                    <a:pt x="358" y="48"/>
                    <a:pt x="236" y="143"/>
                  </a:cubicBezTo>
                  <a:cubicBezTo>
                    <a:pt x="112" y="252"/>
                    <a:pt x="34" y="391"/>
                    <a:pt x="3" y="578"/>
                  </a:cubicBezTo>
                  <a:cubicBezTo>
                    <a:pt x="-13" y="733"/>
                    <a:pt x="34" y="888"/>
                    <a:pt x="143" y="1012"/>
                  </a:cubicBezTo>
                  <a:cubicBezTo>
                    <a:pt x="267" y="1151"/>
                    <a:pt x="391" y="1229"/>
                    <a:pt x="577" y="1245"/>
                  </a:cubicBezTo>
                  <a:cubicBezTo>
                    <a:pt x="608" y="1251"/>
                    <a:pt x="640" y="1254"/>
                    <a:pt x="672" y="1254"/>
                  </a:cubicBezTo>
                  <a:cubicBezTo>
                    <a:pt x="794" y="1254"/>
                    <a:pt x="912" y="1207"/>
                    <a:pt x="1011" y="1120"/>
                  </a:cubicBezTo>
                  <a:cubicBezTo>
                    <a:pt x="1135" y="996"/>
                    <a:pt x="1213" y="857"/>
                    <a:pt x="1244" y="686"/>
                  </a:cubicBezTo>
                  <a:cubicBezTo>
                    <a:pt x="1275" y="531"/>
                    <a:pt x="1228" y="376"/>
                    <a:pt x="1120" y="236"/>
                  </a:cubicBezTo>
                  <a:cubicBezTo>
                    <a:pt x="996" y="112"/>
                    <a:pt x="856" y="35"/>
                    <a:pt x="685" y="4"/>
                  </a:cubicBezTo>
                  <a:cubicBezTo>
                    <a:pt x="666" y="2"/>
                    <a:pt x="647" y="1"/>
                    <a:pt x="627"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2;p18">
              <a:extLst>
                <a:ext uri="{FF2B5EF4-FFF2-40B4-BE49-F238E27FC236}">
                  <a16:creationId xmlns:a16="http://schemas.microsoft.com/office/drawing/2014/main" id="{670B5351-400A-2120-AEB5-F39AF0282299}"/>
                </a:ext>
              </a:extLst>
            </p:cNvPr>
            <p:cNvSpPr/>
            <p:nvPr/>
          </p:nvSpPr>
          <p:spPr>
            <a:xfrm>
              <a:off x="2941575" y="1945100"/>
              <a:ext cx="31350" cy="31350"/>
            </a:xfrm>
            <a:custGeom>
              <a:avLst/>
              <a:gdLst/>
              <a:ahLst/>
              <a:cxnLst/>
              <a:rect l="l" t="t" r="r" b="b"/>
              <a:pathLst>
                <a:path w="1254" h="1254" extrusionOk="0">
                  <a:moveTo>
                    <a:pt x="591" y="0"/>
                  </a:moveTo>
                  <a:cubicBezTo>
                    <a:pt x="468" y="0"/>
                    <a:pt x="347" y="47"/>
                    <a:pt x="236" y="134"/>
                  </a:cubicBezTo>
                  <a:cubicBezTo>
                    <a:pt x="112" y="258"/>
                    <a:pt x="34" y="397"/>
                    <a:pt x="3" y="568"/>
                  </a:cubicBezTo>
                  <a:cubicBezTo>
                    <a:pt x="-12" y="723"/>
                    <a:pt x="34" y="878"/>
                    <a:pt x="143" y="1018"/>
                  </a:cubicBezTo>
                  <a:cubicBezTo>
                    <a:pt x="267" y="1142"/>
                    <a:pt x="391" y="1219"/>
                    <a:pt x="577" y="1250"/>
                  </a:cubicBezTo>
                  <a:cubicBezTo>
                    <a:pt x="597" y="1252"/>
                    <a:pt x="616" y="1253"/>
                    <a:pt x="635" y="1253"/>
                  </a:cubicBezTo>
                  <a:cubicBezTo>
                    <a:pt x="771" y="1253"/>
                    <a:pt x="903" y="1206"/>
                    <a:pt x="1011" y="1111"/>
                  </a:cubicBezTo>
                  <a:cubicBezTo>
                    <a:pt x="1151" y="1018"/>
                    <a:pt x="1213" y="863"/>
                    <a:pt x="1244" y="677"/>
                  </a:cubicBezTo>
                  <a:cubicBezTo>
                    <a:pt x="1275" y="522"/>
                    <a:pt x="1229" y="366"/>
                    <a:pt x="1120" y="242"/>
                  </a:cubicBezTo>
                  <a:cubicBezTo>
                    <a:pt x="996" y="103"/>
                    <a:pt x="856" y="25"/>
                    <a:pt x="686" y="10"/>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3;p18">
              <a:extLst>
                <a:ext uri="{FF2B5EF4-FFF2-40B4-BE49-F238E27FC236}">
                  <a16:creationId xmlns:a16="http://schemas.microsoft.com/office/drawing/2014/main" id="{2975BEB5-D22D-FDCF-91C3-3A34105CBEC5}"/>
                </a:ext>
              </a:extLst>
            </p:cNvPr>
            <p:cNvSpPr/>
            <p:nvPr/>
          </p:nvSpPr>
          <p:spPr>
            <a:xfrm>
              <a:off x="3137350" y="1963075"/>
              <a:ext cx="31375" cy="31225"/>
            </a:xfrm>
            <a:custGeom>
              <a:avLst/>
              <a:gdLst/>
              <a:ahLst/>
              <a:cxnLst/>
              <a:rect l="l" t="t" r="r" b="b"/>
              <a:pathLst>
                <a:path w="1255" h="1249" extrusionOk="0">
                  <a:moveTo>
                    <a:pt x="615" y="0"/>
                  </a:moveTo>
                  <a:cubicBezTo>
                    <a:pt x="484" y="0"/>
                    <a:pt x="355" y="39"/>
                    <a:pt x="237" y="144"/>
                  </a:cubicBezTo>
                  <a:cubicBezTo>
                    <a:pt x="113" y="252"/>
                    <a:pt x="36" y="392"/>
                    <a:pt x="5" y="562"/>
                  </a:cubicBezTo>
                  <a:cubicBezTo>
                    <a:pt x="-11" y="718"/>
                    <a:pt x="20" y="873"/>
                    <a:pt x="144" y="1012"/>
                  </a:cubicBezTo>
                  <a:cubicBezTo>
                    <a:pt x="253" y="1152"/>
                    <a:pt x="392" y="1229"/>
                    <a:pt x="578" y="1245"/>
                  </a:cubicBezTo>
                  <a:cubicBezTo>
                    <a:pt x="602" y="1247"/>
                    <a:pt x="626" y="1249"/>
                    <a:pt x="650" y="1249"/>
                  </a:cubicBezTo>
                  <a:cubicBezTo>
                    <a:pt x="781" y="1249"/>
                    <a:pt x="908" y="1210"/>
                    <a:pt x="1013" y="1105"/>
                  </a:cubicBezTo>
                  <a:cubicBezTo>
                    <a:pt x="1152" y="1012"/>
                    <a:pt x="1230" y="857"/>
                    <a:pt x="1245" y="687"/>
                  </a:cubicBezTo>
                  <a:cubicBezTo>
                    <a:pt x="1276" y="531"/>
                    <a:pt x="1230" y="376"/>
                    <a:pt x="1121"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4;p18">
              <a:extLst>
                <a:ext uri="{FF2B5EF4-FFF2-40B4-BE49-F238E27FC236}">
                  <a16:creationId xmlns:a16="http://schemas.microsoft.com/office/drawing/2014/main" id="{91E73039-D786-518C-5BD7-992442ED8C20}"/>
                </a:ext>
              </a:extLst>
            </p:cNvPr>
            <p:cNvSpPr/>
            <p:nvPr/>
          </p:nvSpPr>
          <p:spPr>
            <a:xfrm>
              <a:off x="3333200" y="1980900"/>
              <a:ext cx="31350" cy="31250"/>
            </a:xfrm>
            <a:custGeom>
              <a:avLst/>
              <a:gdLst/>
              <a:ahLst/>
              <a:cxnLst/>
              <a:rect l="l" t="t" r="r" b="b"/>
              <a:pathLst>
                <a:path w="1254" h="1250" extrusionOk="0">
                  <a:moveTo>
                    <a:pt x="613" y="1"/>
                  </a:moveTo>
                  <a:cubicBezTo>
                    <a:pt x="483" y="1"/>
                    <a:pt x="354" y="39"/>
                    <a:pt x="236" y="144"/>
                  </a:cubicBezTo>
                  <a:cubicBezTo>
                    <a:pt x="112" y="253"/>
                    <a:pt x="34" y="392"/>
                    <a:pt x="3" y="563"/>
                  </a:cubicBezTo>
                  <a:cubicBezTo>
                    <a:pt x="-13" y="718"/>
                    <a:pt x="34" y="873"/>
                    <a:pt x="143" y="1013"/>
                  </a:cubicBezTo>
                  <a:cubicBezTo>
                    <a:pt x="267" y="1152"/>
                    <a:pt x="391" y="1230"/>
                    <a:pt x="577" y="1245"/>
                  </a:cubicBezTo>
                  <a:cubicBezTo>
                    <a:pt x="601" y="1248"/>
                    <a:pt x="625" y="1249"/>
                    <a:pt x="649" y="1249"/>
                  </a:cubicBezTo>
                  <a:cubicBezTo>
                    <a:pt x="779" y="1249"/>
                    <a:pt x="906" y="1211"/>
                    <a:pt x="1011" y="1106"/>
                  </a:cubicBezTo>
                  <a:cubicBezTo>
                    <a:pt x="1151" y="1013"/>
                    <a:pt x="1228" y="858"/>
                    <a:pt x="1244" y="687"/>
                  </a:cubicBezTo>
                  <a:cubicBezTo>
                    <a:pt x="1275" y="532"/>
                    <a:pt x="1228" y="377"/>
                    <a:pt x="1120" y="237"/>
                  </a:cubicBezTo>
                  <a:cubicBezTo>
                    <a:pt x="996" y="98"/>
                    <a:pt x="856" y="20"/>
                    <a:pt x="685" y="5"/>
                  </a:cubicBezTo>
                  <a:cubicBezTo>
                    <a:pt x="661" y="2"/>
                    <a:pt x="637" y="1"/>
                    <a:pt x="613"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5;p18">
              <a:extLst>
                <a:ext uri="{FF2B5EF4-FFF2-40B4-BE49-F238E27FC236}">
                  <a16:creationId xmlns:a16="http://schemas.microsoft.com/office/drawing/2014/main" id="{D90F0CB9-EF10-8EE6-AAB7-7005DB79EC58}"/>
                </a:ext>
              </a:extLst>
            </p:cNvPr>
            <p:cNvSpPr/>
            <p:nvPr/>
          </p:nvSpPr>
          <p:spPr>
            <a:xfrm>
              <a:off x="3529000" y="1999375"/>
              <a:ext cx="31350" cy="31350"/>
            </a:xfrm>
            <a:custGeom>
              <a:avLst/>
              <a:gdLst/>
              <a:ahLst/>
              <a:cxnLst/>
              <a:rect l="l" t="t" r="r" b="b"/>
              <a:pathLst>
                <a:path w="1254" h="1254" extrusionOk="0">
                  <a:moveTo>
                    <a:pt x="591" y="1"/>
                  </a:moveTo>
                  <a:cubicBezTo>
                    <a:pt x="468" y="1"/>
                    <a:pt x="347" y="48"/>
                    <a:pt x="236" y="134"/>
                  </a:cubicBezTo>
                  <a:cubicBezTo>
                    <a:pt x="112" y="258"/>
                    <a:pt x="34" y="398"/>
                    <a:pt x="3" y="568"/>
                  </a:cubicBezTo>
                  <a:cubicBezTo>
                    <a:pt x="-12" y="723"/>
                    <a:pt x="34" y="879"/>
                    <a:pt x="143" y="1018"/>
                  </a:cubicBezTo>
                  <a:cubicBezTo>
                    <a:pt x="251" y="1142"/>
                    <a:pt x="391" y="1220"/>
                    <a:pt x="577" y="1251"/>
                  </a:cubicBezTo>
                  <a:cubicBezTo>
                    <a:pt x="597" y="1253"/>
                    <a:pt x="616" y="1254"/>
                    <a:pt x="635" y="1254"/>
                  </a:cubicBezTo>
                  <a:cubicBezTo>
                    <a:pt x="771" y="1254"/>
                    <a:pt x="903" y="1206"/>
                    <a:pt x="1011" y="1111"/>
                  </a:cubicBezTo>
                  <a:cubicBezTo>
                    <a:pt x="1151" y="987"/>
                    <a:pt x="1229" y="863"/>
                    <a:pt x="1244" y="677"/>
                  </a:cubicBezTo>
                  <a:cubicBezTo>
                    <a:pt x="1275" y="522"/>
                    <a:pt x="1229" y="367"/>
                    <a:pt x="1120" y="243"/>
                  </a:cubicBezTo>
                  <a:cubicBezTo>
                    <a:pt x="996" y="103"/>
                    <a:pt x="856" y="26"/>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6;p18">
              <a:extLst>
                <a:ext uri="{FF2B5EF4-FFF2-40B4-BE49-F238E27FC236}">
                  <a16:creationId xmlns:a16="http://schemas.microsoft.com/office/drawing/2014/main" id="{2E729EE5-52BB-819A-4555-4632C1087BF1}"/>
                </a:ext>
              </a:extLst>
            </p:cNvPr>
            <p:cNvSpPr/>
            <p:nvPr/>
          </p:nvSpPr>
          <p:spPr>
            <a:xfrm>
              <a:off x="3724800" y="2017350"/>
              <a:ext cx="31350" cy="31225"/>
            </a:xfrm>
            <a:custGeom>
              <a:avLst/>
              <a:gdLst/>
              <a:ahLst/>
              <a:cxnLst/>
              <a:rect l="l" t="t" r="r" b="b"/>
              <a:pathLst>
                <a:path w="1254" h="1249" extrusionOk="0">
                  <a:moveTo>
                    <a:pt x="614" y="1"/>
                  </a:moveTo>
                  <a:cubicBezTo>
                    <a:pt x="483" y="1"/>
                    <a:pt x="354" y="39"/>
                    <a:pt x="236" y="144"/>
                  </a:cubicBezTo>
                  <a:cubicBezTo>
                    <a:pt x="112" y="253"/>
                    <a:pt x="35" y="392"/>
                    <a:pt x="4" y="563"/>
                  </a:cubicBezTo>
                  <a:cubicBezTo>
                    <a:pt x="-12" y="718"/>
                    <a:pt x="35" y="873"/>
                    <a:pt x="143" y="1013"/>
                  </a:cubicBezTo>
                  <a:cubicBezTo>
                    <a:pt x="267" y="1152"/>
                    <a:pt x="391" y="1230"/>
                    <a:pt x="578" y="1245"/>
                  </a:cubicBezTo>
                  <a:cubicBezTo>
                    <a:pt x="602" y="1248"/>
                    <a:pt x="625" y="1249"/>
                    <a:pt x="649" y="1249"/>
                  </a:cubicBezTo>
                  <a:cubicBezTo>
                    <a:pt x="780" y="1249"/>
                    <a:pt x="907" y="1211"/>
                    <a:pt x="1012" y="1106"/>
                  </a:cubicBezTo>
                  <a:cubicBezTo>
                    <a:pt x="1151" y="997"/>
                    <a:pt x="1229" y="858"/>
                    <a:pt x="1244" y="687"/>
                  </a:cubicBezTo>
                  <a:cubicBezTo>
                    <a:pt x="1275" y="532"/>
                    <a:pt x="1229" y="377"/>
                    <a:pt x="1120" y="237"/>
                  </a:cubicBezTo>
                  <a:cubicBezTo>
                    <a:pt x="996" y="98"/>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7;p18">
              <a:extLst>
                <a:ext uri="{FF2B5EF4-FFF2-40B4-BE49-F238E27FC236}">
                  <a16:creationId xmlns:a16="http://schemas.microsoft.com/office/drawing/2014/main" id="{CD78BCC7-3FB5-18D1-D2E0-AE5617BC62AA}"/>
                </a:ext>
              </a:extLst>
            </p:cNvPr>
            <p:cNvSpPr/>
            <p:nvPr/>
          </p:nvSpPr>
          <p:spPr>
            <a:xfrm>
              <a:off x="3920625" y="2035200"/>
              <a:ext cx="31200" cy="31225"/>
            </a:xfrm>
            <a:custGeom>
              <a:avLst/>
              <a:gdLst/>
              <a:ahLst/>
              <a:cxnLst/>
              <a:rect l="l" t="t" r="r" b="b"/>
              <a:pathLst>
                <a:path w="1248" h="1249" extrusionOk="0">
                  <a:moveTo>
                    <a:pt x="613" y="0"/>
                  </a:moveTo>
                  <a:cubicBezTo>
                    <a:pt x="483" y="0"/>
                    <a:pt x="354" y="39"/>
                    <a:pt x="236" y="144"/>
                  </a:cubicBezTo>
                  <a:cubicBezTo>
                    <a:pt x="96" y="252"/>
                    <a:pt x="34" y="392"/>
                    <a:pt x="3" y="562"/>
                  </a:cubicBezTo>
                  <a:cubicBezTo>
                    <a:pt x="-13" y="717"/>
                    <a:pt x="34" y="872"/>
                    <a:pt x="143" y="1012"/>
                  </a:cubicBezTo>
                  <a:cubicBezTo>
                    <a:pt x="267" y="1152"/>
                    <a:pt x="391" y="1229"/>
                    <a:pt x="577" y="1245"/>
                  </a:cubicBezTo>
                  <a:cubicBezTo>
                    <a:pt x="601" y="1247"/>
                    <a:pt x="624" y="1248"/>
                    <a:pt x="648" y="1248"/>
                  </a:cubicBezTo>
                  <a:cubicBezTo>
                    <a:pt x="775" y="1248"/>
                    <a:pt x="893" y="1210"/>
                    <a:pt x="1011" y="1105"/>
                  </a:cubicBezTo>
                  <a:cubicBezTo>
                    <a:pt x="1151" y="997"/>
                    <a:pt x="1228" y="857"/>
                    <a:pt x="1244" y="686"/>
                  </a:cubicBezTo>
                  <a:cubicBezTo>
                    <a:pt x="1259" y="531"/>
                    <a:pt x="1228" y="376"/>
                    <a:pt x="1120" y="237"/>
                  </a:cubicBezTo>
                  <a:cubicBezTo>
                    <a:pt x="996" y="97"/>
                    <a:pt x="856" y="19"/>
                    <a:pt x="685" y="4"/>
                  </a:cubicBezTo>
                  <a:cubicBezTo>
                    <a:pt x="661" y="2"/>
                    <a:pt x="637" y="0"/>
                    <a:pt x="613"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8;p18">
              <a:extLst>
                <a:ext uri="{FF2B5EF4-FFF2-40B4-BE49-F238E27FC236}">
                  <a16:creationId xmlns:a16="http://schemas.microsoft.com/office/drawing/2014/main" id="{4B5987D1-B976-FA04-5010-5ABC90BDA931}"/>
                </a:ext>
              </a:extLst>
            </p:cNvPr>
            <p:cNvSpPr/>
            <p:nvPr/>
          </p:nvSpPr>
          <p:spPr>
            <a:xfrm>
              <a:off x="4116400" y="2053050"/>
              <a:ext cx="31225" cy="31350"/>
            </a:xfrm>
            <a:custGeom>
              <a:avLst/>
              <a:gdLst/>
              <a:ahLst/>
              <a:cxnLst/>
              <a:rect l="l" t="t" r="r" b="b"/>
              <a:pathLst>
                <a:path w="1249" h="1254" extrusionOk="0">
                  <a:moveTo>
                    <a:pt x="629" y="0"/>
                  </a:moveTo>
                  <a:cubicBezTo>
                    <a:pt x="493" y="0"/>
                    <a:pt x="359" y="48"/>
                    <a:pt x="237" y="143"/>
                  </a:cubicBezTo>
                  <a:cubicBezTo>
                    <a:pt x="97" y="252"/>
                    <a:pt x="20" y="391"/>
                    <a:pt x="4" y="577"/>
                  </a:cubicBezTo>
                  <a:cubicBezTo>
                    <a:pt x="-11" y="732"/>
                    <a:pt x="20" y="887"/>
                    <a:pt x="144" y="1011"/>
                  </a:cubicBezTo>
                  <a:cubicBezTo>
                    <a:pt x="268" y="1151"/>
                    <a:pt x="392" y="1229"/>
                    <a:pt x="578" y="1244"/>
                  </a:cubicBezTo>
                  <a:cubicBezTo>
                    <a:pt x="610" y="1250"/>
                    <a:pt x="641" y="1254"/>
                    <a:pt x="671" y="1254"/>
                  </a:cubicBezTo>
                  <a:cubicBezTo>
                    <a:pt x="790" y="1254"/>
                    <a:pt x="901" y="1206"/>
                    <a:pt x="1012" y="1120"/>
                  </a:cubicBezTo>
                  <a:cubicBezTo>
                    <a:pt x="1152" y="996"/>
                    <a:pt x="1230" y="856"/>
                    <a:pt x="1245" y="686"/>
                  </a:cubicBezTo>
                  <a:cubicBezTo>
                    <a:pt x="1261" y="531"/>
                    <a:pt x="1230" y="376"/>
                    <a:pt x="1121" y="236"/>
                  </a:cubicBezTo>
                  <a:cubicBezTo>
                    <a:pt x="997" y="112"/>
                    <a:pt x="857" y="34"/>
                    <a:pt x="687" y="3"/>
                  </a:cubicBezTo>
                  <a:cubicBezTo>
                    <a:pt x="667"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9;p18">
              <a:extLst>
                <a:ext uri="{FF2B5EF4-FFF2-40B4-BE49-F238E27FC236}">
                  <a16:creationId xmlns:a16="http://schemas.microsoft.com/office/drawing/2014/main" id="{ABEFE498-DE17-6498-D40D-CEE843CD2483}"/>
                </a:ext>
              </a:extLst>
            </p:cNvPr>
            <p:cNvSpPr/>
            <p:nvPr/>
          </p:nvSpPr>
          <p:spPr>
            <a:xfrm>
              <a:off x="4312625" y="2071100"/>
              <a:ext cx="31575" cy="31350"/>
            </a:xfrm>
            <a:custGeom>
              <a:avLst/>
              <a:gdLst/>
              <a:ahLst/>
              <a:cxnLst/>
              <a:rect l="l" t="t" r="r" b="b"/>
              <a:pathLst>
                <a:path w="1263" h="1254" extrusionOk="0">
                  <a:moveTo>
                    <a:pt x="591" y="1"/>
                  </a:moveTo>
                  <a:cubicBezTo>
                    <a:pt x="468" y="1"/>
                    <a:pt x="350" y="48"/>
                    <a:pt x="251" y="134"/>
                  </a:cubicBezTo>
                  <a:cubicBezTo>
                    <a:pt x="112" y="258"/>
                    <a:pt x="34" y="398"/>
                    <a:pt x="3" y="569"/>
                  </a:cubicBezTo>
                  <a:cubicBezTo>
                    <a:pt x="-12" y="724"/>
                    <a:pt x="34" y="879"/>
                    <a:pt x="143" y="1018"/>
                  </a:cubicBezTo>
                  <a:cubicBezTo>
                    <a:pt x="267" y="1143"/>
                    <a:pt x="406" y="1220"/>
                    <a:pt x="577" y="1251"/>
                  </a:cubicBezTo>
                  <a:cubicBezTo>
                    <a:pt x="596" y="1253"/>
                    <a:pt x="616" y="1254"/>
                    <a:pt x="635" y="1254"/>
                  </a:cubicBezTo>
                  <a:cubicBezTo>
                    <a:pt x="771" y="1254"/>
                    <a:pt x="905" y="1206"/>
                    <a:pt x="1027" y="1112"/>
                  </a:cubicBezTo>
                  <a:cubicBezTo>
                    <a:pt x="1151" y="987"/>
                    <a:pt x="1213" y="863"/>
                    <a:pt x="1259" y="677"/>
                  </a:cubicBezTo>
                  <a:cubicBezTo>
                    <a:pt x="1275" y="522"/>
                    <a:pt x="1228" y="367"/>
                    <a:pt x="1120" y="243"/>
                  </a:cubicBezTo>
                  <a:cubicBezTo>
                    <a:pt x="996" y="103"/>
                    <a:pt x="856" y="26"/>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0;p18">
              <a:extLst>
                <a:ext uri="{FF2B5EF4-FFF2-40B4-BE49-F238E27FC236}">
                  <a16:creationId xmlns:a16="http://schemas.microsoft.com/office/drawing/2014/main" id="{A56E53E7-1BB1-5509-10A6-4FCF33C9E1C4}"/>
                </a:ext>
              </a:extLst>
            </p:cNvPr>
            <p:cNvSpPr/>
            <p:nvPr/>
          </p:nvSpPr>
          <p:spPr>
            <a:xfrm>
              <a:off x="4508425" y="2089100"/>
              <a:ext cx="31575" cy="31225"/>
            </a:xfrm>
            <a:custGeom>
              <a:avLst/>
              <a:gdLst/>
              <a:ahLst/>
              <a:cxnLst/>
              <a:rect l="l" t="t" r="r" b="b"/>
              <a:pathLst>
                <a:path w="1263" h="1249" extrusionOk="0">
                  <a:moveTo>
                    <a:pt x="614" y="0"/>
                  </a:moveTo>
                  <a:cubicBezTo>
                    <a:pt x="484" y="0"/>
                    <a:pt x="357" y="38"/>
                    <a:pt x="252" y="143"/>
                  </a:cubicBezTo>
                  <a:cubicBezTo>
                    <a:pt x="112" y="252"/>
                    <a:pt x="35" y="392"/>
                    <a:pt x="4" y="562"/>
                  </a:cubicBezTo>
                  <a:cubicBezTo>
                    <a:pt x="-12" y="717"/>
                    <a:pt x="35" y="872"/>
                    <a:pt x="143" y="1012"/>
                  </a:cubicBezTo>
                  <a:cubicBezTo>
                    <a:pt x="267" y="1151"/>
                    <a:pt x="407" y="1229"/>
                    <a:pt x="577" y="1245"/>
                  </a:cubicBezTo>
                  <a:cubicBezTo>
                    <a:pt x="601" y="1247"/>
                    <a:pt x="625" y="1248"/>
                    <a:pt x="649" y="1248"/>
                  </a:cubicBezTo>
                  <a:cubicBezTo>
                    <a:pt x="780" y="1248"/>
                    <a:pt x="909" y="1210"/>
                    <a:pt x="1027" y="1105"/>
                  </a:cubicBezTo>
                  <a:cubicBezTo>
                    <a:pt x="1151" y="996"/>
                    <a:pt x="1229" y="857"/>
                    <a:pt x="1260" y="686"/>
                  </a:cubicBezTo>
                  <a:cubicBezTo>
                    <a:pt x="1275"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1;p18">
              <a:extLst>
                <a:ext uri="{FF2B5EF4-FFF2-40B4-BE49-F238E27FC236}">
                  <a16:creationId xmlns:a16="http://schemas.microsoft.com/office/drawing/2014/main" id="{6EE54AAC-C9E0-8712-B900-9BCCEFE17F0C}"/>
                </a:ext>
              </a:extLst>
            </p:cNvPr>
            <p:cNvSpPr/>
            <p:nvPr/>
          </p:nvSpPr>
          <p:spPr>
            <a:xfrm>
              <a:off x="4704450" y="2106925"/>
              <a:ext cx="31375" cy="31225"/>
            </a:xfrm>
            <a:custGeom>
              <a:avLst/>
              <a:gdLst/>
              <a:ahLst/>
              <a:cxnLst/>
              <a:rect l="l" t="t" r="r" b="b"/>
              <a:pathLst>
                <a:path w="1255" h="1249" extrusionOk="0">
                  <a:moveTo>
                    <a:pt x="605" y="1"/>
                  </a:moveTo>
                  <a:cubicBezTo>
                    <a:pt x="475" y="1"/>
                    <a:pt x="348" y="39"/>
                    <a:pt x="243" y="144"/>
                  </a:cubicBezTo>
                  <a:cubicBezTo>
                    <a:pt x="103" y="252"/>
                    <a:pt x="26" y="392"/>
                    <a:pt x="10" y="563"/>
                  </a:cubicBezTo>
                  <a:cubicBezTo>
                    <a:pt x="-21" y="718"/>
                    <a:pt x="26" y="873"/>
                    <a:pt x="134" y="1012"/>
                  </a:cubicBezTo>
                  <a:cubicBezTo>
                    <a:pt x="259" y="1152"/>
                    <a:pt x="398" y="1229"/>
                    <a:pt x="569" y="1245"/>
                  </a:cubicBezTo>
                  <a:cubicBezTo>
                    <a:pt x="593" y="1247"/>
                    <a:pt x="617" y="1249"/>
                    <a:pt x="641" y="1249"/>
                  </a:cubicBezTo>
                  <a:cubicBezTo>
                    <a:pt x="771" y="1249"/>
                    <a:pt x="901" y="1210"/>
                    <a:pt x="1018" y="1105"/>
                  </a:cubicBezTo>
                  <a:cubicBezTo>
                    <a:pt x="1143" y="997"/>
                    <a:pt x="1220" y="857"/>
                    <a:pt x="1251" y="687"/>
                  </a:cubicBezTo>
                  <a:cubicBezTo>
                    <a:pt x="1267" y="532"/>
                    <a:pt x="1220" y="376"/>
                    <a:pt x="1112"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2;p18">
              <a:extLst>
                <a:ext uri="{FF2B5EF4-FFF2-40B4-BE49-F238E27FC236}">
                  <a16:creationId xmlns:a16="http://schemas.microsoft.com/office/drawing/2014/main" id="{9BD8BC13-5906-D7CF-0F5F-F6586A2A3E44}"/>
                </a:ext>
              </a:extLst>
            </p:cNvPr>
            <p:cNvSpPr/>
            <p:nvPr/>
          </p:nvSpPr>
          <p:spPr>
            <a:xfrm>
              <a:off x="4900275" y="2124775"/>
              <a:ext cx="31350" cy="31350"/>
            </a:xfrm>
            <a:custGeom>
              <a:avLst/>
              <a:gdLst/>
              <a:ahLst/>
              <a:cxnLst/>
              <a:rect l="l" t="t" r="r" b="b"/>
              <a:pathLst>
                <a:path w="1254" h="1254" extrusionOk="0">
                  <a:moveTo>
                    <a:pt x="619" y="1"/>
                  </a:moveTo>
                  <a:cubicBezTo>
                    <a:pt x="483" y="1"/>
                    <a:pt x="351" y="48"/>
                    <a:pt x="242" y="143"/>
                  </a:cubicBezTo>
                  <a:cubicBezTo>
                    <a:pt x="103" y="267"/>
                    <a:pt x="25" y="391"/>
                    <a:pt x="10" y="577"/>
                  </a:cubicBezTo>
                  <a:cubicBezTo>
                    <a:pt x="-21" y="733"/>
                    <a:pt x="25" y="888"/>
                    <a:pt x="134" y="1012"/>
                  </a:cubicBezTo>
                  <a:cubicBezTo>
                    <a:pt x="258" y="1151"/>
                    <a:pt x="397" y="1229"/>
                    <a:pt x="568" y="1244"/>
                  </a:cubicBezTo>
                  <a:cubicBezTo>
                    <a:pt x="600" y="1251"/>
                    <a:pt x="631" y="1254"/>
                    <a:pt x="663" y="1254"/>
                  </a:cubicBezTo>
                  <a:cubicBezTo>
                    <a:pt x="786" y="1254"/>
                    <a:pt x="907" y="1207"/>
                    <a:pt x="1018" y="1120"/>
                  </a:cubicBezTo>
                  <a:cubicBezTo>
                    <a:pt x="1142" y="1012"/>
                    <a:pt x="1219" y="857"/>
                    <a:pt x="1250" y="686"/>
                  </a:cubicBezTo>
                  <a:cubicBezTo>
                    <a:pt x="1266" y="531"/>
                    <a:pt x="1219" y="376"/>
                    <a:pt x="1111" y="236"/>
                  </a:cubicBezTo>
                  <a:cubicBezTo>
                    <a:pt x="987" y="112"/>
                    <a:pt x="863"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3;p18">
              <a:extLst>
                <a:ext uri="{FF2B5EF4-FFF2-40B4-BE49-F238E27FC236}">
                  <a16:creationId xmlns:a16="http://schemas.microsoft.com/office/drawing/2014/main" id="{E6A62052-0609-42F2-4028-0D0955E7C236}"/>
                </a:ext>
              </a:extLst>
            </p:cNvPr>
            <p:cNvSpPr/>
            <p:nvPr/>
          </p:nvSpPr>
          <p:spPr>
            <a:xfrm>
              <a:off x="5096075" y="2142850"/>
              <a:ext cx="31350" cy="31350"/>
            </a:xfrm>
            <a:custGeom>
              <a:avLst/>
              <a:gdLst/>
              <a:ahLst/>
              <a:cxnLst/>
              <a:rect l="l" t="t" r="r" b="b"/>
              <a:pathLst>
                <a:path w="1254" h="1254" extrusionOk="0">
                  <a:moveTo>
                    <a:pt x="582" y="0"/>
                  </a:moveTo>
                  <a:cubicBezTo>
                    <a:pt x="460" y="0"/>
                    <a:pt x="341" y="47"/>
                    <a:pt x="243" y="134"/>
                  </a:cubicBezTo>
                  <a:cubicBezTo>
                    <a:pt x="103" y="258"/>
                    <a:pt x="26" y="397"/>
                    <a:pt x="10" y="568"/>
                  </a:cubicBezTo>
                  <a:cubicBezTo>
                    <a:pt x="-21" y="723"/>
                    <a:pt x="26" y="878"/>
                    <a:pt x="134" y="1018"/>
                  </a:cubicBezTo>
                  <a:cubicBezTo>
                    <a:pt x="258" y="1142"/>
                    <a:pt x="398" y="1219"/>
                    <a:pt x="568" y="1250"/>
                  </a:cubicBezTo>
                  <a:cubicBezTo>
                    <a:pt x="588" y="1252"/>
                    <a:pt x="607" y="1253"/>
                    <a:pt x="627" y="1253"/>
                  </a:cubicBezTo>
                  <a:cubicBezTo>
                    <a:pt x="762" y="1253"/>
                    <a:pt x="896" y="1206"/>
                    <a:pt x="1018" y="1111"/>
                  </a:cubicBezTo>
                  <a:cubicBezTo>
                    <a:pt x="1142" y="1018"/>
                    <a:pt x="1220" y="863"/>
                    <a:pt x="1251" y="677"/>
                  </a:cubicBezTo>
                  <a:cubicBezTo>
                    <a:pt x="1266" y="521"/>
                    <a:pt x="1220" y="366"/>
                    <a:pt x="1111" y="242"/>
                  </a:cubicBezTo>
                  <a:cubicBezTo>
                    <a:pt x="987" y="103"/>
                    <a:pt x="863" y="25"/>
                    <a:pt x="677" y="10"/>
                  </a:cubicBezTo>
                  <a:cubicBezTo>
                    <a:pt x="645" y="3"/>
                    <a:pt x="614" y="0"/>
                    <a:pt x="58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4;p18">
              <a:extLst>
                <a:ext uri="{FF2B5EF4-FFF2-40B4-BE49-F238E27FC236}">
                  <a16:creationId xmlns:a16="http://schemas.microsoft.com/office/drawing/2014/main" id="{8F31C702-389E-E417-DD97-FA743780C0C0}"/>
                </a:ext>
              </a:extLst>
            </p:cNvPr>
            <p:cNvSpPr/>
            <p:nvPr/>
          </p:nvSpPr>
          <p:spPr>
            <a:xfrm>
              <a:off x="5291875" y="2160825"/>
              <a:ext cx="31375" cy="31225"/>
            </a:xfrm>
            <a:custGeom>
              <a:avLst/>
              <a:gdLst/>
              <a:ahLst/>
              <a:cxnLst/>
              <a:rect l="l" t="t" r="r" b="b"/>
              <a:pathLst>
                <a:path w="1255" h="1249" extrusionOk="0">
                  <a:moveTo>
                    <a:pt x="605" y="0"/>
                  </a:moveTo>
                  <a:cubicBezTo>
                    <a:pt x="475" y="0"/>
                    <a:pt x="348" y="39"/>
                    <a:pt x="243" y="144"/>
                  </a:cubicBezTo>
                  <a:cubicBezTo>
                    <a:pt x="103" y="252"/>
                    <a:pt x="26" y="392"/>
                    <a:pt x="10" y="562"/>
                  </a:cubicBezTo>
                  <a:cubicBezTo>
                    <a:pt x="-21" y="717"/>
                    <a:pt x="26" y="873"/>
                    <a:pt x="134" y="1012"/>
                  </a:cubicBezTo>
                  <a:cubicBezTo>
                    <a:pt x="259" y="1152"/>
                    <a:pt x="398" y="1214"/>
                    <a:pt x="569" y="1245"/>
                  </a:cubicBezTo>
                  <a:cubicBezTo>
                    <a:pt x="593" y="1247"/>
                    <a:pt x="617" y="1248"/>
                    <a:pt x="641" y="1248"/>
                  </a:cubicBezTo>
                  <a:cubicBezTo>
                    <a:pt x="771" y="1248"/>
                    <a:pt x="901" y="1210"/>
                    <a:pt x="1019" y="1105"/>
                  </a:cubicBezTo>
                  <a:cubicBezTo>
                    <a:pt x="1143" y="1012"/>
                    <a:pt x="1220" y="857"/>
                    <a:pt x="1251" y="686"/>
                  </a:cubicBezTo>
                  <a:cubicBezTo>
                    <a:pt x="1267" y="531"/>
                    <a:pt x="1220" y="376"/>
                    <a:pt x="1112" y="237"/>
                  </a:cubicBezTo>
                  <a:cubicBezTo>
                    <a:pt x="987" y="97"/>
                    <a:pt x="848"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5;p18">
              <a:extLst>
                <a:ext uri="{FF2B5EF4-FFF2-40B4-BE49-F238E27FC236}">
                  <a16:creationId xmlns:a16="http://schemas.microsoft.com/office/drawing/2014/main" id="{BCC68C29-D3DE-2884-9A5E-95D2BBFEF04C}"/>
                </a:ext>
              </a:extLst>
            </p:cNvPr>
            <p:cNvSpPr/>
            <p:nvPr/>
          </p:nvSpPr>
          <p:spPr>
            <a:xfrm>
              <a:off x="5487475" y="2179075"/>
              <a:ext cx="31575" cy="31350"/>
            </a:xfrm>
            <a:custGeom>
              <a:avLst/>
              <a:gdLst/>
              <a:ahLst/>
              <a:cxnLst/>
              <a:rect l="l" t="t" r="r" b="b"/>
              <a:pathLst>
                <a:path w="1263" h="1254" extrusionOk="0">
                  <a:moveTo>
                    <a:pt x="628" y="0"/>
                  </a:moveTo>
                  <a:cubicBezTo>
                    <a:pt x="492" y="0"/>
                    <a:pt x="360" y="48"/>
                    <a:pt x="251" y="143"/>
                  </a:cubicBezTo>
                  <a:cubicBezTo>
                    <a:pt x="112" y="251"/>
                    <a:pt x="34" y="391"/>
                    <a:pt x="3" y="577"/>
                  </a:cubicBezTo>
                  <a:cubicBezTo>
                    <a:pt x="-12" y="732"/>
                    <a:pt x="34" y="887"/>
                    <a:pt x="143" y="1011"/>
                  </a:cubicBezTo>
                  <a:cubicBezTo>
                    <a:pt x="267" y="1151"/>
                    <a:pt x="406" y="1228"/>
                    <a:pt x="577" y="1244"/>
                  </a:cubicBezTo>
                  <a:cubicBezTo>
                    <a:pt x="609" y="1250"/>
                    <a:pt x="640" y="1253"/>
                    <a:pt x="672" y="1253"/>
                  </a:cubicBezTo>
                  <a:cubicBezTo>
                    <a:pt x="795" y="1253"/>
                    <a:pt x="916" y="1206"/>
                    <a:pt x="1027" y="1120"/>
                  </a:cubicBezTo>
                  <a:cubicBezTo>
                    <a:pt x="1151" y="996"/>
                    <a:pt x="1228" y="856"/>
                    <a:pt x="1260" y="685"/>
                  </a:cubicBezTo>
                  <a:cubicBezTo>
                    <a:pt x="1275" y="530"/>
                    <a:pt x="1228" y="375"/>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6;p18">
              <a:extLst>
                <a:ext uri="{FF2B5EF4-FFF2-40B4-BE49-F238E27FC236}">
                  <a16:creationId xmlns:a16="http://schemas.microsoft.com/office/drawing/2014/main" id="{1716DE6C-3C98-63FC-8DBD-6CAF42A98CBE}"/>
                </a:ext>
              </a:extLst>
            </p:cNvPr>
            <p:cNvSpPr/>
            <p:nvPr/>
          </p:nvSpPr>
          <p:spPr>
            <a:xfrm>
              <a:off x="2324650" y="2208150"/>
              <a:ext cx="31225" cy="31350"/>
            </a:xfrm>
            <a:custGeom>
              <a:avLst/>
              <a:gdLst/>
              <a:ahLst/>
              <a:cxnLst/>
              <a:rect l="l" t="t" r="r" b="b"/>
              <a:pathLst>
                <a:path w="1249" h="1254" extrusionOk="0">
                  <a:moveTo>
                    <a:pt x="629" y="0"/>
                  </a:moveTo>
                  <a:cubicBezTo>
                    <a:pt x="493" y="0"/>
                    <a:pt x="359" y="48"/>
                    <a:pt x="237" y="143"/>
                  </a:cubicBezTo>
                  <a:cubicBezTo>
                    <a:pt x="98" y="251"/>
                    <a:pt x="20" y="391"/>
                    <a:pt x="5" y="577"/>
                  </a:cubicBezTo>
                  <a:cubicBezTo>
                    <a:pt x="-11" y="732"/>
                    <a:pt x="20" y="887"/>
                    <a:pt x="144" y="1011"/>
                  </a:cubicBezTo>
                  <a:cubicBezTo>
                    <a:pt x="253" y="1151"/>
                    <a:pt x="392" y="1228"/>
                    <a:pt x="563" y="1244"/>
                  </a:cubicBezTo>
                  <a:cubicBezTo>
                    <a:pt x="595" y="1250"/>
                    <a:pt x="626" y="1253"/>
                    <a:pt x="658" y="1253"/>
                  </a:cubicBezTo>
                  <a:cubicBezTo>
                    <a:pt x="781" y="1253"/>
                    <a:pt x="902" y="1206"/>
                    <a:pt x="1013" y="1120"/>
                  </a:cubicBezTo>
                  <a:cubicBezTo>
                    <a:pt x="1152" y="996"/>
                    <a:pt x="1230" y="856"/>
                    <a:pt x="1245" y="686"/>
                  </a:cubicBezTo>
                  <a:cubicBezTo>
                    <a:pt x="1261" y="531"/>
                    <a:pt x="1230" y="375"/>
                    <a:pt x="1106" y="236"/>
                  </a:cubicBezTo>
                  <a:cubicBezTo>
                    <a:pt x="997" y="112"/>
                    <a:pt x="858" y="34"/>
                    <a:pt x="687" y="3"/>
                  </a:cubicBezTo>
                  <a:cubicBezTo>
                    <a:pt x="668"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7;p18">
              <a:extLst>
                <a:ext uri="{FF2B5EF4-FFF2-40B4-BE49-F238E27FC236}">
                  <a16:creationId xmlns:a16="http://schemas.microsoft.com/office/drawing/2014/main" id="{C0E37B46-2041-E3E5-39BA-2C658F21493F}"/>
                </a:ext>
              </a:extLst>
            </p:cNvPr>
            <p:cNvSpPr/>
            <p:nvPr/>
          </p:nvSpPr>
          <p:spPr>
            <a:xfrm>
              <a:off x="2520475" y="2226200"/>
              <a:ext cx="31225" cy="31350"/>
            </a:xfrm>
            <a:custGeom>
              <a:avLst/>
              <a:gdLst/>
              <a:ahLst/>
              <a:cxnLst/>
              <a:rect l="l" t="t" r="r" b="b"/>
              <a:pathLst>
                <a:path w="1249" h="1254" extrusionOk="0">
                  <a:moveTo>
                    <a:pt x="591" y="1"/>
                  </a:moveTo>
                  <a:cubicBezTo>
                    <a:pt x="469" y="1"/>
                    <a:pt x="348" y="48"/>
                    <a:pt x="237" y="134"/>
                  </a:cubicBezTo>
                  <a:cubicBezTo>
                    <a:pt x="97" y="258"/>
                    <a:pt x="19" y="398"/>
                    <a:pt x="4" y="568"/>
                  </a:cubicBezTo>
                  <a:cubicBezTo>
                    <a:pt x="-12" y="724"/>
                    <a:pt x="19" y="879"/>
                    <a:pt x="143" y="1018"/>
                  </a:cubicBezTo>
                  <a:cubicBezTo>
                    <a:pt x="252" y="1142"/>
                    <a:pt x="392" y="1220"/>
                    <a:pt x="562" y="1251"/>
                  </a:cubicBezTo>
                  <a:cubicBezTo>
                    <a:pt x="582" y="1253"/>
                    <a:pt x="601" y="1254"/>
                    <a:pt x="620" y="1254"/>
                  </a:cubicBezTo>
                  <a:cubicBezTo>
                    <a:pt x="756" y="1254"/>
                    <a:pt x="890" y="1206"/>
                    <a:pt x="1012" y="1111"/>
                  </a:cubicBezTo>
                  <a:cubicBezTo>
                    <a:pt x="1152" y="987"/>
                    <a:pt x="1229" y="863"/>
                    <a:pt x="1245" y="677"/>
                  </a:cubicBezTo>
                  <a:cubicBezTo>
                    <a:pt x="1260" y="522"/>
                    <a:pt x="1229" y="367"/>
                    <a:pt x="1105" y="243"/>
                  </a:cubicBezTo>
                  <a:cubicBezTo>
                    <a:pt x="996" y="103"/>
                    <a:pt x="857" y="26"/>
                    <a:pt x="686" y="10"/>
                  </a:cubicBezTo>
                  <a:cubicBezTo>
                    <a:pt x="655"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8;p18">
              <a:extLst>
                <a:ext uri="{FF2B5EF4-FFF2-40B4-BE49-F238E27FC236}">
                  <a16:creationId xmlns:a16="http://schemas.microsoft.com/office/drawing/2014/main" id="{64689227-7281-2300-C8FC-A0E97AB896F8}"/>
                </a:ext>
              </a:extLst>
            </p:cNvPr>
            <p:cNvSpPr/>
            <p:nvPr/>
          </p:nvSpPr>
          <p:spPr>
            <a:xfrm>
              <a:off x="2716275" y="2244175"/>
              <a:ext cx="31225" cy="31250"/>
            </a:xfrm>
            <a:custGeom>
              <a:avLst/>
              <a:gdLst/>
              <a:ahLst/>
              <a:cxnLst/>
              <a:rect l="l" t="t" r="r" b="b"/>
              <a:pathLst>
                <a:path w="1249" h="1250" extrusionOk="0">
                  <a:moveTo>
                    <a:pt x="615" y="1"/>
                  </a:moveTo>
                  <a:cubicBezTo>
                    <a:pt x="484" y="1"/>
                    <a:pt x="355" y="39"/>
                    <a:pt x="237" y="144"/>
                  </a:cubicBezTo>
                  <a:cubicBezTo>
                    <a:pt x="97" y="253"/>
                    <a:pt x="20" y="392"/>
                    <a:pt x="4" y="563"/>
                  </a:cubicBezTo>
                  <a:cubicBezTo>
                    <a:pt x="-11" y="718"/>
                    <a:pt x="20" y="873"/>
                    <a:pt x="144" y="1013"/>
                  </a:cubicBezTo>
                  <a:cubicBezTo>
                    <a:pt x="252" y="1152"/>
                    <a:pt x="392" y="1230"/>
                    <a:pt x="563" y="1245"/>
                  </a:cubicBezTo>
                  <a:cubicBezTo>
                    <a:pt x="587" y="1248"/>
                    <a:pt x="611" y="1249"/>
                    <a:pt x="634" y="1249"/>
                  </a:cubicBezTo>
                  <a:cubicBezTo>
                    <a:pt x="765" y="1249"/>
                    <a:pt x="894" y="1211"/>
                    <a:pt x="1012" y="1106"/>
                  </a:cubicBezTo>
                  <a:cubicBezTo>
                    <a:pt x="1152" y="997"/>
                    <a:pt x="1229" y="858"/>
                    <a:pt x="1245" y="687"/>
                  </a:cubicBezTo>
                  <a:cubicBezTo>
                    <a:pt x="1260" y="532"/>
                    <a:pt x="1229" y="377"/>
                    <a:pt x="1105"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9;p18">
              <a:extLst>
                <a:ext uri="{FF2B5EF4-FFF2-40B4-BE49-F238E27FC236}">
                  <a16:creationId xmlns:a16="http://schemas.microsoft.com/office/drawing/2014/main" id="{51A3B65A-9729-9A02-A34D-73AA82E63559}"/>
                </a:ext>
              </a:extLst>
            </p:cNvPr>
            <p:cNvSpPr/>
            <p:nvPr/>
          </p:nvSpPr>
          <p:spPr>
            <a:xfrm>
              <a:off x="2912500" y="2262025"/>
              <a:ext cx="31350" cy="31225"/>
            </a:xfrm>
            <a:custGeom>
              <a:avLst/>
              <a:gdLst/>
              <a:ahLst/>
              <a:cxnLst/>
              <a:rect l="l" t="t" r="r" b="b"/>
              <a:pathLst>
                <a:path w="1254" h="1249" extrusionOk="0">
                  <a:moveTo>
                    <a:pt x="614" y="0"/>
                  </a:moveTo>
                  <a:cubicBezTo>
                    <a:pt x="483" y="0"/>
                    <a:pt x="354" y="39"/>
                    <a:pt x="236" y="144"/>
                  </a:cubicBezTo>
                  <a:cubicBezTo>
                    <a:pt x="112" y="252"/>
                    <a:pt x="34" y="392"/>
                    <a:pt x="3" y="562"/>
                  </a:cubicBezTo>
                  <a:cubicBezTo>
                    <a:pt x="-12" y="717"/>
                    <a:pt x="34" y="873"/>
                    <a:pt x="143" y="1012"/>
                  </a:cubicBezTo>
                  <a:cubicBezTo>
                    <a:pt x="267" y="1152"/>
                    <a:pt x="391" y="1229"/>
                    <a:pt x="577" y="1245"/>
                  </a:cubicBezTo>
                  <a:cubicBezTo>
                    <a:pt x="601" y="1247"/>
                    <a:pt x="625" y="1248"/>
                    <a:pt x="649" y="1248"/>
                  </a:cubicBezTo>
                  <a:cubicBezTo>
                    <a:pt x="779" y="1248"/>
                    <a:pt x="906" y="1210"/>
                    <a:pt x="1011" y="1105"/>
                  </a:cubicBezTo>
                  <a:cubicBezTo>
                    <a:pt x="1151" y="997"/>
                    <a:pt x="1213" y="857"/>
                    <a:pt x="1244" y="686"/>
                  </a:cubicBezTo>
                  <a:cubicBezTo>
                    <a:pt x="1275" y="531"/>
                    <a:pt x="1228" y="376"/>
                    <a:pt x="1120" y="237"/>
                  </a:cubicBezTo>
                  <a:cubicBezTo>
                    <a:pt x="996" y="97"/>
                    <a:pt x="856" y="20"/>
                    <a:pt x="685" y="4"/>
                  </a:cubicBezTo>
                  <a:cubicBezTo>
                    <a:pt x="661"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320;p18">
              <a:extLst>
                <a:ext uri="{FF2B5EF4-FFF2-40B4-BE49-F238E27FC236}">
                  <a16:creationId xmlns:a16="http://schemas.microsoft.com/office/drawing/2014/main" id="{1889C429-54B6-3B75-AF93-A5CFE1C8E639}"/>
                </a:ext>
              </a:extLst>
            </p:cNvPr>
            <p:cNvSpPr/>
            <p:nvPr/>
          </p:nvSpPr>
          <p:spPr>
            <a:xfrm>
              <a:off x="3108275" y="2279875"/>
              <a:ext cx="31375" cy="31350"/>
            </a:xfrm>
            <a:custGeom>
              <a:avLst/>
              <a:gdLst/>
              <a:ahLst/>
              <a:cxnLst/>
              <a:rect l="l" t="t" r="r" b="b"/>
              <a:pathLst>
                <a:path w="1255" h="1254" extrusionOk="0">
                  <a:moveTo>
                    <a:pt x="629" y="1"/>
                  </a:moveTo>
                  <a:cubicBezTo>
                    <a:pt x="493" y="1"/>
                    <a:pt x="359" y="48"/>
                    <a:pt x="237" y="143"/>
                  </a:cubicBezTo>
                  <a:cubicBezTo>
                    <a:pt x="113" y="267"/>
                    <a:pt x="35" y="391"/>
                    <a:pt x="4" y="577"/>
                  </a:cubicBezTo>
                  <a:cubicBezTo>
                    <a:pt x="-11" y="732"/>
                    <a:pt x="20" y="888"/>
                    <a:pt x="144" y="1012"/>
                  </a:cubicBezTo>
                  <a:cubicBezTo>
                    <a:pt x="253" y="1151"/>
                    <a:pt x="392" y="1229"/>
                    <a:pt x="578" y="1244"/>
                  </a:cubicBezTo>
                  <a:cubicBezTo>
                    <a:pt x="610" y="1251"/>
                    <a:pt x="642" y="1254"/>
                    <a:pt x="673" y="1254"/>
                  </a:cubicBezTo>
                  <a:cubicBezTo>
                    <a:pt x="795" y="1254"/>
                    <a:pt x="914" y="1207"/>
                    <a:pt x="1013" y="1120"/>
                  </a:cubicBezTo>
                  <a:cubicBezTo>
                    <a:pt x="1152" y="1012"/>
                    <a:pt x="1230" y="857"/>
                    <a:pt x="1245" y="686"/>
                  </a:cubicBezTo>
                  <a:cubicBezTo>
                    <a:pt x="1276" y="531"/>
                    <a:pt x="1230" y="376"/>
                    <a:pt x="1121" y="236"/>
                  </a:cubicBezTo>
                  <a:cubicBezTo>
                    <a:pt x="997" y="112"/>
                    <a:pt x="857" y="34"/>
                    <a:pt x="687" y="3"/>
                  </a:cubicBezTo>
                  <a:cubicBezTo>
                    <a:pt x="667"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321;p18">
              <a:extLst>
                <a:ext uri="{FF2B5EF4-FFF2-40B4-BE49-F238E27FC236}">
                  <a16:creationId xmlns:a16="http://schemas.microsoft.com/office/drawing/2014/main" id="{29094158-03BF-EAC8-4EA3-F736C376C391}"/>
                </a:ext>
              </a:extLst>
            </p:cNvPr>
            <p:cNvSpPr/>
            <p:nvPr/>
          </p:nvSpPr>
          <p:spPr>
            <a:xfrm>
              <a:off x="3304100" y="2297925"/>
              <a:ext cx="31350" cy="31375"/>
            </a:xfrm>
            <a:custGeom>
              <a:avLst/>
              <a:gdLst/>
              <a:ahLst/>
              <a:cxnLst/>
              <a:rect l="l" t="t" r="r" b="b"/>
              <a:pathLst>
                <a:path w="1254" h="1255" extrusionOk="0">
                  <a:moveTo>
                    <a:pt x="591" y="1"/>
                  </a:moveTo>
                  <a:cubicBezTo>
                    <a:pt x="468" y="1"/>
                    <a:pt x="347" y="48"/>
                    <a:pt x="236" y="135"/>
                  </a:cubicBezTo>
                  <a:cubicBezTo>
                    <a:pt x="112" y="259"/>
                    <a:pt x="35" y="398"/>
                    <a:pt x="4" y="569"/>
                  </a:cubicBezTo>
                  <a:cubicBezTo>
                    <a:pt x="-12" y="724"/>
                    <a:pt x="35" y="879"/>
                    <a:pt x="143" y="1019"/>
                  </a:cubicBezTo>
                  <a:cubicBezTo>
                    <a:pt x="267" y="1143"/>
                    <a:pt x="391" y="1220"/>
                    <a:pt x="578" y="1251"/>
                  </a:cubicBezTo>
                  <a:cubicBezTo>
                    <a:pt x="597" y="1253"/>
                    <a:pt x="616" y="1254"/>
                    <a:pt x="636" y="1254"/>
                  </a:cubicBezTo>
                  <a:cubicBezTo>
                    <a:pt x="771" y="1254"/>
                    <a:pt x="903" y="1207"/>
                    <a:pt x="1012" y="1112"/>
                  </a:cubicBezTo>
                  <a:cubicBezTo>
                    <a:pt x="1151" y="1019"/>
                    <a:pt x="1229" y="863"/>
                    <a:pt x="1245" y="677"/>
                  </a:cubicBezTo>
                  <a:cubicBezTo>
                    <a:pt x="1276" y="522"/>
                    <a:pt x="1229" y="367"/>
                    <a:pt x="1120" y="243"/>
                  </a:cubicBezTo>
                  <a:cubicBezTo>
                    <a:pt x="996" y="103"/>
                    <a:pt x="857" y="26"/>
                    <a:pt x="686" y="10"/>
                  </a:cubicBezTo>
                  <a:cubicBezTo>
                    <a:pt x="655"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322;p18">
              <a:extLst>
                <a:ext uri="{FF2B5EF4-FFF2-40B4-BE49-F238E27FC236}">
                  <a16:creationId xmlns:a16="http://schemas.microsoft.com/office/drawing/2014/main" id="{37803CE0-7550-1A6E-8313-436F677DA2E0}"/>
                </a:ext>
              </a:extLst>
            </p:cNvPr>
            <p:cNvSpPr/>
            <p:nvPr/>
          </p:nvSpPr>
          <p:spPr>
            <a:xfrm>
              <a:off x="3499925" y="2316300"/>
              <a:ext cx="31350" cy="31225"/>
            </a:xfrm>
            <a:custGeom>
              <a:avLst/>
              <a:gdLst/>
              <a:ahLst/>
              <a:cxnLst/>
              <a:rect l="l" t="t" r="r" b="b"/>
              <a:pathLst>
                <a:path w="1254" h="1249" extrusionOk="0">
                  <a:moveTo>
                    <a:pt x="614" y="1"/>
                  </a:moveTo>
                  <a:cubicBezTo>
                    <a:pt x="483" y="1"/>
                    <a:pt x="354" y="39"/>
                    <a:pt x="236" y="144"/>
                  </a:cubicBezTo>
                  <a:cubicBezTo>
                    <a:pt x="112" y="253"/>
                    <a:pt x="34" y="392"/>
                    <a:pt x="3" y="563"/>
                  </a:cubicBezTo>
                  <a:cubicBezTo>
                    <a:pt x="-12" y="718"/>
                    <a:pt x="34" y="873"/>
                    <a:pt x="143" y="1013"/>
                  </a:cubicBezTo>
                  <a:cubicBezTo>
                    <a:pt x="251" y="1152"/>
                    <a:pt x="391" y="1230"/>
                    <a:pt x="577" y="1245"/>
                  </a:cubicBezTo>
                  <a:cubicBezTo>
                    <a:pt x="601" y="1248"/>
                    <a:pt x="625" y="1249"/>
                    <a:pt x="649" y="1249"/>
                  </a:cubicBezTo>
                  <a:cubicBezTo>
                    <a:pt x="779" y="1249"/>
                    <a:pt x="906" y="1210"/>
                    <a:pt x="1011" y="1106"/>
                  </a:cubicBezTo>
                  <a:cubicBezTo>
                    <a:pt x="1151" y="997"/>
                    <a:pt x="1228" y="857"/>
                    <a:pt x="1244"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323;p18">
              <a:extLst>
                <a:ext uri="{FF2B5EF4-FFF2-40B4-BE49-F238E27FC236}">
                  <a16:creationId xmlns:a16="http://schemas.microsoft.com/office/drawing/2014/main" id="{08437CB8-1461-E50D-1012-6F748C48CE64}"/>
                </a:ext>
              </a:extLst>
            </p:cNvPr>
            <p:cNvSpPr/>
            <p:nvPr/>
          </p:nvSpPr>
          <p:spPr>
            <a:xfrm>
              <a:off x="3695725" y="2334150"/>
              <a:ext cx="31350" cy="31375"/>
            </a:xfrm>
            <a:custGeom>
              <a:avLst/>
              <a:gdLst/>
              <a:ahLst/>
              <a:cxnLst/>
              <a:rect l="l" t="t" r="r" b="b"/>
              <a:pathLst>
                <a:path w="1254" h="1255" extrusionOk="0">
                  <a:moveTo>
                    <a:pt x="628" y="1"/>
                  </a:moveTo>
                  <a:cubicBezTo>
                    <a:pt x="492" y="1"/>
                    <a:pt x="358" y="48"/>
                    <a:pt x="236" y="143"/>
                  </a:cubicBezTo>
                  <a:cubicBezTo>
                    <a:pt x="112" y="252"/>
                    <a:pt x="34" y="392"/>
                    <a:pt x="3" y="578"/>
                  </a:cubicBezTo>
                  <a:cubicBezTo>
                    <a:pt x="-12" y="733"/>
                    <a:pt x="34" y="888"/>
                    <a:pt x="143" y="1012"/>
                  </a:cubicBezTo>
                  <a:cubicBezTo>
                    <a:pt x="267" y="1152"/>
                    <a:pt x="391" y="1229"/>
                    <a:pt x="577" y="1245"/>
                  </a:cubicBezTo>
                  <a:cubicBezTo>
                    <a:pt x="609" y="1251"/>
                    <a:pt x="641" y="1254"/>
                    <a:pt x="672" y="1254"/>
                  </a:cubicBezTo>
                  <a:cubicBezTo>
                    <a:pt x="794" y="1254"/>
                    <a:pt x="913" y="1207"/>
                    <a:pt x="1012" y="1121"/>
                  </a:cubicBezTo>
                  <a:cubicBezTo>
                    <a:pt x="1151" y="996"/>
                    <a:pt x="1229" y="857"/>
                    <a:pt x="1244" y="686"/>
                  </a:cubicBezTo>
                  <a:cubicBezTo>
                    <a:pt x="1275" y="531"/>
                    <a:pt x="1229" y="376"/>
                    <a:pt x="1120" y="236"/>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324;p18">
              <a:extLst>
                <a:ext uri="{FF2B5EF4-FFF2-40B4-BE49-F238E27FC236}">
                  <a16:creationId xmlns:a16="http://schemas.microsoft.com/office/drawing/2014/main" id="{D82CCD9F-6026-3CFE-7BB1-B6B710F03B80}"/>
                </a:ext>
              </a:extLst>
            </p:cNvPr>
            <p:cNvSpPr/>
            <p:nvPr/>
          </p:nvSpPr>
          <p:spPr>
            <a:xfrm>
              <a:off x="3891525" y="2352225"/>
              <a:ext cx="31225" cy="31350"/>
            </a:xfrm>
            <a:custGeom>
              <a:avLst/>
              <a:gdLst/>
              <a:ahLst/>
              <a:cxnLst/>
              <a:rect l="l" t="t" r="r" b="b"/>
              <a:pathLst>
                <a:path w="1249" h="1254" extrusionOk="0">
                  <a:moveTo>
                    <a:pt x="591" y="0"/>
                  </a:moveTo>
                  <a:cubicBezTo>
                    <a:pt x="468" y="0"/>
                    <a:pt x="348" y="47"/>
                    <a:pt x="236" y="134"/>
                  </a:cubicBezTo>
                  <a:cubicBezTo>
                    <a:pt x="97" y="258"/>
                    <a:pt x="35" y="398"/>
                    <a:pt x="4" y="568"/>
                  </a:cubicBezTo>
                  <a:cubicBezTo>
                    <a:pt x="-12" y="723"/>
                    <a:pt x="35" y="878"/>
                    <a:pt x="143" y="1018"/>
                  </a:cubicBezTo>
                  <a:cubicBezTo>
                    <a:pt x="267" y="1142"/>
                    <a:pt x="392" y="1220"/>
                    <a:pt x="578" y="1251"/>
                  </a:cubicBezTo>
                  <a:cubicBezTo>
                    <a:pt x="597" y="1252"/>
                    <a:pt x="616" y="1253"/>
                    <a:pt x="635" y="1253"/>
                  </a:cubicBezTo>
                  <a:cubicBezTo>
                    <a:pt x="768" y="1253"/>
                    <a:pt x="890" y="1206"/>
                    <a:pt x="1012" y="1111"/>
                  </a:cubicBezTo>
                  <a:cubicBezTo>
                    <a:pt x="1151" y="987"/>
                    <a:pt x="1229" y="863"/>
                    <a:pt x="1245" y="677"/>
                  </a:cubicBezTo>
                  <a:cubicBezTo>
                    <a:pt x="1260" y="522"/>
                    <a:pt x="1229" y="366"/>
                    <a:pt x="1120" y="242"/>
                  </a:cubicBezTo>
                  <a:cubicBezTo>
                    <a:pt x="996" y="103"/>
                    <a:pt x="857" y="25"/>
                    <a:pt x="686" y="10"/>
                  </a:cubicBezTo>
                  <a:cubicBezTo>
                    <a:pt x="655" y="3"/>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325;p18">
              <a:extLst>
                <a:ext uri="{FF2B5EF4-FFF2-40B4-BE49-F238E27FC236}">
                  <a16:creationId xmlns:a16="http://schemas.microsoft.com/office/drawing/2014/main" id="{305E1FE5-7556-55F0-7E99-AE6B7586229D}"/>
                </a:ext>
              </a:extLst>
            </p:cNvPr>
            <p:cNvSpPr/>
            <p:nvPr/>
          </p:nvSpPr>
          <p:spPr>
            <a:xfrm>
              <a:off x="4087325" y="2370200"/>
              <a:ext cx="31225" cy="31225"/>
            </a:xfrm>
            <a:custGeom>
              <a:avLst/>
              <a:gdLst/>
              <a:ahLst/>
              <a:cxnLst/>
              <a:rect l="l" t="t" r="r" b="b"/>
              <a:pathLst>
                <a:path w="1249" h="1249" extrusionOk="0">
                  <a:moveTo>
                    <a:pt x="615" y="1"/>
                  </a:moveTo>
                  <a:cubicBezTo>
                    <a:pt x="484" y="1"/>
                    <a:pt x="355" y="39"/>
                    <a:pt x="237" y="144"/>
                  </a:cubicBezTo>
                  <a:cubicBezTo>
                    <a:pt x="97" y="252"/>
                    <a:pt x="20" y="392"/>
                    <a:pt x="4" y="563"/>
                  </a:cubicBezTo>
                  <a:cubicBezTo>
                    <a:pt x="-11" y="718"/>
                    <a:pt x="20" y="873"/>
                    <a:pt x="144" y="1012"/>
                  </a:cubicBezTo>
                  <a:cubicBezTo>
                    <a:pt x="268" y="1152"/>
                    <a:pt x="392" y="1229"/>
                    <a:pt x="578" y="1245"/>
                  </a:cubicBezTo>
                  <a:cubicBezTo>
                    <a:pt x="602" y="1247"/>
                    <a:pt x="626" y="1249"/>
                    <a:pt x="649" y="1249"/>
                  </a:cubicBezTo>
                  <a:cubicBezTo>
                    <a:pt x="776" y="1249"/>
                    <a:pt x="894" y="1210"/>
                    <a:pt x="1012" y="1105"/>
                  </a:cubicBezTo>
                  <a:cubicBezTo>
                    <a:pt x="1152" y="997"/>
                    <a:pt x="1229" y="857"/>
                    <a:pt x="1245" y="687"/>
                  </a:cubicBezTo>
                  <a:cubicBezTo>
                    <a:pt x="1260" y="532"/>
                    <a:pt x="1229" y="376"/>
                    <a:pt x="1121"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326;p18">
              <a:extLst>
                <a:ext uri="{FF2B5EF4-FFF2-40B4-BE49-F238E27FC236}">
                  <a16:creationId xmlns:a16="http://schemas.microsoft.com/office/drawing/2014/main" id="{75CEB56F-A50D-5C69-0F10-1DF9C86D75EB}"/>
                </a:ext>
              </a:extLst>
            </p:cNvPr>
            <p:cNvSpPr/>
            <p:nvPr/>
          </p:nvSpPr>
          <p:spPr>
            <a:xfrm>
              <a:off x="4283550" y="2388025"/>
              <a:ext cx="31575" cy="31250"/>
            </a:xfrm>
            <a:custGeom>
              <a:avLst/>
              <a:gdLst/>
              <a:ahLst/>
              <a:cxnLst/>
              <a:rect l="l" t="t" r="r" b="b"/>
              <a:pathLst>
                <a:path w="1263" h="1250" extrusionOk="0">
                  <a:moveTo>
                    <a:pt x="614" y="1"/>
                  </a:moveTo>
                  <a:cubicBezTo>
                    <a:pt x="483" y="1"/>
                    <a:pt x="356" y="39"/>
                    <a:pt x="251" y="144"/>
                  </a:cubicBezTo>
                  <a:cubicBezTo>
                    <a:pt x="112" y="253"/>
                    <a:pt x="34" y="392"/>
                    <a:pt x="3" y="563"/>
                  </a:cubicBezTo>
                  <a:cubicBezTo>
                    <a:pt x="-13" y="718"/>
                    <a:pt x="34" y="873"/>
                    <a:pt x="143" y="1013"/>
                  </a:cubicBezTo>
                  <a:cubicBezTo>
                    <a:pt x="267" y="1152"/>
                    <a:pt x="406" y="1230"/>
                    <a:pt x="577" y="1245"/>
                  </a:cubicBezTo>
                  <a:cubicBezTo>
                    <a:pt x="601" y="1248"/>
                    <a:pt x="625" y="1249"/>
                    <a:pt x="649" y="1249"/>
                  </a:cubicBezTo>
                  <a:cubicBezTo>
                    <a:pt x="780" y="1249"/>
                    <a:pt x="909" y="1211"/>
                    <a:pt x="1027" y="1106"/>
                  </a:cubicBezTo>
                  <a:cubicBezTo>
                    <a:pt x="1135" y="997"/>
                    <a:pt x="1213" y="858"/>
                    <a:pt x="1259" y="687"/>
                  </a:cubicBezTo>
                  <a:cubicBezTo>
                    <a:pt x="1275" y="532"/>
                    <a:pt x="1228" y="377"/>
                    <a:pt x="1120" y="237"/>
                  </a:cubicBezTo>
                  <a:cubicBezTo>
                    <a:pt x="996" y="98"/>
                    <a:pt x="856" y="20"/>
                    <a:pt x="685" y="5"/>
                  </a:cubicBezTo>
                  <a:cubicBezTo>
                    <a:pt x="661" y="2"/>
                    <a:pt x="637"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327;p18">
              <a:extLst>
                <a:ext uri="{FF2B5EF4-FFF2-40B4-BE49-F238E27FC236}">
                  <a16:creationId xmlns:a16="http://schemas.microsoft.com/office/drawing/2014/main" id="{4DA7F1F1-7FE7-4987-3845-BA5B294CAD26}"/>
                </a:ext>
              </a:extLst>
            </p:cNvPr>
            <p:cNvSpPr/>
            <p:nvPr/>
          </p:nvSpPr>
          <p:spPr>
            <a:xfrm>
              <a:off x="4479350" y="2405900"/>
              <a:ext cx="31575" cy="31350"/>
            </a:xfrm>
            <a:custGeom>
              <a:avLst/>
              <a:gdLst/>
              <a:ahLst/>
              <a:cxnLst/>
              <a:rect l="l" t="t" r="r" b="b"/>
              <a:pathLst>
                <a:path w="1263" h="1254" extrusionOk="0">
                  <a:moveTo>
                    <a:pt x="628" y="0"/>
                  </a:moveTo>
                  <a:cubicBezTo>
                    <a:pt x="492" y="0"/>
                    <a:pt x="360" y="48"/>
                    <a:pt x="251" y="143"/>
                  </a:cubicBezTo>
                  <a:cubicBezTo>
                    <a:pt x="112" y="267"/>
                    <a:pt x="34" y="391"/>
                    <a:pt x="3" y="577"/>
                  </a:cubicBezTo>
                  <a:cubicBezTo>
                    <a:pt x="-12" y="732"/>
                    <a:pt x="34" y="887"/>
                    <a:pt x="143" y="1011"/>
                  </a:cubicBezTo>
                  <a:cubicBezTo>
                    <a:pt x="267" y="1151"/>
                    <a:pt x="407" y="1228"/>
                    <a:pt x="577" y="1244"/>
                  </a:cubicBezTo>
                  <a:cubicBezTo>
                    <a:pt x="609" y="1250"/>
                    <a:pt x="640" y="1253"/>
                    <a:pt x="672" y="1253"/>
                  </a:cubicBezTo>
                  <a:cubicBezTo>
                    <a:pt x="795" y="1253"/>
                    <a:pt x="916" y="1206"/>
                    <a:pt x="1027" y="1120"/>
                  </a:cubicBezTo>
                  <a:cubicBezTo>
                    <a:pt x="1151" y="996"/>
                    <a:pt x="1213" y="856"/>
                    <a:pt x="1260" y="686"/>
                  </a:cubicBezTo>
                  <a:cubicBezTo>
                    <a:pt x="1275" y="530"/>
                    <a:pt x="1229" y="375"/>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328;p18">
              <a:extLst>
                <a:ext uri="{FF2B5EF4-FFF2-40B4-BE49-F238E27FC236}">
                  <a16:creationId xmlns:a16="http://schemas.microsoft.com/office/drawing/2014/main" id="{463CC80F-E1B9-DC58-27F2-A34390CD549A}"/>
                </a:ext>
              </a:extLst>
            </p:cNvPr>
            <p:cNvSpPr/>
            <p:nvPr/>
          </p:nvSpPr>
          <p:spPr>
            <a:xfrm>
              <a:off x="4675375" y="2423950"/>
              <a:ext cx="31350" cy="31350"/>
            </a:xfrm>
            <a:custGeom>
              <a:avLst/>
              <a:gdLst/>
              <a:ahLst/>
              <a:cxnLst/>
              <a:rect l="l" t="t" r="r" b="b"/>
              <a:pathLst>
                <a:path w="1254" h="1254" extrusionOk="0">
                  <a:moveTo>
                    <a:pt x="582" y="1"/>
                  </a:moveTo>
                  <a:cubicBezTo>
                    <a:pt x="460" y="1"/>
                    <a:pt x="342" y="48"/>
                    <a:pt x="243" y="134"/>
                  </a:cubicBezTo>
                  <a:cubicBezTo>
                    <a:pt x="103" y="258"/>
                    <a:pt x="26" y="398"/>
                    <a:pt x="10" y="568"/>
                  </a:cubicBezTo>
                  <a:cubicBezTo>
                    <a:pt x="-21" y="723"/>
                    <a:pt x="26" y="879"/>
                    <a:pt x="134" y="1018"/>
                  </a:cubicBezTo>
                  <a:cubicBezTo>
                    <a:pt x="258" y="1142"/>
                    <a:pt x="398" y="1220"/>
                    <a:pt x="569" y="1251"/>
                  </a:cubicBezTo>
                  <a:cubicBezTo>
                    <a:pt x="588" y="1253"/>
                    <a:pt x="607" y="1254"/>
                    <a:pt x="627" y="1254"/>
                  </a:cubicBezTo>
                  <a:cubicBezTo>
                    <a:pt x="762" y="1254"/>
                    <a:pt x="896" y="1206"/>
                    <a:pt x="1018" y="1111"/>
                  </a:cubicBezTo>
                  <a:cubicBezTo>
                    <a:pt x="1142" y="987"/>
                    <a:pt x="1220" y="863"/>
                    <a:pt x="1251" y="677"/>
                  </a:cubicBezTo>
                  <a:cubicBezTo>
                    <a:pt x="1266" y="522"/>
                    <a:pt x="1220" y="367"/>
                    <a:pt x="1111" y="243"/>
                  </a:cubicBezTo>
                  <a:cubicBezTo>
                    <a:pt x="987" y="103"/>
                    <a:pt x="863" y="26"/>
                    <a:pt x="677" y="10"/>
                  </a:cubicBezTo>
                  <a:cubicBezTo>
                    <a:pt x="645" y="4"/>
                    <a:pt x="614"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329;p18">
              <a:extLst>
                <a:ext uri="{FF2B5EF4-FFF2-40B4-BE49-F238E27FC236}">
                  <a16:creationId xmlns:a16="http://schemas.microsoft.com/office/drawing/2014/main" id="{AC453CA0-11F0-1093-7E8C-9FE21DFA0E58}"/>
                </a:ext>
              </a:extLst>
            </p:cNvPr>
            <p:cNvSpPr/>
            <p:nvPr/>
          </p:nvSpPr>
          <p:spPr>
            <a:xfrm>
              <a:off x="4871200" y="2441925"/>
              <a:ext cx="31350" cy="31225"/>
            </a:xfrm>
            <a:custGeom>
              <a:avLst/>
              <a:gdLst/>
              <a:ahLst/>
              <a:cxnLst/>
              <a:rect l="l" t="t" r="r" b="b"/>
              <a:pathLst>
                <a:path w="1254" h="1249" extrusionOk="0">
                  <a:moveTo>
                    <a:pt x="605" y="1"/>
                  </a:moveTo>
                  <a:cubicBezTo>
                    <a:pt x="474" y="1"/>
                    <a:pt x="347" y="39"/>
                    <a:pt x="242" y="144"/>
                  </a:cubicBezTo>
                  <a:cubicBezTo>
                    <a:pt x="103" y="253"/>
                    <a:pt x="25" y="392"/>
                    <a:pt x="9" y="563"/>
                  </a:cubicBezTo>
                  <a:cubicBezTo>
                    <a:pt x="-22" y="718"/>
                    <a:pt x="25" y="873"/>
                    <a:pt x="134" y="1013"/>
                  </a:cubicBezTo>
                  <a:cubicBezTo>
                    <a:pt x="258" y="1152"/>
                    <a:pt x="397" y="1214"/>
                    <a:pt x="568" y="1245"/>
                  </a:cubicBezTo>
                  <a:cubicBezTo>
                    <a:pt x="592" y="1248"/>
                    <a:pt x="616" y="1249"/>
                    <a:pt x="640" y="1249"/>
                  </a:cubicBezTo>
                  <a:cubicBezTo>
                    <a:pt x="771" y="1249"/>
                    <a:pt x="900" y="1211"/>
                    <a:pt x="1018" y="1106"/>
                  </a:cubicBezTo>
                  <a:cubicBezTo>
                    <a:pt x="1142" y="997"/>
                    <a:pt x="1219" y="858"/>
                    <a:pt x="1250" y="687"/>
                  </a:cubicBezTo>
                  <a:cubicBezTo>
                    <a:pt x="1266" y="532"/>
                    <a:pt x="1219" y="377"/>
                    <a:pt x="1111" y="237"/>
                  </a:cubicBezTo>
                  <a:cubicBezTo>
                    <a:pt x="987" y="98"/>
                    <a:pt x="863" y="20"/>
                    <a:pt x="676" y="4"/>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330;p18">
              <a:extLst>
                <a:ext uri="{FF2B5EF4-FFF2-40B4-BE49-F238E27FC236}">
                  <a16:creationId xmlns:a16="http://schemas.microsoft.com/office/drawing/2014/main" id="{D3DB0450-F216-B47B-59B8-E840D5D47C04}"/>
                </a:ext>
              </a:extLst>
            </p:cNvPr>
            <p:cNvSpPr/>
            <p:nvPr/>
          </p:nvSpPr>
          <p:spPr>
            <a:xfrm>
              <a:off x="5067000" y="2459775"/>
              <a:ext cx="31350" cy="31225"/>
            </a:xfrm>
            <a:custGeom>
              <a:avLst/>
              <a:gdLst/>
              <a:ahLst/>
              <a:cxnLst/>
              <a:rect l="l" t="t" r="r" b="b"/>
              <a:pathLst>
                <a:path w="1254" h="1249" extrusionOk="0">
                  <a:moveTo>
                    <a:pt x="605" y="0"/>
                  </a:moveTo>
                  <a:cubicBezTo>
                    <a:pt x="474" y="0"/>
                    <a:pt x="347" y="39"/>
                    <a:pt x="242" y="144"/>
                  </a:cubicBezTo>
                  <a:cubicBezTo>
                    <a:pt x="103" y="252"/>
                    <a:pt x="25" y="392"/>
                    <a:pt x="10" y="562"/>
                  </a:cubicBezTo>
                  <a:cubicBezTo>
                    <a:pt x="-21" y="717"/>
                    <a:pt x="25" y="872"/>
                    <a:pt x="134" y="1012"/>
                  </a:cubicBezTo>
                  <a:cubicBezTo>
                    <a:pt x="258" y="1152"/>
                    <a:pt x="398" y="1229"/>
                    <a:pt x="568" y="1245"/>
                  </a:cubicBezTo>
                  <a:cubicBezTo>
                    <a:pt x="592" y="1247"/>
                    <a:pt x="616" y="1248"/>
                    <a:pt x="640" y="1248"/>
                  </a:cubicBezTo>
                  <a:cubicBezTo>
                    <a:pt x="771" y="1248"/>
                    <a:pt x="900" y="1210"/>
                    <a:pt x="1018" y="1105"/>
                  </a:cubicBezTo>
                  <a:cubicBezTo>
                    <a:pt x="1142" y="1012"/>
                    <a:pt x="1220" y="857"/>
                    <a:pt x="1251" y="686"/>
                  </a:cubicBezTo>
                  <a:cubicBezTo>
                    <a:pt x="1266" y="531"/>
                    <a:pt x="1220" y="376"/>
                    <a:pt x="1111" y="237"/>
                  </a:cubicBezTo>
                  <a:cubicBezTo>
                    <a:pt x="987" y="97"/>
                    <a:pt x="863" y="19"/>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331;p18">
              <a:extLst>
                <a:ext uri="{FF2B5EF4-FFF2-40B4-BE49-F238E27FC236}">
                  <a16:creationId xmlns:a16="http://schemas.microsoft.com/office/drawing/2014/main" id="{86ABAD59-D098-18A7-E397-204AA63878E7}"/>
                </a:ext>
              </a:extLst>
            </p:cNvPr>
            <p:cNvSpPr/>
            <p:nvPr/>
          </p:nvSpPr>
          <p:spPr>
            <a:xfrm>
              <a:off x="5262800" y="2477625"/>
              <a:ext cx="31350" cy="31350"/>
            </a:xfrm>
            <a:custGeom>
              <a:avLst/>
              <a:gdLst/>
              <a:ahLst/>
              <a:cxnLst/>
              <a:rect l="l" t="t" r="r" b="b"/>
              <a:pathLst>
                <a:path w="1254" h="1254" extrusionOk="0">
                  <a:moveTo>
                    <a:pt x="619" y="0"/>
                  </a:moveTo>
                  <a:cubicBezTo>
                    <a:pt x="484" y="0"/>
                    <a:pt x="351" y="48"/>
                    <a:pt x="243" y="143"/>
                  </a:cubicBezTo>
                  <a:cubicBezTo>
                    <a:pt x="103" y="267"/>
                    <a:pt x="26" y="391"/>
                    <a:pt x="10" y="577"/>
                  </a:cubicBezTo>
                  <a:cubicBezTo>
                    <a:pt x="-21" y="732"/>
                    <a:pt x="26" y="887"/>
                    <a:pt x="134" y="1011"/>
                  </a:cubicBezTo>
                  <a:cubicBezTo>
                    <a:pt x="258" y="1151"/>
                    <a:pt x="398" y="1229"/>
                    <a:pt x="569" y="1244"/>
                  </a:cubicBezTo>
                  <a:cubicBezTo>
                    <a:pt x="600" y="1250"/>
                    <a:pt x="632" y="1254"/>
                    <a:pt x="663" y="1254"/>
                  </a:cubicBezTo>
                  <a:cubicBezTo>
                    <a:pt x="786" y="1254"/>
                    <a:pt x="907" y="1206"/>
                    <a:pt x="1018" y="1120"/>
                  </a:cubicBezTo>
                  <a:cubicBezTo>
                    <a:pt x="1142" y="1011"/>
                    <a:pt x="1220" y="856"/>
                    <a:pt x="1251" y="686"/>
                  </a:cubicBezTo>
                  <a:cubicBezTo>
                    <a:pt x="1266" y="531"/>
                    <a:pt x="1220" y="376"/>
                    <a:pt x="1111" y="236"/>
                  </a:cubicBezTo>
                  <a:cubicBezTo>
                    <a:pt x="987" y="112"/>
                    <a:pt x="848" y="34"/>
                    <a:pt x="677" y="3"/>
                  </a:cubicBezTo>
                  <a:cubicBezTo>
                    <a:pt x="658" y="1"/>
                    <a:pt x="638" y="0"/>
                    <a:pt x="61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332;p18">
              <a:extLst>
                <a:ext uri="{FF2B5EF4-FFF2-40B4-BE49-F238E27FC236}">
                  <a16:creationId xmlns:a16="http://schemas.microsoft.com/office/drawing/2014/main" id="{35332988-6ED2-D0CD-2F39-5E2CB6F4AC86}"/>
                </a:ext>
              </a:extLst>
            </p:cNvPr>
            <p:cNvSpPr/>
            <p:nvPr/>
          </p:nvSpPr>
          <p:spPr>
            <a:xfrm>
              <a:off x="5458400" y="2496225"/>
              <a:ext cx="31575" cy="31225"/>
            </a:xfrm>
            <a:custGeom>
              <a:avLst/>
              <a:gdLst/>
              <a:ahLst/>
              <a:cxnLst/>
              <a:rect l="l" t="t" r="r" b="b"/>
              <a:pathLst>
                <a:path w="1263" h="1249" extrusionOk="0">
                  <a:moveTo>
                    <a:pt x="614" y="0"/>
                  </a:moveTo>
                  <a:cubicBezTo>
                    <a:pt x="483" y="0"/>
                    <a:pt x="356" y="39"/>
                    <a:pt x="251" y="143"/>
                  </a:cubicBezTo>
                  <a:cubicBezTo>
                    <a:pt x="112" y="252"/>
                    <a:pt x="34" y="392"/>
                    <a:pt x="3" y="562"/>
                  </a:cubicBezTo>
                  <a:cubicBezTo>
                    <a:pt x="-13" y="717"/>
                    <a:pt x="34" y="872"/>
                    <a:pt x="143" y="1012"/>
                  </a:cubicBezTo>
                  <a:cubicBezTo>
                    <a:pt x="267" y="1152"/>
                    <a:pt x="406" y="1229"/>
                    <a:pt x="577" y="1245"/>
                  </a:cubicBezTo>
                  <a:cubicBezTo>
                    <a:pt x="601" y="1247"/>
                    <a:pt x="625" y="1248"/>
                    <a:pt x="649" y="1248"/>
                  </a:cubicBezTo>
                  <a:cubicBezTo>
                    <a:pt x="780" y="1248"/>
                    <a:pt x="909" y="1210"/>
                    <a:pt x="1027" y="1105"/>
                  </a:cubicBezTo>
                  <a:cubicBezTo>
                    <a:pt x="1151" y="996"/>
                    <a:pt x="1228" y="857"/>
                    <a:pt x="1259" y="686"/>
                  </a:cubicBezTo>
                  <a:cubicBezTo>
                    <a:pt x="1275" y="531"/>
                    <a:pt x="1228" y="376"/>
                    <a:pt x="1120" y="236"/>
                  </a:cubicBezTo>
                  <a:cubicBezTo>
                    <a:pt x="996" y="97"/>
                    <a:pt x="856" y="19"/>
                    <a:pt x="685" y="4"/>
                  </a:cubicBezTo>
                  <a:cubicBezTo>
                    <a:pt x="661" y="1"/>
                    <a:pt x="637"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333;p18">
              <a:extLst>
                <a:ext uri="{FF2B5EF4-FFF2-40B4-BE49-F238E27FC236}">
                  <a16:creationId xmlns:a16="http://schemas.microsoft.com/office/drawing/2014/main" id="{F9127B47-0D7C-D401-1E64-87DD92142B4E}"/>
                </a:ext>
              </a:extLst>
            </p:cNvPr>
            <p:cNvSpPr/>
            <p:nvPr/>
          </p:nvSpPr>
          <p:spPr>
            <a:xfrm>
              <a:off x="2295575" y="2525300"/>
              <a:ext cx="31225" cy="31225"/>
            </a:xfrm>
            <a:custGeom>
              <a:avLst/>
              <a:gdLst/>
              <a:ahLst/>
              <a:cxnLst/>
              <a:rect l="l" t="t" r="r" b="b"/>
              <a:pathLst>
                <a:path w="1249" h="1249" extrusionOk="0">
                  <a:moveTo>
                    <a:pt x="615" y="0"/>
                  </a:moveTo>
                  <a:cubicBezTo>
                    <a:pt x="484" y="0"/>
                    <a:pt x="355" y="39"/>
                    <a:pt x="237" y="144"/>
                  </a:cubicBezTo>
                  <a:cubicBezTo>
                    <a:pt x="97" y="252"/>
                    <a:pt x="20" y="392"/>
                    <a:pt x="4" y="562"/>
                  </a:cubicBezTo>
                  <a:cubicBezTo>
                    <a:pt x="-11" y="717"/>
                    <a:pt x="20" y="873"/>
                    <a:pt x="144" y="1012"/>
                  </a:cubicBezTo>
                  <a:cubicBezTo>
                    <a:pt x="252" y="1152"/>
                    <a:pt x="392" y="1229"/>
                    <a:pt x="563" y="1245"/>
                  </a:cubicBezTo>
                  <a:cubicBezTo>
                    <a:pt x="587" y="1247"/>
                    <a:pt x="611" y="1248"/>
                    <a:pt x="635" y="1248"/>
                  </a:cubicBezTo>
                  <a:cubicBezTo>
                    <a:pt x="765" y="1248"/>
                    <a:pt x="894" y="1210"/>
                    <a:pt x="1012" y="1105"/>
                  </a:cubicBezTo>
                  <a:cubicBezTo>
                    <a:pt x="1152" y="997"/>
                    <a:pt x="1230" y="857"/>
                    <a:pt x="1245" y="686"/>
                  </a:cubicBezTo>
                  <a:cubicBezTo>
                    <a:pt x="1261" y="531"/>
                    <a:pt x="1230" y="376"/>
                    <a:pt x="1106" y="237"/>
                  </a:cubicBezTo>
                  <a:cubicBezTo>
                    <a:pt x="997" y="97"/>
                    <a:pt x="857"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334;p18">
              <a:extLst>
                <a:ext uri="{FF2B5EF4-FFF2-40B4-BE49-F238E27FC236}">
                  <a16:creationId xmlns:a16="http://schemas.microsoft.com/office/drawing/2014/main" id="{7F597F35-FDD9-0B84-FD62-52861E8D1D92}"/>
                </a:ext>
              </a:extLst>
            </p:cNvPr>
            <p:cNvSpPr/>
            <p:nvPr/>
          </p:nvSpPr>
          <p:spPr>
            <a:xfrm>
              <a:off x="2491375" y="2543125"/>
              <a:ext cx="31250" cy="31225"/>
            </a:xfrm>
            <a:custGeom>
              <a:avLst/>
              <a:gdLst/>
              <a:ahLst/>
              <a:cxnLst/>
              <a:rect l="l" t="t" r="r" b="b"/>
              <a:pathLst>
                <a:path w="1250" h="1249" extrusionOk="0">
                  <a:moveTo>
                    <a:pt x="615" y="1"/>
                  </a:moveTo>
                  <a:cubicBezTo>
                    <a:pt x="484" y="1"/>
                    <a:pt x="355" y="39"/>
                    <a:pt x="237" y="144"/>
                  </a:cubicBezTo>
                  <a:cubicBezTo>
                    <a:pt x="98" y="253"/>
                    <a:pt x="20" y="392"/>
                    <a:pt x="5" y="563"/>
                  </a:cubicBezTo>
                  <a:cubicBezTo>
                    <a:pt x="-11" y="718"/>
                    <a:pt x="20" y="873"/>
                    <a:pt x="144" y="1013"/>
                  </a:cubicBezTo>
                  <a:cubicBezTo>
                    <a:pt x="253" y="1152"/>
                    <a:pt x="392" y="1230"/>
                    <a:pt x="563" y="1245"/>
                  </a:cubicBezTo>
                  <a:cubicBezTo>
                    <a:pt x="587" y="1248"/>
                    <a:pt x="611" y="1249"/>
                    <a:pt x="635" y="1249"/>
                  </a:cubicBezTo>
                  <a:cubicBezTo>
                    <a:pt x="766" y="1249"/>
                    <a:pt x="895" y="1211"/>
                    <a:pt x="1013" y="1106"/>
                  </a:cubicBezTo>
                  <a:cubicBezTo>
                    <a:pt x="1152" y="997"/>
                    <a:pt x="1230" y="858"/>
                    <a:pt x="1245" y="687"/>
                  </a:cubicBezTo>
                  <a:cubicBezTo>
                    <a:pt x="1261" y="532"/>
                    <a:pt x="1230" y="377"/>
                    <a:pt x="1106" y="237"/>
                  </a:cubicBezTo>
                  <a:cubicBezTo>
                    <a:pt x="997" y="98"/>
                    <a:pt x="858"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335;p18">
              <a:extLst>
                <a:ext uri="{FF2B5EF4-FFF2-40B4-BE49-F238E27FC236}">
                  <a16:creationId xmlns:a16="http://schemas.microsoft.com/office/drawing/2014/main" id="{3ACCF63A-CA31-DDEC-944D-08DDEE4EF136}"/>
                </a:ext>
              </a:extLst>
            </p:cNvPr>
            <p:cNvSpPr/>
            <p:nvPr/>
          </p:nvSpPr>
          <p:spPr>
            <a:xfrm>
              <a:off x="2687200" y="2561000"/>
              <a:ext cx="31225" cy="31350"/>
            </a:xfrm>
            <a:custGeom>
              <a:avLst/>
              <a:gdLst/>
              <a:ahLst/>
              <a:cxnLst/>
              <a:rect l="l" t="t" r="r" b="b"/>
              <a:pathLst>
                <a:path w="1249" h="1254" extrusionOk="0">
                  <a:moveTo>
                    <a:pt x="628" y="0"/>
                  </a:moveTo>
                  <a:cubicBezTo>
                    <a:pt x="493" y="0"/>
                    <a:pt x="359" y="48"/>
                    <a:pt x="237" y="143"/>
                  </a:cubicBezTo>
                  <a:cubicBezTo>
                    <a:pt x="97" y="267"/>
                    <a:pt x="20" y="391"/>
                    <a:pt x="4" y="577"/>
                  </a:cubicBezTo>
                  <a:cubicBezTo>
                    <a:pt x="-12" y="732"/>
                    <a:pt x="20" y="887"/>
                    <a:pt x="144" y="1011"/>
                  </a:cubicBezTo>
                  <a:cubicBezTo>
                    <a:pt x="252" y="1151"/>
                    <a:pt x="392" y="1228"/>
                    <a:pt x="562" y="1244"/>
                  </a:cubicBezTo>
                  <a:cubicBezTo>
                    <a:pt x="594" y="1250"/>
                    <a:pt x="626" y="1253"/>
                    <a:pt x="657" y="1253"/>
                  </a:cubicBezTo>
                  <a:cubicBezTo>
                    <a:pt x="780" y="1253"/>
                    <a:pt x="901" y="1206"/>
                    <a:pt x="1012" y="1120"/>
                  </a:cubicBezTo>
                  <a:cubicBezTo>
                    <a:pt x="1152" y="996"/>
                    <a:pt x="1229" y="856"/>
                    <a:pt x="1245" y="685"/>
                  </a:cubicBezTo>
                  <a:cubicBezTo>
                    <a:pt x="1260" y="530"/>
                    <a:pt x="1229" y="375"/>
                    <a:pt x="1105" y="236"/>
                  </a:cubicBezTo>
                  <a:cubicBezTo>
                    <a:pt x="997" y="111"/>
                    <a:pt x="857" y="34"/>
                    <a:pt x="686"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336;p18">
              <a:extLst>
                <a:ext uri="{FF2B5EF4-FFF2-40B4-BE49-F238E27FC236}">
                  <a16:creationId xmlns:a16="http://schemas.microsoft.com/office/drawing/2014/main" id="{4EFBB768-8B6B-5CBB-FBDD-0C7FCB3F981E}"/>
                </a:ext>
              </a:extLst>
            </p:cNvPr>
            <p:cNvSpPr/>
            <p:nvPr/>
          </p:nvSpPr>
          <p:spPr>
            <a:xfrm>
              <a:off x="2883400" y="2579050"/>
              <a:ext cx="31375" cy="31350"/>
            </a:xfrm>
            <a:custGeom>
              <a:avLst/>
              <a:gdLst/>
              <a:ahLst/>
              <a:cxnLst/>
              <a:rect l="l" t="t" r="r" b="b"/>
              <a:pathLst>
                <a:path w="1255" h="1254" extrusionOk="0">
                  <a:moveTo>
                    <a:pt x="591" y="0"/>
                  </a:moveTo>
                  <a:cubicBezTo>
                    <a:pt x="468" y="0"/>
                    <a:pt x="348" y="48"/>
                    <a:pt x="236" y="134"/>
                  </a:cubicBezTo>
                  <a:cubicBezTo>
                    <a:pt x="112" y="258"/>
                    <a:pt x="35" y="398"/>
                    <a:pt x="4" y="568"/>
                  </a:cubicBezTo>
                  <a:cubicBezTo>
                    <a:pt x="-12" y="723"/>
                    <a:pt x="35" y="878"/>
                    <a:pt x="143" y="1018"/>
                  </a:cubicBezTo>
                  <a:cubicBezTo>
                    <a:pt x="268" y="1142"/>
                    <a:pt x="392" y="1220"/>
                    <a:pt x="578" y="1251"/>
                  </a:cubicBezTo>
                  <a:cubicBezTo>
                    <a:pt x="597" y="1253"/>
                    <a:pt x="616" y="1254"/>
                    <a:pt x="636" y="1254"/>
                  </a:cubicBezTo>
                  <a:cubicBezTo>
                    <a:pt x="771" y="1254"/>
                    <a:pt x="903" y="1206"/>
                    <a:pt x="1012" y="1111"/>
                  </a:cubicBezTo>
                  <a:cubicBezTo>
                    <a:pt x="1136" y="987"/>
                    <a:pt x="1214" y="863"/>
                    <a:pt x="1245" y="677"/>
                  </a:cubicBezTo>
                  <a:cubicBezTo>
                    <a:pt x="1276" y="522"/>
                    <a:pt x="1229" y="367"/>
                    <a:pt x="1121" y="243"/>
                  </a:cubicBezTo>
                  <a:cubicBezTo>
                    <a:pt x="996" y="103"/>
                    <a:pt x="857" y="25"/>
                    <a:pt x="686" y="10"/>
                  </a:cubicBezTo>
                  <a:cubicBezTo>
                    <a:pt x="655" y="4"/>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337;p18">
              <a:extLst>
                <a:ext uri="{FF2B5EF4-FFF2-40B4-BE49-F238E27FC236}">
                  <a16:creationId xmlns:a16="http://schemas.microsoft.com/office/drawing/2014/main" id="{7AA23C4C-434A-62B8-CD03-3B78287CA07B}"/>
                </a:ext>
              </a:extLst>
            </p:cNvPr>
            <p:cNvSpPr/>
            <p:nvPr/>
          </p:nvSpPr>
          <p:spPr>
            <a:xfrm>
              <a:off x="3079200" y="2597025"/>
              <a:ext cx="31375" cy="31225"/>
            </a:xfrm>
            <a:custGeom>
              <a:avLst/>
              <a:gdLst/>
              <a:ahLst/>
              <a:cxnLst/>
              <a:rect l="l" t="t" r="r" b="b"/>
              <a:pathLst>
                <a:path w="1255" h="1249" extrusionOk="0">
                  <a:moveTo>
                    <a:pt x="615" y="1"/>
                  </a:moveTo>
                  <a:cubicBezTo>
                    <a:pt x="484" y="1"/>
                    <a:pt x="355" y="39"/>
                    <a:pt x="237" y="144"/>
                  </a:cubicBezTo>
                  <a:cubicBezTo>
                    <a:pt x="113" y="252"/>
                    <a:pt x="35" y="392"/>
                    <a:pt x="4" y="563"/>
                  </a:cubicBezTo>
                  <a:cubicBezTo>
                    <a:pt x="-11" y="718"/>
                    <a:pt x="20" y="873"/>
                    <a:pt x="144" y="1012"/>
                  </a:cubicBezTo>
                  <a:cubicBezTo>
                    <a:pt x="252" y="1152"/>
                    <a:pt x="392" y="1214"/>
                    <a:pt x="578" y="1245"/>
                  </a:cubicBezTo>
                  <a:cubicBezTo>
                    <a:pt x="602" y="1247"/>
                    <a:pt x="626" y="1249"/>
                    <a:pt x="650" y="1249"/>
                  </a:cubicBezTo>
                  <a:cubicBezTo>
                    <a:pt x="780" y="1249"/>
                    <a:pt x="907" y="1210"/>
                    <a:pt x="1012" y="1105"/>
                  </a:cubicBezTo>
                  <a:cubicBezTo>
                    <a:pt x="1152" y="1012"/>
                    <a:pt x="1214" y="857"/>
                    <a:pt x="1245" y="687"/>
                  </a:cubicBezTo>
                  <a:cubicBezTo>
                    <a:pt x="1276" y="532"/>
                    <a:pt x="1229" y="377"/>
                    <a:pt x="1121"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338;p18">
              <a:extLst>
                <a:ext uri="{FF2B5EF4-FFF2-40B4-BE49-F238E27FC236}">
                  <a16:creationId xmlns:a16="http://schemas.microsoft.com/office/drawing/2014/main" id="{1390D55A-E651-DD05-4D7C-02C186E940E5}"/>
                </a:ext>
              </a:extLst>
            </p:cNvPr>
            <p:cNvSpPr/>
            <p:nvPr/>
          </p:nvSpPr>
          <p:spPr>
            <a:xfrm>
              <a:off x="3275025" y="2614875"/>
              <a:ext cx="31350" cy="31225"/>
            </a:xfrm>
            <a:custGeom>
              <a:avLst/>
              <a:gdLst/>
              <a:ahLst/>
              <a:cxnLst/>
              <a:rect l="l" t="t" r="r" b="b"/>
              <a:pathLst>
                <a:path w="1254" h="1249" extrusionOk="0">
                  <a:moveTo>
                    <a:pt x="614" y="0"/>
                  </a:moveTo>
                  <a:cubicBezTo>
                    <a:pt x="483" y="0"/>
                    <a:pt x="354" y="38"/>
                    <a:pt x="236" y="143"/>
                  </a:cubicBezTo>
                  <a:cubicBezTo>
                    <a:pt x="112" y="252"/>
                    <a:pt x="35" y="391"/>
                    <a:pt x="4" y="562"/>
                  </a:cubicBezTo>
                  <a:cubicBezTo>
                    <a:pt x="-12" y="717"/>
                    <a:pt x="35" y="872"/>
                    <a:pt x="143" y="1012"/>
                  </a:cubicBezTo>
                  <a:cubicBezTo>
                    <a:pt x="267" y="1151"/>
                    <a:pt x="391" y="1229"/>
                    <a:pt x="577" y="1245"/>
                  </a:cubicBezTo>
                  <a:cubicBezTo>
                    <a:pt x="601" y="1247"/>
                    <a:pt x="625" y="1248"/>
                    <a:pt x="649" y="1248"/>
                  </a:cubicBezTo>
                  <a:cubicBezTo>
                    <a:pt x="780" y="1248"/>
                    <a:pt x="907" y="1210"/>
                    <a:pt x="1012" y="1105"/>
                  </a:cubicBezTo>
                  <a:cubicBezTo>
                    <a:pt x="1151" y="1012"/>
                    <a:pt x="1229" y="857"/>
                    <a:pt x="1244" y="686"/>
                  </a:cubicBezTo>
                  <a:cubicBezTo>
                    <a:pt x="1275"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339;p18">
              <a:extLst>
                <a:ext uri="{FF2B5EF4-FFF2-40B4-BE49-F238E27FC236}">
                  <a16:creationId xmlns:a16="http://schemas.microsoft.com/office/drawing/2014/main" id="{A500C975-24EB-023E-FFD8-B545B69E0046}"/>
                </a:ext>
              </a:extLst>
            </p:cNvPr>
            <p:cNvSpPr/>
            <p:nvPr/>
          </p:nvSpPr>
          <p:spPr>
            <a:xfrm>
              <a:off x="3470825" y="2632725"/>
              <a:ext cx="31375" cy="31350"/>
            </a:xfrm>
            <a:custGeom>
              <a:avLst/>
              <a:gdLst/>
              <a:ahLst/>
              <a:cxnLst/>
              <a:rect l="l" t="t" r="r" b="b"/>
              <a:pathLst>
                <a:path w="1255" h="1254" extrusionOk="0">
                  <a:moveTo>
                    <a:pt x="628" y="0"/>
                  </a:moveTo>
                  <a:cubicBezTo>
                    <a:pt x="493" y="0"/>
                    <a:pt x="359" y="48"/>
                    <a:pt x="237" y="143"/>
                  </a:cubicBezTo>
                  <a:cubicBezTo>
                    <a:pt x="112" y="267"/>
                    <a:pt x="35" y="391"/>
                    <a:pt x="4" y="577"/>
                  </a:cubicBezTo>
                  <a:cubicBezTo>
                    <a:pt x="-12" y="732"/>
                    <a:pt x="35" y="887"/>
                    <a:pt x="143" y="1011"/>
                  </a:cubicBezTo>
                  <a:cubicBezTo>
                    <a:pt x="252" y="1151"/>
                    <a:pt x="392" y="1228"/>
                    <a:pt x="578" y="1244"/>
                  </a:cubicBezTo>
                  <a:cubicBezTo>
                    <a:pt x="609" y="1250"/>
                    <a:pt x="641" y="1253"/>
                    <a:pt x="672" y="1253"/>
                  </a:cubicBezTo>
                  <a:cubicBezTo>
                    <a:pt x="795" y="1253"/>
                    <a:pt x="913" y="1206"/>
                    <a:pt x="1012" y="1120"/>
                  </a:cubicBezTo>
                  <a:cubicBezTo>
                    <a:pt x="1152" y="1011"/>
                    <a:pt x="1229" y="887"/>
                    <a:pt x="1245" y="686"/>
                  </a:cubicBezTo>
                  <a:cubicBezTo>
                    <a:pt x="1276" y="531"/>
                    <a:pt x="1229" y="375"/>
                    <a:pt x="1121" y="236"/>
                  </a:cubicBezTo>
                  <a:cubicBezTo>
                    <a:pt x="996" y="112"/>
                    <a:pt x="857" y="34"/>
                    <a:pt x="686"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340;p18">
              <a:extLst>
                <a:ext uri="{FF2B5EF4-FFF2-40B4-BE49-F238E27FC236}">
                  <a16:creationId xmlns:a16="http://schemas.microsoft.com/office/drawing/2014/main" id="{D00FEF08-7625-A5B6-7221-C09924CE81A2}"/>
                </a:ext>
              </a:extLst>
            </p:cNvPr>
            <p:cNvSpPr/>
            <p:nvPr/>
          </p:nvSpPr>
          <p:spPr>
            <a:xfrm>
              <a:off x="3666650" y="2651300"/>
              <a:ext cx="31350" cy="31250"/>
            </a:xfrm>
            <a:custGeom>
              <a:avLst/>
              <a:gdLst/>
              <a:ahLst/>
              <a:cxnLst/>
              <a:rect l="l" t="t" r="r" b="b"/>
              <a:pathLst>
                <a:path w="1254" h="1250" extrusionOk="0">
                  <a:moveTo>
                    <a:pt x="614" y="1"/>
                  </a:moveTo>
                  <a:cubicBezTo>
                    <a:pt x="483" y="1"/>
                    <a:pt x="354" y="39"/>
                    <a:pt x="236" y="144"/>
                  </a:cubicBezTo>
                  <a:cubicBezTo>
                    <a:pt x="112" y="253"/>
                    <a:pt x="34" y="392"/>
                    <a:pt x="3" y="563"/>
                  </a:cubicBezTo>
                  <a:cubicBezTo>
                    <a:pt x="-12" y="718"/>
                    <a:pt x="34" y="873"/>
                    <a:pt x="143" y="1013"/>
                  </a:cubicBezTo>
                  <a:cubicBezTo>
                    <a:pt x="267" y="1152"/>
                    <a:pt x="391" y="1230"/>
                    <a:pt x="577" y="1245"/>
                  </a:cubicBezTo>
                  <a:cubicBezTo>
                    <a:pt x="601" y="1248"/>
                    <a:pt x="625" y="1249"/>
                    <a:pt x="649" y="1249"/>
                  </a:cubicBezTo>
                  <a:cubicBezTo>
                    <a:pt x="779" y="1249"/>
                    <a:pt x="906" y="1211"/>
                    <a:pt x="1011" y="1106"/>
                  </a:cubicBezTo>
                  <a:cubicBezTo>
                    <a:pt x="1151" y="997"/>
                    <a:pt x="1228" y="858"/>
                    <a:pt x="1244" y="687"/>
                  </a:cubicBezTo>
                  <a:cubicBezTo>
                    <a:pt x="1275" y="532"/>
                    <a:pt x="1228" y="377"/>
                    <a:pt x="1120" y="237"/>
                  </a:cubicBezTo>
                  <a:cubicBezTo>
                    <a:pt x="996" y="98"/>
                    <a:pt x="856"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341;p18">
              <a:extLst>
                <a:ext uri="{FF2B5EF4-FFF2-40B4-BE49-F238E27FC236}">
                  <a16:creationId xmlns:a16="http://schemas.microsoft.com/office/drawing/2014/main" id="{8CD1F3F6-48E4-0564-DCB4-6B7253326A57}"/>
                </a:ext>
              </a:extLst>
            </p:cNvPr>
            <p:cNvSpPr/>
            <p:nvPr/>
          </p:nvSpPr>
          <p:spPr>
            <a:xfrm>
              <a:off x="3862450" y="2669150"/>
              <a:ext cx="31225" cy="31225"/>
            </a:xfrm>
            <a:custGeom>
              <a:avLst/>
              <a:gdLst/>
              <a:ahLst/>
              <a:cxnLst/>
              <a:rect l="l" t="t" r="r" b="b"/>
              <a:pathLst>
                <a:path w="1249" h="1249" extrusionOk="0">
                  <a:moveTo>
                    <a:pt x="614" y="0"/>
                  </a:moveTo>
                  <a:cubicBezTo>
                    <a:pt x="483" y="0"/>
                    <a:pt x="354" y="39"/>
                    <a:pt x="236" y="144"/>
                  </a:cubicBezTo>
                  <a:cubicBezTo>
                    <a:pt x="97" y="252"/>
                    <a:pt x="35" y="392"/>
                    <a:pt x="4" y="562"/>
                  </a:cubicBezTo>
                  <a:cubicBezTo>
                    <a:pt x="-12" y="718"/>
                    <a:pt x="35" y="873"/>
                    <a:pt x="143" y="1012"/>
                  </a:cubicBezTo>
                  <a:cubicBezTo>
                    <a:pt x="267" y="1152"/>
                    <a:pt x="391" y="1229"/>
                    <a:pt x="577" y="1245"/>
                  </a:cubicBezTo>
                  <a:cubicBezTo>
                    <a:pt x="601" y="1247"/>
                    <a:pt x="625" y="1249"/>
                    <a:pt x="648" y="1249"/>
                  </a:cubicBezTo>
                  <a:cubicBezTo>
                    <a:pt x="776" y="1249"/>
                    <a:pt x="894" y="1210"/>
                    <a:pt x="1012" y="1105"/>
                  </a:cubicBezTo>
                  <a:cubicBezTo>
                    <a:pt x="1151" y="997"/>
                    <a:pt x="1229" y="857"/>
                    <a:pt x="1244" y="687"/>
                  </a:cubicBezTo>
                  <a:cubicBezTo>
                    <a:pt x="1260"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342;p18">
              <a:extLst>
                <a:ext uri="{FF2B5EF4-FFF2-40B4-BE49-F238E27FC236}">
                  <a16:creationId xmlns:a16="http://schemas.microsoft.com/office/drawing/2014/main" id="{E61596F0-E390-89D6-CC42-8734BCA85C32}"/>
                </a:ext>
              </a:extLst>
            </p:cNvPr>
            <p:cNvSpPr/>
            <p:nvPr/>
          </p:nvSpPr>
          <p:spPr>
            <a:xfrm>
              <a:off x="4058250" y="2687000"/>
              <a:ext cx="31225" cy="31350"/>
            </a:xfrm>
            <a:custGeom>
              <a:avLst/>
              <a:gdLst/>
              <a:ahLst/>
              <a:cxnLst/>
              <a:rect l="l" t="t" r="r" b="b"/>
              <a:pathLst>
                <a:path w="1249" h="1254" extrusionOk="0">
                  <a:moveTo>
                    <a:pt x="628" y="1"/>
                  </a:moveTo>
                  <a:cubicBezTo>
                    <a:pt x="493" y="1"/>
                    <a:pt x="359" y="48"/>
                    <a:pt x="237" y="143"/>
                  </a:cubicBezTo>
                  <a:cubicBezTo>
                    <a:pt x="97" y="267"/>
                    <a:pt x="19" y="391"/>
                    <a:pt x="4" y="577"/>
                  </a:cubicBezTo>
                  <a:cubicBezTo>
                    <a:pt x="-12" y="732"/>
                    <a:pt x="19" y="888"/>
                    <a:pt x="143" y="1012"/>
                  </a:cubicBezTo>
                  <a:cubicBezTo>
                    <a:pt x="268" y="1151"/>
                    <a:pt x="392" y="1229"/>
                    <a:pt x="578" y="1244"/>
                  </a:cubicBezTo>
                  <a:cubicBezTo>
                    <a:pt x="609" y="1251"/>
                    <a:pt x="640" y="1254"/>
                    <a:pt x="671" y="1254"/>
                  </a:cubicBezTo>
                  <a:cubicBezTo>
                    <a:pt x="790" y="1254"/>
                    <a:pt x="901" y="1207"/>
                    <a:pt x="1012" y="1120"/>
                  </a:cubicBezTo>
                  <a:cubicBezTo>
                    <a:pt x="1152" y="996"/>
                    <a:pt x="1229" y="857"/>
                    <a:pt x="1245" y="686"/>
                  </a:cubicBezTo>
                  <a:cubicBezTo>
                    <a:pt x="1260" y="531"/>
                    <a:pt x="1229" y="376"/>
                    <a:pt x="1121" y="236"/>
                  </a:cubicBezTo>
                  <a:cubicBezTo>
                    <a:pt x="997" y="112"/>
                    <a:pt x="857" y="35"/>
                    <a:pt x="686" y="4"/>
                  </a:cubicBezTo>
                  <a:cubicBezTo>
                    <a:pt x="667" y="2"/>
                    <a:pt x="648"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343;p18">
              <a:extLst>
                <a:ext uri="{FF2B5EF4-FFF2-40B4-BE49-F238E27FC236}">
                  <a16:creationId xmlns:a16="http://schemas.microsoft.com/office/drawing/2014/main" id="{40EE0A03-5199-7D40-536B-16976048EA45}"/>
                </a:ext>
              </a:extLst>
            </p:cNvPr>
            <p:cNvSpPr/>
            <p:nvPr/>
          </p:nvSpPr>
          <p:spPr>
            <a:xfrm>
              <a:off x="4254450" y="2705075"/>
              <a:ext cx="31575" cy="31350"/>
            </a:xfrm>
            <a:custGeom>
              <a:avLst/>
              <a:gdLst/>
              <a:ahLst/>
              <a:cxnLst/>
              <a:rect l="l" t="t" r="r" b="b"/>
              <a:pathLst>
                <a:path w="1263" h="1254" extrusionOk="0">
                  <a:moveTo>
                    <a:pt x="591" y="0"/>
                  </a:moveTo>
                  <a:cubicBezTo>
                    <a:pt x="469" y="0"/>
                    <a:pt x="351" y="47"/>
                    <a:pt x="252" y="134"/>
                  </a:cubicBezTo>
                  <a:cubicBezTo>
                    <a:pt x="112" y="258"/>
                    <a:pt x="35" y="397"/>
                    <a:pt x="4" y="568"/>
                  </a:cubicBezTo>
                  <a:cubicBezTo>
                    <a:pt x="-12" y="723"/>
                    <a:pt x="35" y="878"/>
                    <a:pt x="143" y="1018"/>
                  </a:cubicBezTo>
                  <a:cubicBezTo>
                    <a:pt x="267" y="1142"/>
                    <a:pt x="407" y="1219"/>
                    <a:pt x="578" y="1250"/>
                  </a:cubicBezTo>
                  <a:cubicBezTo>
                    <a:pt x="597" y="1252"/>
                    <a:pt x="616" y="1253"/>
                    <a:pt x="636" y="1253"/>
                  </a:cubicBezTo>
                  <a:cubicBezTo>
                    <a:pt x="771" y="1253"/>
                    <a:pt x="905" y="1206"/>
                    <a:pt x="1027" y="1111"/>
                  </a:cubicBezTo>
                  <a:cubicBezTo>
                    <a:pt x="1136" y="987"/>
                    <a:pt x="1213" y="863"/>
                    <a:pt x="1260" y="676"/>
                  </a:cubicBezTo>
                  <a:cubicBezTo>
                    <a:pt x="1276" y="521"/>
                    <a:pt x="1229" y="366"/>
                    <a:pt x="1120" y="242"/>
                  </a:cubicBezTo>
                  <a:cubicBezTo>
                    <a:pt x="996" y="103"/>
                    <a:pt x="857" y="25"/>
                    <a:pt x="686" y="9"/>
                  </a:cubicBezTo>
                  <a:cubicBezTo>
                    <a:pt x="655" y="3"/>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344;p18">
              <a:extLst>
                <a:ext uri="{FF2B5EF4-FFF2-40B4-BE49-F238E27FC236}">
                  <a16:creationId xmlns:a16="http://schemas.microsoft.com/office/drawing/2014/main" id="{722D0861-2ABE-23EA-E300-DAAC67163DAE}"/>
                </a:ext>
              </a:extLst>
            </p:cNvPr>
            <p:cNvSpPr/>
            <p:nvPr/>
          </p:nvSpPr>
          <p:spPr>
            <a:xfrm>
              <a:off x="4450275" y="2723050"/>
              <a:ext cx="31575" cy="31225"/>
            </a:xfrm>
            <a:custGeom>
              <a:avLst/>
              <a:gdLst/>
              <a:ahLst/>
              <a:cxnLst/>
              <a:rect l="l" t="t" r="r" b="b"/>
              <a:pathLst>
                <a:path w="1263" h="1249" extrusionOk="0">
                  <a:moveTo>
                    <a:pt x="614" y="0"/>
                  </a:moveTo>
                  <a:cubicBezTo>
                    <a:pt x="483" y="0"/>
                    <a:pt x="356" y="39"/>
                    <a:pt x="251" y="144"/>
                  </a:cubicBezTo>
                  <a:cubicBezTo>
                    <a:pt x="112" y="252"/>
                    <a:pt x="34" y="392"/>
                    <a:pt x="3" y="562"/>
                  </a:cubicBezTo>
                  <a:cubicBezTo>
                    <a:pt x="-12" y="717"/>
                    <a:pt x="34" y="872"/>
                    <a:pt x="143" y="1012"/>
                  </a:cubicBezTo>
                  <a:cubicBezTo>
                    <a:pt x="267" y="1152"/>
                    <a:pt x="406" y="1229"/>
                    <a:pt x="577" y="1245"/>
                  </a:cubicBezTo>
                  <a:cubicBezTo>
                    <a:pt x="601" y="1247"/>
                    <a:pt x="625" y="1248"/>
                    <a:pt x="649" y="1248"/>
                  </a:cubicBezTo>
                  <a:cubicBezTo>
                    <a:pt x="780" y="1248"/>
                    <a:pt x="909" y="1210"/>
                    <a:pt x="1027" y="1105"/>
                  </a:cubicBezTo>
                  <a:cubicBezTo>
                    <a:pt x="1151" y="981"/>
                    <a:pt x="1213" y="857"/>
                    <a:pt x="1259" y="671"/>
                  </a:cubicBezTo>
                  <a:cubicBezTo>
                    <a:pt x="1275" y="531"/>
                    <a:pt x="1228" y="376"/>
                    <a:pt x="1120" y="237"/>
                  </a:cubicBezTo>
                  <a:cubicBezTo>
                    <a:pt x="996" y="97"/>
                    <a:pt x="856" y="19"/>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345;p18">
              <a:extLst>
                <a:ext uri="{FF2B5EF4-FFF2-40B4-BE49-F238E27FC236}">
                  <a16:creationId xmlns:a16="http://schemas.microsoft.com/office/drawing/2014/main" id="{85E0EA4D-DC3E-7248-4111-07308606C8FA}"/>
                </a:ext>
              </a:extLst>
            </p:cNvPr>
            <p:cNvSpPr/>
            <p:nvPr/>
          </p:nvSpPr>
          <p:spPr>
            <a:xfrm>
              <a:off x="4646300" y="2740875"/>
              <a:ext cx="31350" cy="31225"/>
            </a:xfrm>
            <a:custGeom>
              <a:avLst/>
              <a:gdLst/>
              <a:ahLst/>
              <a:cxnLst/>
              <a:rect l="l" t="t" r="r" b="b"/>
              <a:pathLst>
                <a:path w="1254" h="1249" extrusionOk="0">
                  <a:moveTo>
                    <a:pt x="605" y="1"/>
                  </a:moveTo>
                  <a:cubicBezTo>
                    <a:pt x="475" y="1"/>
                    <a:pt x="347" y="39"/>
                    <a:pt x="243" y="144"/>
                  </a:cubicBezTo>
                  <a:cubicBezTo>
                    <a:pt x="103" y="253"/>
                    <a:pt x="25" y="392"/>
                    <a:pt x="10" y="563"/>
                  </a:cubicBezTo>
                  <a:cubicBezTo>
                    <a:pt x="-21" y="718"/>
                    <a:pt x="25" y="873"/>
                    <a:pt x="134" y="1012"/>
                  </a:cubicBezTo>
                  <a:cubicBezTo>
                    <a:pt x="258" y="1152"/>
                    <a:pt x="398" y="1230"/>
                    <a:pt x="568" y="1245"/>
                  </a:cubicBezTo>
                  <a:cubicBezTo>
                    <a:pt x="592" y="1248"/>
                    <a:pt x="616" y="1249"/>
                    <a:pt x="640" y="1249"/>
                  </a:cubicBezTo>
                  <a:cubicBezTo>
                    <a:pt x="771" y="1249"/>
                    <a:pt x="900" y="1210"/>
                    <a:pt x="1018" y="1106"/>
                  </a:cubicBezTo>
                  <a:cubicBezTo>
                    <a:pt x="1142" y="997"/>
                    <a:pt x="1220" y="857"/>
                    <a:pt x="1251" y="687"/>
                  </a:cubicBezTo>
                  <a:cubicBezTo>
                    <a:pt x="1266" y="532"/>
                    <a:pt x="1220" y="377"/>
                    <a:pt x="1111"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346;p18">
              <a:extLst>
                <a:ext uri="{FF2B5EF4-FFF2-40B4-BE49-F238E27FC236}">
                  <a16:creationId xmlns:a16="http://schemas.microsoft.com/office/drawing/2014/main" id="{66909235-888F-2227-AE52-2D8CCE9D00A5}"/>
                </a:ext>
              </a:extLst>
            </p:cNvPr>
            <p:cNvSpPr/>
            <p:nvPr/>
          </p:nvSpPr>
          <p:spPr>
            <a:xfrm>
              <a:off x="4842100" y="2758725"/>
              <a:ext cx="31350" cy="31225"/>
            </a:xfrm>
            <a:custGeom>
              <a:avLst/>
              <a:gdLst/>
              <a:ahLst/>
              <a:cxnLst/>
              <a:rect l="l" t="t" r="r" b="b"/>
              <a:pathLst>
                <a:path w="1254" h="1249" extrusionOk="0">
                  <a:moveTo>
                    <a:pt x="605" y="0"/>
                  </a:moveTo>
                  <a:cubicBezTo>
                    <a:pt x="475" y="0"/>
                    <a:pt x="348" y="39"/>
                    <a:pt x="243" y="143"/>
                  </a:cubicBezTo>
                  <a:cubicBezTo>
                    <a:pt x="103" y="267"/>
                    <a:pt x="26" y="392"/>
                    <a:pt x="10" y="578"/>
                  </a:cubicBezTo>
                  <a:cubicBezTo>
                    <a:pt x="-21" y="717"/>
                    <a:pt x="26" y="872"/>
                    <a:pt x="134" y="1012"/>
                  </a:cubicBezTo>
                  <a:cubicBezTo>
                    <a:pt x="258" y="1152"/>
                    <a:pt x="398" y="1229"/>
                    <a:pt x="569" y="1245"/>
                  </a:cubicBezTo>
                  <a:cubicBezTo>
                    <a:pt x="593" y="1247"/>
                    <a:pt x="617" y="1248"/>
                    <a:pt x="641" y="1248"/>
                  </a:cubicBezTo>
                  <a:cubicBezTo>
                    <a:pt x="771" y="1248"/>
                    <a:pt x="900" y="1210"/>
                    <a:pt x="1018" y="1105"/>
                  </a:cubicBezTo>
                  <a:cubicBezTo>
                    <a:pt x="1142" y="996"/>
                    <a:pt x="1220" y="857"/>
                    <a:pt x="1251" y="686"/>
                  </a:cubicBezTo>
                  <a:cubicBezTo>
                    <a:pt x="1267" y="531"/>
                    <a:pt x="1220"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347;p18">
              <a:extLst>
                <a:ext uri="{FF2B5EF4-FFF2-40B4-BE49-F238E27FC236}">
                  <a16:creationId xmlns:a16="http://schemas.microsoft.com/office/drawing/2014/main" id="{8861E62A-03BE-7F37-4F94-42BE0C063B36}"/>
                </a:ext>
              </a:extLst>
            </p:cNvPr>
            <p:cNvSpPr/>
            <p:nvPr/>
          </p:nvSpPr>
          <p:spPr>
            <a:xfrm>
              <a:off x="5037925" y="2776575"/>
              <a:ext cx="31350" cy="31575"/>
            </a:xfrm>
            <a:custGeom>
              <a:avLst/>
              <a:gdLst/>
              <a:ahLst/>
              <a:cxnLst/>
              <a:rect l="l" t="t" r="r" b="b"/>
              <a:pathLst>
                <a:path w="1254" h="1263" extrusionOk="0">
                  <a:moveTo>
                    <a:pt x="618" y="0"/>
                  </a:moveTo>
                  <a:cubicBezTo>
                    <a:pt x="483" y="0"/>
                    <a:pt x="351" y="48"/>
                    <a:pt x="242" y="143"/>
                  </a:cubicBezTo>
                  <a:cubicBezTo>
                    <a:pt x="103" y="267"/>
                    <a:pt x="25" y="407"/>
                    <a:pt x="10" y="577"/>
                  </a:cubicBezTo>
                  <a:cubicBezTo>
                    <a:pt x="-21" y="732"/>
                    <a:pt x="25" y="887"/>
                    <a:pt x="134" y="1027"/>
                  </a:cubicBezTo>
                  <a:cubicBezTo>
                    <a:pt x="258" y="1151"/>
                    <a:pt x="397" y="1229"/>
                    <a:pt x="568" y="1260"/>
                  </a:cubicBezTo>
                  <a:cubicBezTo>
                    <a:pt x="587" y="1261"/>
                    <a:pt x="607" y="1262"/>
                    <a:pt x="626" y="1262"/>
                  </a:cubicBezTo>
                  <a:cubicBezTo>
                    <a:pt x="762" y="1262"/>
                    <a:pt x="896" y="1215"/>
                    <a:pt x="1018" y="1120"/>
                  </a:cubicBezTo>
                  <a:cubicBezTo>
                    <a:pt x="1142" y="1027"/>
                    <a:pt x="1219" y="872"/>
                    <a:pt x="1250" y="686"/>
                  </a:cubicBezTo>
                  <a:cubicBezTo>
                    <a:pt x="1266" y="531"/>
                    <a:pt x="1219" y="375"/>
                    <a:pt x="1111" y="251"/>
                  </a:cubicBezTo>
                  <a:cubicBezTo>
                    <a:pt x="987" y="112"/>
                    <a:pt x="863" y="34"/>
                    <a:pt x="677" y="3"/>
                  </a:cubicBezTo>
                  <a:cubicBezTo>
                    <a:pt x="657" y="1"/>
                    <a:pt x="638" y="0"/>
                    <a:pt x="61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348;p18">
              <a:extLst>
                <a:ext uri="{FF2B5EF4-FFF2-40B4-BE49-F238E27FC236}">
                  <a16:creationId xmlns:a16="http://schemas.microsoft.com/office/drawing/2014/main" id="{1CFFCB90-3AB3-826C-2064-F2E4B7B586D3}"/>
                </a:ext>
              </a:extLst>
            </p:cNvPr>
            <p:cNvSpPr/>
            <p:nvPr/>
          </p:nvSpPr>
          <p:spPr>
            <a:xfrm>
              <a:off x="5233725" y="2794775"/>
              <a:ext cx="31350" cy="31225"/>
            </a:xfrm>
            <a:custGeom>
              <a:avLst/>
              <a:gdLst/>
              <a:ahLst/>
              <a:cxnLst/>
              <a:rect l="l" t="t" r="r" b="b"/>
              <a:pathLst>
                <a:path w="1254" h="1249" extrusionOk="0">
                  <a:moveTo>
                    <a:pt x="605" y="1"/>
                  </a:moveTo>
                  <a:cubicBezTo>
                    <a:pt x="475" y="1"/>
                    <a:pt x="347" y="39"/>
                    <a:pt x="243" y="144"/>
                  </a:cubicBezTo>
                  <a:cubicBezTo>
                    <a:pt x="103" y="252"/>
                    <a:pt x="25" y="392"/>
                    <a:pt x="10" y="563"/>
                  </a:cubicBezTo>
                  <a:cubicBezTo>
                    <a:pt x="-21" y="718"/>
                    <a:pt x="25" y="873"/>
                    <a:pt x="134" y="1012"/>
                  </a:cubicBezTo>
                  <a:cubicBezTo>
                    <a:pt x="258" y="1152"/>
                    <a:pt x="398" y="1229"/>
                    <a:pt x="568" y="1245"/>
                  </a:cubicBezTo>
                  <a:cubicBezTo>
                    <a:pt x="592" y="1247"/>
                    <a:pt x="616" y="1249"/>
                    <a:pt x="640" y="1249"/>
                  </a:cubicBezTo>
                  <a:cubicBezTo>
                    <a:pt x="771" y="1249"/>
                    <a:pt x="900" y="1210"/>
                    <a:pt x="1018" y="1105"/>
                  </a:cubicBezTo>
                  <a:cubicBezTo>
                    <a:pt x="1142" y="1012"/>
                    <a:pt x="1220" y="857"/>
                    <a:pt x="1251" y="687"/>
                  </a:cubicBezTo>
                  <a:cubicBezTo>
                    <a:pt x="1266" y="532"/>
                    <a:pt x="1220" y="376"/>
                    <a:pt x="1111" y="237"/>
                  </a:cubicBezTo>
                  <a:cubicBezTo>
                    <a:pt x="987" y="97"/>
                    <a:pt x="847"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349;p18">
              <a:extLst>
                <a:ext uri="{FF2B5EF4-FFF2-40B4-BE49-F238E27FC236}">
                  <a16:creationId xmlns:a16="http://schemas.microsoft.com/office/drawing/2014/main" id="{44B30D57-4C31-2930-90B6-3833DB8200A8}"/>
                </a:ext>
              </a:extLst>
            </p:cNvPr>
            <p:cNvSpPr/>
            <p:nvPr/>
          </p:nvSpPr>
          <p:spPr>
            <a:xfrm>
              <a:off x="5429300" y="2812600"/>
              <a:ext cx="31575" cy="31250"/>
            </a:xfrm>
            <a:custGeom>
              <a:avLst/>
              <a:gdLst/>
              <a:ahLst/>
              <a:cxnLst/>
              <a:rect l="l" t="t" r="r" b="b"/>
              <a:pathLst>
                <a:path w="1263" h="1250" extrusionOk="0">
                  <a:moveTo>
                    <a:pt x="614" y="1"/>
                  </a:moveTo>
                  <a:cubicBezTo>
                    <a:pt x="484" y="1"/>
                    <a:pt x="357" y="39"/>
                    <a:pt x="252" y="144"/>
                  </a:cubicBezTo>
                  <a:cubicBezTo>
                    <a:pt x="112" y="253"/>
                    <a:pt x="35" y="392"/>
                    <a:pt x="4" y="563"/>
                  </a:cubicBezTo>
                  <a:cubicBezTo>
                    <a:pt x="-12" y="718"/>
                    <a:pt x="35" y="873"/>
                    <a:pt x="143" y="1013"/>
                  </a:cubicBezTo>
                  <a:cubicBezTo>
                    <a:pt x="267" y="1152"/>
                    <a:pt x="407" y="1230"/>
                    <a:pt x="578" y="1245"/>
                  </a:cubicBezTo>
                  <a:cubicBezTo>
                    <a:pt x="602" y="1248"/>
                    <a:pt x="626" y="1249"/>
                    <a:pt x="650" y="1249"/>
                  </a:cubicBezTo>
                  <a:cubicBezTo>
                    <a:pt x="780" y="1249"/>
                    <a:pt x="909" y="1211"/>
                    <a:pt x="1027" y="1106"/>
                  </a:cubicBezTo>
                  <a:cubicBezTo>
                    <a:pt x="1151" y="1013"/>
                    <a:pt x="1229" y="873"/>
                    <a:pt x="1260" y="687"/>
                  </a:cubicBezTo>
                  <a:cubicBezTo>
                    <a:pt x="1276" y="532"/>
                    <a:pt x="1229" y="377"/>
                    <a:pt x="1120" y="237"/>
                  </a:cubicBezTo>
                  <a:cubicBezTo>
                    <a:pt x="996" y="98"/>
                    <a:pt x="857"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350;p18">
              <a:extLst>
                <a:ext uri="{FF2B5EF4-FFF2-40B4-BE49-F238E27FC236}">
                  <a16:creationId xmlns:a16="http://schemas.microsoft.com/office/drawing/2014/main" id="{91563915-7F4F-BAF9-4177-F95DE10B9A2A}"/>
                </a:ext>
              </a:extLst>
            </p:cNvPr>
            <p:cNvSpPr/>
            <p:nvPr/>
          </p:nvSpPr>
          <p:spPr>
            <a:xfrm>
              <a:off x="2266500" y="2842100"/>
              <a:ext cx="31225" cy="31200"/>
            </a:xfrm>
            <a:custGeom>
              <a:avLst/>
              <a:gdLst/>
              <a:ahLst/>
              <a:cxnLst/>
              <a:rect l="l" t="t" r="r" b="b"/>
              <a:pathLst>
                <a:path w="1249" h="1248" extrusionOk="0">
                  <a:moveTo>
                    <a:pt x="628" y="0"/>
                  </a:moveTo>
                  <a:cubicBezTo>
                    <a:pt x="493" y="0"/>
                    <a:pt x="359" y="48"/>
                    <a:pt x="237" y="143"/>
                  </a:cubicBezTo>
                  <a:cubicBezTo>
                    <a:pt x="97" y="267"/>
                    <a:pt x="20" y="391"/>
                    <a:pt x="4" y="577"/>
                  </a:cubicBezTo>
                  <a:cubicBezTo>
                    <a:pt x="-11" y="732"/>
                    <a:pt x="20" y="872"/>
                    <a:pt x="144" y="1011"/>
                  </a:cubicBezTo>
                  <a:cubicBezTo>
                    <a:pt x="252" y="1151"/>
                    <a:pt x="392" y="1229"/>
                    <a:pt x="562" y="1244"/>
                  </a:cubicBezTo>
                  <a:cubicBezTo>
                    <a:pt x="587" y="1247"/>
                    <a:pt x="612" y="1248"/>
                    <a:pt x="636" y="1248"/>
                  </a:cubicBezTo>
                  <a:cubicBezTo>
                    <a:pt x="766" y="1248"/>
                    <a:pt x="895" y="1211"/>
                    <a:pt x="1012" y="1120"/>
                  </a:cubicBezTo>
                  <a:cubicBezTo>
                    <a:pt x="1152" y="996"/>
                    <a:pt x="1229" y="856"/>
                    <a:pt x="1245" y="686"/>
                  </a:cubicBezTo>
                  <a:cubicBezTo>
                    <a:pt x="1260" y="531"/>
                    <a:pt x="1229" y="376"/>
                    <a:pt x="1105" y="236"/>
                  </a:cubicBezTo>
                  <a:cubicBezTo>
                    <a:pt x="997" y="96"/>
                    <a:pt x="857" y="34"/>
                    <a:pt x="687"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351;p18">
              <a:extLst>
                <a:ext uri="{FF2B5EF4-FFF2-40B4-BE49-F238E27FC236}">
                  <a16:creationId xmlns:a16="http://schemas.microsoft.com/office/drawing/2014/main" id="{E2C4821A-5094-5873-E046-C7605C27A83A}"/>
                </a:ext>
              </a:extLst>
            </p:cNvPr>
            <p:cNvSpPr/>
            <p:nvPr/>
          </p:nvSpPr>
          <p:spPr>
            <a:xfrm>
              <a:off x="2462300" y="2860150"/>
              <a:ext cx="31225" cy="31350"/>
            </a:xfrm>
            <a:custGeom>
              <a:avLst/>
              <a:gdLst/>
              <a:ahLst/>
              <a:cxnLst/>
              <a:rect l="l" t="t" r="r" b="b"/>
              <a:pathLst>
                <a:path w="1249" h="1254" extrusionOk="0">
                  <a:moveTo>
                    <a:pt x="592" y="1"/>
                  </a:moveTo>
                  <a:cubicBezTo>
                    <a:pt x="469" y="1"/>
                    <a:pt x="348" y="48"/>
                    <a:pt x="237" y="134"/>
                  </a:cubicBezTo>
                  <a:cubicBezTo>
                    <a:pt x="97" y="258"/>
                    <a:pt x="20" y="398"/>
                    <a:pt x="4" y="569"/>
                  </a:cubicBezTo>
                  <a:cubicBezTo>
                    <a:pt x="-11" y="724"/>
                    <a:pt x="20" y="879"/>
                    <a:pt x="144" y="1018"/>
                  </a:cubicBezTo>
                  <a:cubicBezTo>
                    <a:pt x="253" y="1143"/>
                    <a:pt x="392" y="1220"/>
                    <a:pt x="563" y="1251"/>
                  </a:cubicBezTo>
                  <a:cubicBezTo>
                    <a:pt x="582" y="1253"/>
                    <a:pt x="602" y="1254"/>
                    <a:pt x="621" y="1254"/>
                  </a:cubicBezTo>
                  <a:cubicBezTo>
                    <a:pt x="756" y="1254"/>
                    <a:pt x="890" y="1207"/>
                    <a:pt x="1013" y="1112"/>
                  </a:cubicBezTo>
                  <a:cubicBezTo>
                    <a:pt x="1152" y="987"/>
                    <a:pt x="1230" y="863"/>
                    <a:pt x="1245" y="677"/>
                  </a:cubicBezTo>
                  <a:cubicBezTo>
                    <a:pt x="1261" y="522"/>
                    <a:pt x="1230" y="367"/>
                    <a:pt x="1106" y="243"/>
                  </a:cubicBezTo>
                  <a:cubicBezTo>
                    <a:pt x="997" y="103"/>
                    <a:pt x="857" y="26"/>
                    <a:pt x="687" y="10"/>
                  </a:cubicBezTo>
                  <a:cubicBezTo>
                    <a:pt x="655" y="4"/>
                    <a:pt x="624" y="1"/>
                    <a:pt x="59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352;p18">
              <a:extLst>
                <a:ext uri="{FF2B5EF4-FFF2-40B4-BE49-F238E27FC236}">
                  <a16:creationId xmlns:a16="http://schemas.microsoft.com/office/drawing/2014/main" id="{70817ECF-E6A5-BA7C-216F-91AB6A8879EE}"/>
                </a:ext>
              </a:extLst>
            </p:cNvPr>
            <p:cNvSpPr/>
            <p:nvPr/>
          </p:nvSpPr>
          <p:spPr>
            <a:xfrm>
              <a:off x="2658125" y="2878150"/>
              <a:ext cx="31225" cy="31225"/>
            </a:xfrm>
            <a:custGeom>
              <a:avLst/>
              <a:gdLst/>
              <a:ahLst/>
              <a:cxnLst/>
              <a:rect l="l" t="t" r="r" b="b"/>
              <a:pathLst>
                <a:path w="1249" h="1249" extrusionOk="0">
                  <a:moveTo>
                    <a:pt x="614" y="0"/>
                  </a:moveTo>
                  <a:cubicBezTo>
                    <a:pt x="483" y="0"/>
                    <a:pt x="354" y="38"/>
                    <a:pt x="236" y="143"/>
                  </a:cubicBezTo>
                  <a:cubicBezTo>
                    <a:pt x="97" y="252"/>
                    <a:pt x="19" y="392"/>
                    <a:pt x="4" y="562"/>
                  </a:cubicBezTo>
                  <a:cubicBezTo>
                    <a:pt x="-12" y="717"/>
                    <a:pt x="19" y="872"/>
                    <a:pt x="143" y="1012"/>
                  </a:cubicBezTo>
                  <a:cubicBezTo>
                    <a:pt x="252" y="1151"/>
                    <a:pt x="392" y="1229"/>
                    <a:pt x="562" y="1245"/>
                  </a:cubicBezTo>
                  <a:cubicBezTo>
                    <a:pt x="586" y="1247"/>
                    <a:pt x="610" y="1248"/>
                    <a:pt x="634" y="1248"/>
                  </a:cubicBezTo>
                  <a:cubicBezTo>
                    <a:pt x="765" y="1248"/>
                    <a:pt x="894" y="1210"/>
                    <a:pt x="1012" y="1105"/>
                  </a:cubicBezTo>
                  <a:cubicBezTo>
                    <a:pt x="1151" y="981"/>
                    <a:pt x="1229" y="857"/>
                    <a:pt x="1245" y="671"/>
                  </a:cubicBezTo>
                  <a:cubicBezTo>
                    <a:pt x="1260" y="531"/>
                    <a:pt x="1229" y="376"/>
                    <a:pt x="1105"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353;p18">
              <a:extLst>
                <a:ext uri="{FF2B5EF4-FFF2-40B4-BE49-F238E27FC236}">
                  <a16:creationId xmlns:a16="http://schemas.microsoft.com/office/drawing/2014/main" id="{070980CB-C073-40F5-8E16-3C2F155573DC}"/>
                </a:ext>
              </a:extLst>
            </p:cNvPr>
            <p:cNvSpPr/>
            <p:nvPr/>
          </p:nvSpPr>
          <p:spPr>
            <a:xfrm>
              <a:off x="2854325" y="2895975"/>
              <a:ext cx="31350" cy="31225"/>
            </a:xfrm>
            <a:custGeom>
              <a:avLst/>
              <a:gdLst/>
              <a:ahLst/>
              <a:cxnLst/>
              <a:rect l="l" t="t" r="r" b="b"/>
              <a:pathLst>
                <a:path w="1254" h="1249" extrusionOk="0">
                  <a:moveTo>
                    <a:pt x="614" y="1"/>
                  </a:moveTo>
                  <a:cubicBezTo>
                    <a:pt x="483" y="1"/>
                    <a:pt x="354" y="39"/>
                    <a:pt x="236" y="144"/>
                  </a:cubicBezTo>
                  <a:cubicBezTo>
                    <a:pt x="112" y="252"/>
                    <a:pt x="35" y="392"/>
                    <a:pt x="4" y="563"/>
                  </a:cubicBezTo>
                  <a:cubicBezTo>
                    <a:pt x="-12" y="718"/>
                    <a:pt x="35" y="873"/>
                    <a:pt x="143" y="1012"/>
                  </a:cubicBezTo>
                  <a:cubicBezTo>
                    <a:pt x="267" y="1152"/>
                    <a:pt x="391" y="1229"/>
                    <a:pt x="577" y="1245"/>
                  </a:cubicBezTo>
                  <a:cubicBezTo>
                    <a:pt x="601" y="1247"/>
                    <a:pt x="625" y="1249"/>
                    <a:pt x="649" y="1249"/>
                  </a:cubicBezTo>
                  <a:cubicBezTo>
                    <a:pt x="780" y="1249"/>
                    <a:pt x="907" y="1210"/>
                    <a:pt x="1012" y="1105"/>
                  </a:cubicBezTo>
                  <a:cubicBezTo>
                    <a:pt x="1136" y="997"/>
                    <a:pt x="1213" y="857"/>
                    <a:pt x="1244" y="687"/>
                  </a:cubicBezTo>
                  <a:cubicBezTo>
                    <a:pt x="1275" y="532"/>
                    <a:pt x="1229" y="376"/>
                    <a:pt x="1120"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354;p18">
              <a:extLst>
                <a:ext uri="{FF2B5EF4-FFF2-40B4-BE49-F238E27FC236}">
                  <a16:creationId xmlns:a16="http://schemas.microsoft.com/office/drawing/2014/main" id="{7F19CFF5-C2D8-F5DC-B7B1-2BEE6333CDDA}"/>
                </a:ext>
              </a:extLst>
            </p:cNvPr>
            <p:cNvSpPr/>
            <p:nvPr/>
          </p:nvSpPr>
          <p:spPr>
            <a:xfrm>
              <a:off x="3050125" y="2913800"/>
              <a:ext cx="31375" cy="31250"/>
            </a:xfrm>
            <a:custGeom>
              <a:avLst/>
              <a:gdLst/>
              <a:ahLst/>
              <a:cxnLst/>
              <a:rect l="l" t="t" r="r" b="b"/>
              <a:pathLst>
                <a:path w="1255" h="1250" extrusionOk="0">
                  <a:moveTo>
                    <a:pt x="614" y="1"/>
                  </a:moveTo>
                  <a:cubicBezTo>
                    <a:pt x="484" y="1"/>
                    <a:pt x="355" y="39"/>
                    <a:pt x="237" y="144"/>
                  </a:cubicBezTo>
                  <a:cubicBezTo>
                    <a:pt x="113" y="268"/>
                    <a:pt x="35" y="392"/>
                    <a:pt x="4" y="579"/>
                  </a:cubicBezTo>
                  <a:cubicBezTo>
                    <a:pt x="-12" y="718"/>
                    <a:pt x="19" y="873"/>
                    <a:pt x="144" y="1013"/>
                  </a:cubicBezTo>
                  <a:cubicBezTo>
                    <a:pt x="252" y="1152"/>
                    <a:pt x="392" y="1230"/>
                    <a:pt x="578" y="1245"/>
                  </a:cubicBezTo>
                  <a:cubicBezTo>
                    <a:pt x="602" y="1248"/>
                    <a:pt x="626" y="1249"/>
                    <a:pt x="650" y="1249"/>
                  </a:cubicBezTo>
                  <a:cubicBezTo>
                    <a:pt x="780" y="1249"/>
                    <a:pt x="907" y="1211"/>
                    <a:pt x="1012" y="1106"/>
                  </a:cubicBezTo>
                  <a:cubicBezTo>
                    <a:pt x="1152" y="1013"/>
                    <a:pt x="1214" y="858"/>
                    <a:pt x="1245" y="687"/>
                  </a:cubicBezTo>
                  <a:cubicBezTo>
                    <a:pt x="1276" y="532"/>
                    <a:pt x="1229" y="377"/>
                    <a:pt x="1121" y="237"/>
                  </a:cubicBezTo>
                  <a:cubicBezTo>
                    <a:pt x="997" y="98"/>
                    <a:pt x="857"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355;p18">
              <a:extLst>
                <a:ext uri="{FF2B5EF4-FFF2-40B4-BE49-F238E27FC236}">
                  <a16:creationId xmlns:a16="http://schemas.microsoft.com/office/drawing/2014/main" id="{5ABACD29-FA61-A667-10FF-3EB04BA6695C}"/>
                </a:ext>
              </a:extLst>
            </p:cNvPr>
            <p:cNvSpPr/>
            <p:nvPr/>
          </p:nvSpPr>
          <p:spPr>
            <a:xfrm>
              <a:off x="3245950" y="2931675"/>
              <a:ext cx="31350" cy="31575"/>
            </a:xfrm>
            <a:custGeom>
              <a:avLst/>
              <a:gdLst/>
              <a:ahLst/>
              <a:cxnLst/>
              <a:rect l="l" t="t" r="r" b="b"/>
              <a:pathLst>
                <a:path w="1254" h="1263" extrusionOk="0">
                  <a:moveTo>
                    <a:pt x="628" y="0"/>
                  </a:moveTo>
                  <a:cubicBezTo>
                    <a:pt x="492" y="0"/>
                    <a:pt x="358" y="48"/>
                    <a:pt x="236" y="143"/>
                  </a:cubicBezTo>
                  <a:cubicBezTo>
                    <a:pt x="112" y="267"/>
                    <a:pt x="34" y="406"/>
                    <a:pt x="3" y="577"/>
                  </a:cubicBezTo>
                  <a:cubicBezTo>
                    <a:pt x="-12" y="732"/>
                    <a:pt x="34" y="887"/>
                    <a:pt x="143" y="1027"/>
                  </a:cubicBezTo>
                  <a:cubicBezTo>
                    <a:pt x="267" y="1151"/>
                    <a:pt x="391" y="1228"/>
                    <a:pt x="577" y="1259"/>
                  </a:cubicBezTo>
                  <a:cubicBezTo>
                    <a:pt x="597" y="1261"/>
                    <a:pt x="616" y="1262"/>
                    <a:pt x="635" y="1262"/>
                  </a:cubicBezTo>
                  <a:cubicBezTo>
                    <a:pt x="771" y="1262"/>
                    <a:pt x="903" y="1215"/>
                    <a:pt x="1011" y="1120"/>
                  </a:cubicBezTo>
                  <a:cubicBezTo>
                    <a:pt x="1151" y="1027"/>
                    <a:pt x="1229" y="872"/>
                    <a:pt x="1244" y="686"/>
                  </a:cubicBezTo>
                  <a:cubicBezTo>
                    <a:pt x="1275" y="530"/>
                    <a:pt x="1229" y="375"/>
                    <a:pt x="1120" y="251"/>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356;p18">
              <a:extLst>
                <a:ext uri="{FF2B5EF4-FFF2-40B4-BE49-F238E27FC236}">
                  <a16:creationId xmlns:a16="http://schemas.microsoft.com/office/drawing/2014/main" id="{390267ED-F41A-B71D-133F-2C3AB48C58F7}"/>
                </a:ext>
              </a:extLst>
            </p:cNvPr>
            <p:cNvSpPr/>
            <p:nvPr/>
          </p:nvSpPr>
          <p:spPr>
            <a:xfrm>
              <a:off x="3441750" y="2949875"/>
              <a:ext cx="31350" cy="31225"/>
            </a:xfrm>
            <a:custGeom>
              <a:avLst/>
              <a:gdLst/>
              <a:ahLst/>
              <a:cxnLst/>
              <a:rect l="l" t="t" r="r" b="b"/>
              <a:pathLst>
                <a:path w="1254" h="1249" extrusionOk="0">
                  <a:moveTo>
                    <a:pt x="614" y="0"/>
                  </a:moveTo>
                  <a:cubicBezTo>
                    <a:pt x="483" y="0"/>
                    <a:pt x="354" y="39"/>
                    <a:pt x="236" y="144"/>
                  </a:cubicBezTo>
                  <a:cubicBezTo>
                    <a:pt x="112" y="252"/>
                    <a:pt x="35" y="392"/>
                    <a:pt x="4" y="562"/>
                  </a:cubicBezTo>
                  <a:cubicBezTo>
                    <a:pt x="-12" y="717"/>
                    <a:pt x="35" y="873"/>
                    <a:pt x="143" y="1012"/>
                  </a:cubicBezTo>
                  <a:cubicBezTo>
                    <a:pt x="252" y="1152"/>
                    <a:pt x="391" y="1229"/>
                    <a:pt x="578" y="1245"/>
                  </a:cubicBezTo>
                  <a:cubicBezTo>
                    <a:pt x="602" y="1247"/>
                    <a:pt x="625" y="1248"/>
                    <a:pt x="649" y="1248"/>
                  </a:cubicBezTo>
                  <a:cubicBezTo>
                    <a:pt x="780" y="1248"/>
                    <a:pt x="907" y="1210"/>
                    <a:pt x="1012" y="1105"/>
                  </a:cubicBezTo>
                  <a:cubicBezTo>
                    <a:pt x="1151" y="1012"/>
                    <a:pt x="1229" y="857"/>
                    <a:pt x="1244" y="686"/>
                  </a:cubicBezTo>
                  <a:cubicBezTo>
                    <a:pt x="1275"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357;p18">
              <a:extLst>
                <a:ext uri="{FF2B5EF4-FFF2-40B4-BE49-F238E27FC236}">
                  <a16:creationId xmlns:a16="http://schemas.microsoft.com/office/drawing/2014/main" id="{A59948CC-28AC-38A3-C419-8882BA5D19C5}"/>
                </a:ext>
              </a:extLst>
            </p:cNvPr>
            <p:cNvSpPr/>
            <p:nvPr/>
          </p:nvSpPr>
          <p:spPr>
            <a:xfrm>
              <a:off x="3637575" y="2968125"/>
              <a:ext cx="31350" cy="31200"/>
            </a:xfrm>
            <a:custGeom>
              <a:avLst/>
              <a:gdLst/>
              <a:ahLst/>
              <a:cxnLst/>
              <a:rect l="l" t="t" r="r" b="b"/>
              <a:pathLst>
                <a:path w="1254" h="1248" extrusionOk="0">
                  <a:moveTo>
                    <a:pt x="627" y="0"/>
                  </a:moveTo>
                  <a:cubicBezTo>
                    <a:pt x="492" y="0"/>
                    <a:pt x="358" y="48"/>
                    <a:pt x="236" y="143"/>
                  </a:cubicBezTo>
                  <a:cubicBezTo>
                    <a:pt x="112" y="267"/>
                    <a:pt x="34" y="391"/>
                    <a:pt x="3" y="577"/>
                  </a:cubicBezTo>
                  <a:cubicBezTo>
                    <a:pt x="-13" y="732"/>
                    <a:pt x="34" y="872"/>
                    <a:pt x="143" y="1011"/>
                  </a:cubicBezTo>
                  <a:cubicBezTo>
                    <a:pt x="267" y="1151"/>
                    <a:pt x="391" y="1228"/>
                    <a:pt x="577" y="1244"/>
                  </a:cubicBezTo>
                  <a:cubicBezTo>
                    <a:pt x="601" y="1246"/>
                    <a:pt x="626" y="1248"/>
                    <a:pt x="650" y="1248"/>
                  </a:cubicBezTo>
                  <a:cubicBezTo>
                    <a:pt x="780" y="1248"/>
                    <a:pt x="907" y="1211"/>
                    <a:pt x="1011" y="1120"/>
                  </a:cubicBezTo>
                  <a:cubicBezTo>
                    <a:pt x="1151" y="996"/>
                    <a:pt x="1228" y="856"/>
                    <a:pt x="1244" y="685"/>
                  </a:cubicBezTo>
                  <a:cubicBezTo>
                    <a:pt x="1275" y="530"/>
                    <a:pt x="1228" y="375"/>
                    <a:pt x="1120" y="236"/>
                  </a:cubicBezTo>
                  <a:cubicBezTo>
                    <a:pt x="996" y="96"/>
                    <a:pt x="856" y="34"/>
                    <a:pt x="685" y="3"/>
                  </a:cubicBezTo>
                  <a:cubicBezTo>
                    <a:pt x="666" y="1"/>
                    <a:pt x="647" y="0"/>
                    <a:pt x="627"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358;p18">
              <a:extLst>
                <a:ext uri="{FF2B5EF4-FFF2-40B4-BE49-F238E27FC236}">
                  <a16:creationId xmlns:a16="http://schemas.microsoft.com/office/drawing/2014/main" id="{F6DDEB02-7A6C-8136-259D-3DBEC7F3EEA6}"/>
                </a:ext>
              </a:extLst>
            </p:cNvPr>
            <p:cNvSpPr/>
            <p:nvPr/>
          </p:nvSpPr>
          <p:spPr>
            <a:xfrm>
              <a:off x="3833375" y="2986175"/>
              <a:ext cx="31200" cy="31350"/>
            </a:xfrm>
            <a:custGeom>
              <a:avLst/>
              <a:gdLst/>
              <a:ahLst/>
              <a:cxnLst/>
              <a:rect l="l" t="t" r="r" b="b"/>
              <a:pathLst>
                <a:path w="1248" h="1254" extrusionOk="0">
                  <a:moveTo>
                    <a:pt x="591" y="1"/>
                  </a:moveTo>
                  <a:cubicBezTo>
                    <a:pt x="468" y="1"/>
                    <a:pt x="347" y="48"/>
                    <a:pt x="236" y="134"/>
                  </a:cubicBezTo>
                  <a:cubicBezTo>
                    <a:pt x="96" y="258"/>
                    <a:pt x="34" y="398"/>
                    <a:pt x="3" y="568"/>
                  </a:cubicBezTo>
                  <a:cubicBezTo>
                    <a:pt x="-12" y="723"/>
                    <a:pt x="34" y="878"/>
                    <a:pt x="143" y="1018"/>
                  </a:cubicBezTo>
                  <a:cubicBezTo>
                    <a:pt x="267" y="1142"/>
                    <a:pt x="391" y="1220"/>
                    <a:pt x="577" y="1251"/>
                  </a:cubicBezTo>
                  <a:cubicBezTo>
                    <a:pt x="597" y="1253"/>
                    <a:pt x="616" y="1254"/>
                    <a:pt x="635" y="1254"/>
                  </a:cubicBezTo>
                  <a:cubicBezTo>
                    <a:pt x="767" y="1254"/>
                    <a:pt x="889" y="1206"/>
                    <a:pt x="1011" y="1111"/>
                  </a:cubicBezTo>
                  <a:cubicBezTo>
                    <a:pt x="1151" y="987"/>
                    <a:pt x="1229" y="863"/>
                    <a:pt x="1244" y="677"/>
                  </a:cubicBezTo>
                  <a:cubicBezTo>
                    <a:pt x="1260" y="522"/>
                    <a:pt x="1229" y="367"/>
                    <a:pt x="1120" y="243"/>
                  </a:cubicBezTo>
                  <a:cubicBezTo>
                    <a:pt x="996" y="103"/>
                    <a:pt x="856" y="25"/>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359;p18">
              <a:extLst>
                <a:ext uri="{FF2B5EF4-FFF2-40B4-BE49-F238E27FC236}">
                  <a16:creationId xmlns:a16="http://schemas.microsoft.com/office/drawing/2014/main" id="{4A5CF40F-EE47-EFEB-9645-AE77DE2D25AB}"/>
                </a:ext>
              </a:extLst>
            </p:cNvPr>
            <p:cNvSpPr/>
            <p:nvPr/>
          </p:nvSpPr>
          <p:spPr>
            <a:xfrm>
              <a:off x="4029150" y="3004150"/>
              <a:ext cx="31250" cy="31225"/>
            </a:xfrm>
            <a:custGeom>
              <a:avLst/>
              <a:gdLst/>
              <a:ahLst/>
              <a:cxnLst/>
              <a:rect l="l" t="t" r="r" b="b"/>
              <a:pathLst>
                <a:path w="1250" h="1249" extrusionOk="0">
                  <a:moveTo>
                    <a:pt x="615" y="1"/>
                  </a:moveTo>
                  <a:cubicBezTo>
                    <a:pt x="484" y="1"/>
                    <a:pt x="355" y="39"/>
                    <a:pt x="237" y="144"/>
                  </a:cubicBezTo>
                  <a:cubicBezTo>
                    <a:pt x="98" y="253"/>
                    <a:pt x="20" y="392"/>
                    <a:pt x="5" y="563"/>
                  </a:cubicBezTo>
                  <a:cubicBezTo>
                    <a:pt x="-11" y="718"/>
                    <a:pt x="20" y="873"/>
                    <a:pt x="144" y="1013"/>
                  </a:cubicBezTo>
                  <a:cubicBezTo>
                    <a:pt x="268" y="1152"/>
                    <a:pt x="392" y="1230"/>
                    <a:pt x="579" y="1245"/>
                  </a:cubicBezTo>
                  <a:cubicBezTo>
                    <a:pt x="603" y="1248"/>
                    <a:pt x="626" y="1249"/>
                    <a:pt x="649" y="1249"/>
                  </a:cubicBezTo>
                  <a:cubicBezTo>
                    <a:pt x="777" y="1249"/>
                    <a:pt x="895" y="1210"/>
                    <a:pt x="1013" y="1106"/>
                  </a:cubicBezTo>
                  <a:cubicBezTo>
                    <a:pt x="1152" y="981"/>
                    <a:pt x="1230" y="857"/>
                    <a:pt x="1245" y="671"/>
                  </a:cubicBezTo>
                  <a:cubicBezTo>
                    <a:pt x="1261" y="532"/>
                    <a:pt x="1230" y="377"/>
                    <a:pt x="1121" y="237"/>
                  </a:cubicBezTo>
                  <a:cubicBezTo>
                    <a:pt x="997" y="97"/>
                    <a:pt x="858"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360;p18">
              <a:extLst>
                <a:ext uri="{FF2B5EF4-FFF2-40B4-BE49-F238E27FC236}">
                  <a16:creationId xmlns:a16="http://schemas.microsoft.com/office/drawing/2014/main" id="{34BD1D5D-F835-D0D8-7479-83732AE554F1}"/>
                </a:ext>
              </a:extLst>
            </p:cNvPr>
            <p:cNvSpPr/>
            <p:nvPr/>
          </p:nvSpPr>
          <p:spPr>
            <a:xfrm>
              <a:off x="4225375" y="3022000"/>
              <a:ext cx="31575" cy="31225"/>
            </a:xfrm>
            <a:custGeom>
              <a:avLst/>
              <a:gdLst/>
              <a:ahLst/>
              <a:cxnLst/>
              <a:rect l="l" t="t" r="r" b="b"/>
              <a:pathLst>
                <a:path w="1263" h="1249" extrusionOk="0">
                  <a:moveTo>
                    <a:pt x="614" y="0"/>
                  </a:moveTo>
                  <a:cubicBezTo>
                    <a:pt x="484" y="0"/>
                    <a:pt x="357" y="39"/>
                    <a:pt x="252" y="143"/>
                  </a:cubicBezTo>
                  <a:cubicBezTo>
                    <a:pt x="112" y="252"/>
                    <a:pt x="35" y="392"/>
                    <a:pt x="4" y="562"/>
                  </a:cubicBezTo>
                  <a:cubicBezTo>
                    <a:pt x="-12" y="717"/>
                    <a:pt x="35" y="872"/>
                    <a:pt x="143" y="1012"/>
                  </a:cubicBezTo>
                  <a:cubicBezTo>
                    <a:pt x="267" y="1152"/>
                    <a:pt x="407" y="1229"/>
                    <a:pt x="577" y="1245"/>
                  </a:cubicBezTo>
                  <a:cubicBezTo>
                    <a:pt x="601" y="1247"/>
                    <a:pt x="625" y="1248"/>
                    <a:pt x="649" y="1248"/>
                  </a:cubicBezTo>
                  <a:cubicBezTo>
                    <a:pt x="780" y="1248"/>
                    <a:pt x="909" y="1210"/>
                    <a:pt x="1027" y="1105"/>
                  </a:cubicBezTo>
                  <a:cubicBezTo>
                    <a:pt x="1136" y="996"/>
                    <a:pt x="1213" y="857"/>
                    <a:pt x="1260" y="686"/>
                  </a:cubicBezTo>
                  <a:cubicBezTo>
                    <a:pt x="1275"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361;p18">
              <a:extLst>
                <a:ext uri="{FF2B5EF4-FFF2-40B4-BE49-F238E27FC236}">
                  <a16:creationId xmlns:a16="http://schemas.microsoft.com/office/drawing/2014/main" id="{43134B88-CFFF-9B74-3864-0A4372BBF08E}"/>
                </a:ext>
              </a:extLst>
            </p:cNvPr>
            <p:cNvSpPr/>
            <p:nvPr/>
          </p:nvSpPr>
          <p:spPr>
            <a:xfrm>
              <a:off x="4421175" y="3039825"/>
              <a:ext cx="31600" cy="31225"/>
            </a:xfrm>
            <a:custGeom>
              <a:avLst/>
              <a:gdLst/>
              <a:ahLst/>
              <a:cxnLst/>
              <a:rect l="l" t="t" r="r" b="b"/>
              <a:pathLst>
                <a:path w="1264" h="1249" extrusionOk="0">
                  <a:moveTo>
                    <a:pt x="614" y="1"/>
                  </a:moveTo>
                  <a:cubicBezTo>
                    <a:pt x="484" y="1"/>
                    <a:pt x="357" y="39"/>
                    <a:pt x="252" y="144"/>
                  </a:cubicBezTo>
                  <a:cubicBezTo>
                    <a:pt x="112" y="268"/>
                    <a:pt x="35" y="392"/>
                    <a:pt x="4" y="578"/>
                  </a:cubicBezTo>
                  <a:cubicBezTo>
                    <a:pt x="-12" y="718"/>
                    <a:pt x="35" y="873"/>
                    <a:pt x="143" y="1012"/>
                  </a:cubicBezTo>
                  <a:cubicBezTo>
                    <a:pt x="268" y="1152"/>
                    <a:pt x="407" y="1230"/>
                    <a:pt x="578" y="1245"/>
                  </a:cubicBezTo>
                  <a:cubicBezTo>
                    <a:pt x="602" y="1247"/>
                    <a:pt x="626" y="1249"/>
                    <a:pt x="650" y="1249"/>
                  </a:cubicBezTo>
                  <a:cubicBezTo>
                    <a:pt x="780" y="1249"/>
                    <a:pt x="910" y="1210"/>
                    <a:pt x="1028" y="1105"/>
                  </a:cubicBezTo>
                  <a:cubicBezTo>
                    <a:pt x="1152" y="997"/>
                    <a:pt x="1214" y="857"/>
                    <a:pt x="1260" y="687"/>
                  </a:cubicBezTo>
                  <a:cubicBezTo>
                    <a:pt x="1276" y="532"/>
                    <a:pt x="1229" y="376"/>
                    <a:pt x="1121"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362;p18">
              <a:extLst>
                <a:ext uri="{FF2B5EF4-FFF2-40B4-BE49-F238E27FC236}">
                  <a16:creationId xmlns:a16="http://schemas.microsoft.com/office/drawing/2014/main" id="{A46BA188-266A-7EEC-E43B-9661EB2D1D66}"/>
                </a:ext>
              </a:extLst>
            </p:cNvPr>
            <p:cNvSpPr/>
            <p:nvPr/>
          </p:nvSpPr>
          <p:spPr>
            <a:xfrm>
              <a:off x="4617225" y="3057675"/>
              <a:ext cx="31350" cy="31575"/>
            </a:xfrm>
            <a:custGeom>
              <a:avLst/>
              <a:gdLst/>
              <a:ahLst/>
              <a:cxnLst/>
              <a:rect l="l" t="t" r="r" b="b"/>
              <a:pathLst>
                <a:path w="1254" h="1263" extrusionOk="0">
                  <a:moveTo>
                    <a:pt x="619" y="1"/>
                  </a:moveTo>
                  <a:cubicBezTo>
                    <a:pt x="483" y="1"/>
                    <a:pt x="351" y="48"/>
                    <a:pt x="242" y="143"/>
                  </a:cubicBezTo>
                  <a:cubicBezTo>
                    <a:pt x="103" y="267"/>
                    <a:pt x="25" y="407"/>
                    <a:pt x="10" y="578"/>
                  </a:cubicBezTo>
                  <a:cubicBezTo>
                    <a:pt x="-21" y="733"/>
                    <a:pt x="25" y="888"/>
                    <a:pt x="134" y="1027"/>
                  </a:cubicBezTo>
                  <a:cubicBezTo>
                    <a:pt x="258" y="1151"/>
                    <a:pt x="397" y="1229"/>
                    <a:pt x="568" y="1260"/>
                  </a:cubicBezTo>
                  <a:cubicBezTo>
                    <a:pt x="587" y="1262"/>
                    <a:pt x="607" y="1263"/>
                    <a:pt x="626" y="1263"/>
                  </a:cubicBezTo>
                  <a:cubicBezTo>
                    <a:pt x="762" y="1263"/>
                    <a:pt x="896" y="1215"/>
                    <a:pt x="1018" y="1120"/>
                  </a:cubicBezTo>
                  <a:cubicBezTo>
                    <a:pt x="1142" y="996"/>
                    <a:pt x="1219" y="872"/>
                    <a:pt x="1250" y="686"/>
                  </a:cubicBezTo>
                  <a:cubicBezTo>
                    <a:pt x="1266" y="531"/>
                    <a:pt x="1219" y="376"/>
                    <a:pt x="1111" y="252"/>
                  </a:cubicBezTo>
                  <a:cubicBezTo>
                    <a:pt x="987" y="112"/>
                    <a:pt x="863"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363;p18">
              <a:extLst>
                <a:ext uri="{FF2B5EF4-FFF2-40B4-BE49-F238E27FC236}">
                  <a16:creationId xmlns:a16="http://schemas.microsoft.com/office/drawing/2014/main" id="{0B8A0D0B-1A8A-D051-56FC-E7A025B4AB14}"/>
                </a:ext>
              </a:extLst>
            </p:cNvPr>
            <p:cNvSpPr/>
            <p:nvPr/>
          </p:nvSpPr>
          <p:spPr>
            <a:xfrm>
              <a:off x="4813025" y="3075875"/>
              <a:ext cx="31350" cy="31250"/>
            </a:xfrm>
            <a:custGeom>
              <a:avLst/>
              <a:gdLst/>
              <a:ahLst/>
              <a:cxnLst/>
              <a:rect l="l" t="t" r="r" b="b"/>
              <a:pathLst>
                <a:path w="1254" h="1250" extrusionOk="0">
                  <a:moveTo>
                    <a:pt x="605" y="1"/>
                  </a:moveTo>
                  <a:cubicBezTo>
                    <a:pt x="475" y="1"/>
                    <a:pt x="348" y="39"/>
                    <a:pt x="243" y="144"/>
                  </a:cubicBezTo>
                  <a:cubicBezTo>
                    <a:pt x="103" y="253"/>
                    <a:pt x="26" y="392"/>
                    <a:pt x="10" y="563"/>
                  </a:cubicBezTo>
                  <a:cubicBezTo>
                    <a:pt x="-21" y="718"/>
                    <a:pt x="26" y="873"/>
                    <a:pt x="134" y="1013"/>
                  </a:cubicBezTo>
                  <a:cubicBezTo>
                    <a:pt x="258" y="1152"/>
                    <a:pt x="398" y="1230"/>
                    <a:pt x="568" y="1245"/>
                  </a:cubicBezTo>
                  <a:cubicBezTo>
                    <a:pt x="592" y="1248"/>
                    <a:pt x="616" y="1249"/>
                    <a:pt x="640" y="1249"/>
                  </a:cubicBezTo>
                  <a:cubicBezTo>
                    <a:pt x="771" y="1249"/>
                    <a:pt x="900" y="1211"/>
                    <a:pt x="1018" y="1106"/>
                  </a:cubicBezTo>
                  <a:cubicBezTo>
                    <a:pt x="1142" y="997"/>
                    <a:pt x="1220" y="858"/>
                    <a:pt x="1251" y="687"/>
                  </a:cubicBezTo>
                  <a:cubicBezTo>
                    <a:pt x="1266" y="532"/>
                    <a:pt x="1220" y="377"/>
                    <a:pt x="1111" y="237"/>
                  </a:cubicBezTo>
                  <a:cubicBezTo>
                    <a:pt x="987" y="98"/>
                    <a:pt x="863" y="20"/>
                    <a:pt x="677" y="5"/>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364;p18">
              <a:extLst>
                <a:ext uri="{FF2B5EF4-FFF2-40B4-BE49-F238E27FC236}">
                  <a16:creationId xmlns:a16="http://schemas.microsoft.com/office/drawing/2014/main" id="{16A4DB05-9573-B7DE-2264-259D39F9AE56}"/>
                </a:ext>
              </a:extLst>
            </p:cNvPr>
            <p:cNvSpPr/>
            <p:nvPr/>
          </p:nvSpPr>
          <p:spPr>
            <a:xfrm>
              <a:off x="5008825" y="3093725"/>
              <a:ext cx="31375" cy="31225"/>
            </a:xfrm>
            <a:custGeom>
              <a:avLst/>
              <a:gdLst/>
              <a:ahLst/>
              <a:cxnLst/>
              <a:rect l="l" t="t" r="r" b="b"/>
              <a:pathLst>
                <a:path w="1255" h="1249" extrusionOk="0">
                  <a:moveTo>
                    <a:pt x="605" y="0"/>
                  </a:moveTo>
                  <a:cubicBezTo>
                    <a:pt x="475" y="0"/>
                    <a:pt x="348" y="39"/>
                    <a:pt x="243" y="144"/>
                  </a:cubicBezTo>
                  <a:cubicBezTo>
                    <a:pt x="103" y="252"/>
                    <a:pt x="26" y="392"/>
                    <a:pt x="10" y="562"/>
                  </a:cubicBezTo>
                  <a:cubicBezTo>
                    <a:pt x="-21" y="718"/>
                    <a:pt x="26" y="873"/>
                    <a:pt x="134" y="1012"/>
                  </a:cubicBezTo>
                  <a:cubicBezTo>
                    <a:pt x="259" y="1152"/>
                    <a:pt x="398" y="1229"/>
                    <a:pt x="569" y="1245"/>
                  </a:cubicBezTo>
                  <a:cubicBezTo>
                    <a:pt x="593" y="1247"/>
                    <a:pt x="617" y="1249"/>
                    <a:pt x="641" y="1249"/>
                  </a:cubicBezTo>
                  <a:cubicBezTo>
                    <a:pt x="771" y="1249"/>
                    <a:pt x="901" y="1210"/>
                    <a:pt x="1019" y="1105"/>
                  </a:cubicBezTo>
                  <a:cubicBezTo>
                    <a:pt x="1143" y="1012"/>
                    <a:pt x="1220" y="857"/>
                    <a:pt x="1251" y="687"/>
                  </a:cubicBezTo>
                  <a:cubicBezTo>
                    <a:pt x="1267" y="531"/>
                    <a:pt x="1220" y="376"/>
                    <a:pt x="1112" y="237"/>
                  </a:cubicBezTo>
                  <a:cubicBezTo>
                    <a:pt x="988" y="97"/>
                    <a:pt x="863"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365;p18">
              <a:extLst>
                <a:ext uri="{FF2B5EF4-FFF2-40B4-BE49-F238E27FC236}">
                  <a16:creationId xmlns:a16="http://schemas.microsoft.com/office/drawing/2014/main" id="{6DFF21E4-60F1-9649-CA48-E52FD2C030DB}"/>
                </a:ext>
              </a:extLst>
            </p:cNvPr>
            <p:cNvSpPr/>
            <p:nvPr/>
          </p:nvSpPr>
          <p:spPr>
            <a:xfrm>
              <a:off x="5204650" y="3111575"/>
              <a:ext cx="31350" cy="31350"/>
            </a:xfrm>
            <a:custGeom>
              <a:avLst/>
              <a:gdLst/>
              <a:ahLst/>
              <a:cxnLst/>
              <a:rect l="l" t="t" r="r" b="b"/>
              <a:pathLst>
                <a:path w="1254" h="1254" extrusionOk="0">
                  <a:moveTo>
                    <a:pt x="619" y="1"/>
                  </a:moveTo>
                  <a:cubicBezTo>
                    <a:pt x="483" y="1"/>
                    <a:pt x="351" y="48"/>
                    <a:pt x="242" y="143"/>
                  </a:cubicBezTo>
                  <a:cubicBezTo>
                    <a:pt x="103" y="267"/>
                    <a:pt x="25" y="391"/>
                    <a:pt x="10" y="577"/>
                  </a:cubicBezTo>
                  <a:cubicBezTo>
                    <a:pt x="-21" y="732"/>
                    <a:pt x="25" y="888"/>
                    <a:pt x="134" y="1012"/>
                  </a:cubicBezTo>
                  <a:cubicBezTo>
                    <a:pt x="258" y="1151"/>
                    <a:pt x="397" y="1229"/>
                    <a:pt x="568" y="1244"/>
                  </a:cubicBezTo>
                  <a:cubicBezTo>
                    <a:pt x="600" y="1251"/>
                    <a:pt x="631" y="1254"/>
                    <a:pt x="663" y="1254"/>
                  </a:cubicBezTo>
                  <a:cubicBezTo>
                    <a:pt x="786" y="1254"/>
                    <a:pt x="907" y="1207"/>
                    <a:pt x="1018" y="1120"/>
                  </a:cubicBezTo>
                  <a:cubicBezTo>
                    <a:pt x="1142" y="1012"/>
                    <a:pt x="1219" y="857"/>
                    <a:pt x="1251" y="686"/>
                  </a:cubicBezTo>
                  <a:cubicBezTo>
                    <a:pt x="1266" y="531"/>
                    <a:pt x="1219" y="376"/>
                    <a:pt x="1111" y="236"/>
                  </a:cubicBezTo>
                  <a:cubicBezTo>
                    <a:pt x="987" y="112"/>
                    <a:pt x="847"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366;p18">
              <a:extLst>
                <a:ext uri="{FF2B5EF4-FFF2-40B4-BE49-F238E27FC236}">
                  <a16:creationId xmlns:a16="http://schemas.microsoft.com/office/drawing/2014/main" id="{C4F850A9-2DBD-7AD9-DFE1-29702352EF57}"/>
                </a:ext>
              </a:extLst>
            </p:cNvPr>
            <p:cNvSpPr/>
            <p:nvPr/>
          </p:nvSpPr>
          <p:spPr>
            <a:xfrm>
              <a:off x="5400225" y="3129425"/>
              <a:ext cx="31575" cy="31575"/>
            </a:xfrm>
            <a:custGeom>
              <a:avLst/>
              <a:gdLst/>
              <a:ahLst/>
              <a:cxnLst/>
              <a:rect l="l" t="t" r="r" b="b"/>
              <a:pathLst>
                <a:path w="1263" h="1263" extrusionOk="0">
                  <a:moveTo>
                    <a:pt x="628" y="0"/>
                  </a:moveTo>
                  <a:cubicBezTo>
                    <a:pt x="493" y="0"/>
                    <a:pt x="360" y="48"/>
                    <a:pt x="252" y="143"/>
                  </a:cubicBezTo>
                  <a:cubicBezTo>
                    <a:pt x="112" y="267"/>
                    <a:pt x="35" y="406"/>
                    <a:pt x="4" y="577"/>
                  </a:cubicBezTo>
                  <a:cubicBezTo>
                    <a:pt x="-12" y="732"/>
                    <a:pt x="35" y="887"/>
                    <a:pt x="143" y="1011"/>
                  </a:cubicBezTo>
                  <a:cubicBezTo>
                    <a:pt x="267" y="1151"/>
                    <a:pt x="407" y="1228"/>
                    <a:pt x="577" y="1259"/>
                  </a:cubicBezTo>
                  <a:cubicBezTo>
                    <a:pt x="597" y="1261"/>
                    <a:pt x="616" y="1262"/>
                    <a:pt x="636" y="1262"/>
                  </a:cubicBezTo>
                  <a:cubicBezTo>
                    <a:pt x="771" y="1262"/>
                    <a:pt x="905" y="1215"/>
                    <a:pt x="1027" y="1120"/>
                  </a:cubicBezTo>
                  <a:cubicBezTo>
                    <a:pt x="1151" y="1011"/>
                    <a:pt x="1229" y="872"/>
                    <a:pt x="1260" y="685"/>
                  </a:cubicBezTo>
                  <a:cubicBezTo>
                    <a:pt x="1275" y="530"/>
                    <a:pt x="1229" y="375"/>
                    <a:pt x="1120" y="236"/>
                  </a:cubicBezTo>
                  <a:cubicBezTo>
                    <a:pt x="996" y="112"/>
                    <a:pt x="857" y="34"/>
                    <a:pt x="686" y="3"/>
                  </a:cubicBezTo>
                  <a:cubicBezTo>
                    <a:pt x="667"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367;p18">
              <a:extLst>
                <a:ext uri="{FF2B5EF4-FFF2-40B4-BE49-F238E27FC236}">
                  <a16:creationId xmlns:a16="http://schemas.microsoft.com/office/drawing/2014/main" id="{9CA48E13-C8A9-DAAD-B9C3-ED7F1D960D08}"/>
                </a:ext>
              </a:extLst>
            </p:cNvPr>
            <p:cNvSpPr/>
            <p:nvPr/>
          </p:nvSpPr>
          <p:spPr>
            <a:xfrm>
              <a:off x="2237425" y="3159250"/>
              <a:ext cx="31225" cy="31225"/>
            </a:xfrm>
            <a:custGeom>
              <a:avLst/>
              <a:gdLst/>
              <a:ahLst/>
              <a:cxnLst/>
              <a:rect l="l" t="t" r="r" b="b"/>
              <a:pathLst>
                <a:path w="1249" h="1249" extrusionOk="0">
                  <a:moveTo>
                    <a:pt x="614" y="1"/>
                  </a:moveTo>
                  <a:cubicBezTo>
                    <a:pt x="484" y="1"/>
                    <a:pt x="355" y="39"/>
                    <a:pt x="237" y="144"/>
                  </a:cubicBezTo>
                  <a:cubicBezTo>
                    <a:pt x="97" y="252"/>
                    <a:pt x="19" y="392"/>
                    <a:pt x="4" y="563"/>
                  </a:cubicBezTo>
                  <a:cubicBezTo>
                    <a:pt x="-12" y="718"/>
                    <a:pt x="19" y="873"/>
                    <a:pt x="143" y="1012"/>
                  </a:cubicBezTo>
                  <a:cubicBezTo>
                    <a:pt x="252" y="1152"/>
                    <a:pt x="392" y="1229"/>
                    <a:pt x="562" y="1245"/>
                  </a:cubicBezTo>
                  <a:cubicBezTo>
                    <a:pt x="586" y="1247"/>
                    <a:pt x="610" y="1249"/>
                    <a:pt x="634" y="1249"/>
                  </a:cubicBezTo>
                  <a:cubicBezTo>
                    <a:pt x="765" y="1249"/>
                    <a:pt x="894" y="1210"/>
                    <a:pt x="1012" y="1105"/>
                  </a:cubicBezTo>
                  <a:cubicBezTo>
                    <a:pt x="1152" y="981"/>
                    <a:pt x="1229" y="857"/>
                    <a:pt x="1245" y="671"/>
                  </a:cubicBezTo>
                  <a:cubicBezTo>
                    <a:pt x="1260" y="532"/>
                    <a:pt x="1229" y="376"/>
                    <a:pt x="1105"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368;p18">
              <a:extLst>
                <a:ext uri="{FF2B5EF4-FFF2-40B4-BE49-F238E27FC236}">
                  <a16:creationId xmlns:a16="http://schemas.microsoft.com/office/drawing/2014/main" id="{8F49286E-657F-C47A-3E8A-94ADB46AE96A}"/>
                </a:ext>
              </a:extLst>
            </p:cNvPr>
            <p:cNvSpPr/>
            <p:nvPr/>
          </p:nvSpPr>
          <p:spPr>
            <a:xfrm>
              <a:off x="2433225" y="3177075"/>
              <a:ext cx="31225" cy="31250"/>
            </a:xfrm>
            <a:custGeom>
              <a:avLst/>
              <a:gdLst/>
              <a:ahLst/>
              <a:cxnLst/>
              <a:rect l="l" t="t" r="r" b="b"/>
              <a:pathLst>
                <a:path w="1249" h="1250" extrusionOk="0">
                  <a:moveTo>
                    <a:pt x="615" y="1"/>
                  </a:moveTo>
                  <a:cubicBezTo>
                    <a:pt x="484" y="1"/>
                    <a:pt x="355" y="39"/>
                    <a:pt x="237" y="144"/>
                  </a:cubicBezTo>
                  <a:cubicBezTo>
                    <a:pt x="97" y="253"/>
                    <a:pt x="20" y="392"/>
                    <a:pt x="4" y="563"/>
                  </a:cubicBezTo>
                  <a:cubicBezTo>
                    <a:pt x="-11" y="718"/>
                    <a:pt x="20" y="873"/>
                    <a:pt x="144" y="1013"/>
                  </a:cubicBezTo>
                  <a:cubicBezTo>
                    <a:pt x="252" y="1152"/>
                    <a:pt x="392" y="1230"/>
                    <a:pt x="563" y="1245"/>
                  </a:cubicBezTo>
                  <a:cubicBezTo>
                    <a:pt x="587" y="1248"/>
                    <a:pt x="611" y="1249"/>
                    <a:pt x="634" y="1249"/>
                  </a:cubicBezTo>
                  <a:cubicBezTo>
                    <a:pt x="765" y="1249"/>
                    <a:pt x="894" y="1211"/>
                    <a:pt x="1012" y="1106"/>
                  </a:cubicBezTo>
                  <a:cubicBezTo>
                    <a:pt x="1152" y="997"/>
                    <a:pt x="1229" y="858"/>
                    <a:pt x="1245" y="687"/>
                  </a:cubicBezTo>
                  <a:cubicBezTo>
                    <a:pt x="1260" y="532"/>
                    <a:pt x="1229" y="377"/>
                    <a:pt x="1105"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369;p18">
              <a:extLst>
                <a:ext uri="{FF2B5EF4-FFF2-40B4-BE49-F238E27FC236}">
                  <a16:creationId xmlns:a16="http://schemas.microsoft.com/office/drawing/2014/main" id="{7410CED6-9267-5D3B-EE7E-AD90AA564FB1}"/>
                </a:ext>
              </a:extLst>
            </p:cNvPr>
            <p:cNvSpPr/>
            <p:nvPr/>
          </p:nvSpPr>
          <p:spPr>
            <a:xfrm>
              <a:off x="2629025" y="3194925"/>
              <a:ext cx="31250" cy="31225"/>
            </a:xfrm>
            <a:custGeom>
              <a:avLst/>
              <a:gdLst/>
              <a:ahLst/>
              <a:cxnLst/>
              <a:rect l="l" t="t" r="r" b="b"/>
              <a:pathLst>
                <a:path w="1250" h="1249" extrusionOk="0">
                  <a:moveTo>
                    <a:pt x="615" y="0"/>
                  </a:moveTo>
                  <a:cubicBezTo>
                    <a:pt x="484" y="0"/>
                    <a:pt x="355" y="39"/>
                    <a:pt x="237" y="144"/>
                  </a:cubicBezTo>
                  <a:cubicBezTo>
                    <a:pt x="98" y="268"/>
                    <a:pt x="20" y="392"/>
                    <a:pt x="5" y="578"/>
                  </a:cubicBezTo>
                  <a:cubicBezTo>
                    <a:pt x="-11" y="718"/>
                    <a:pt x="20" y="873"/>
                    <a:pt x="144" y="1012"/>
                  </a:cubicBezTo>
                  <a:cubicBezTo>
                    <a:pt x="253" y="1152"/>
                    <a:pt x="392" y="1229"/>
                    <a:pt x="563" y="1245"/>
                  </a:cubicBezTo>
                  <a:cubicBezTo>
                    <a:pt x="587" y="1247"/>
                    <a:pt x="611" y="1249"/>
                    <a:pt x="635" y="1249"/>
                  </a:cubicBezTo>
                  <a:cubicBezTo>
                    <a:pt x="766" y="1249"/>
                    <a:pt x="895" y="1210"/>
                    <a:pt x="1013" y="1105"/>
                  </a:cubicBezTo>
                  <a:cubicBezTo>
                    <a:pt x="1152" y="997"/>
                    <a:pt x="1230" y="857"/>
                    <a:pt x="1245" y="687"/>
                  </a:cubicBezTo>
                  <a:cubicBezTo>
                    <a:pt x="1261" y="531"/>
                    <a:pt x="1230" y="376"/>
                    <a:pt x="1106"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370;p18">
              <a:extLst>
                <a:ext uri="{FF2B5EF4-FFF2-40B4-BE49-F238E27FC236}">
                  <a16:creationId xmlns:a16="http://schemas.microsoft.com/office/drawing/2014/main" id="{F4E78926-7862-554E-C637-36F4F994A9E2}"/>
                </a:ext>
              </a:extLst>
            </p:cNvPr>
            <p:cNvSpPr/>
            <p:nvPr/>
          </p:nvSpPr>
          <p:spPr>
            <a:xfrm>
              <a:off x="2825250" y="3212775"/>
              <a:ext cx="31350" cy="31575"/>
            </a:xfrm>
            <a:custGeom>
              <a:avLst/>
              <a:gdLst/>
              <a:ahLst/>
              <a:cxnLst/>
              <a:rect l="l" t="t" r="r" b="b"/>
              <a:pathLst>
                <a:path w="1254" h="1263" extrusionOk="0">
                  <a:moveTo>
                    <a:pt x="628" y="1"/>
                  </a:moveTo>
                  <a:cubicBezTo>
                    <a:pt x="492" y="1"/>
                    <a:pt x="358" y="48"/>
                    <a:pt x="236" y="143"/>
                  </a:cubicBezTo>
                  <a:cubicBezTo>
                    <a:pt x="112" y="267"/>
                    <a:pt x="34" y="407"/>
                    <a:pt x="3" y="577"/>
                  </a:cubicBezTo>
                  <a:cubicBezTo>
                    <a:pt x="-12" y="732"/>
                    <a:pt x="34" y="888"/>
                    <a:pt x="143" y="1027"/>
                  </a:cubicBezTo>
                  <a:cubicBezTo>
                    <a:pt x="267" y="1151"/>
                    <a:pt x="391" y="1229"/>
                    <a:pt x="577" y="1260"/>
                  </a:cubicBezTo>
                  <a:cubicBezTo>
                    <a:pt x="597" y="1262"/>
                    <a:pt x="616" y="1263"/>
                    <a:pt x="635" y="1263"/>
                  </a:cubicBezTo>
                  <a:cubicBezTo>
                    <a:pt x="771" y="1263"/>
                    <a:pt x="903" y="1215"/>
                    <a:pt x="1012" y="1120"/>
                  </a:cubicBezTo>
                  <a:cubicBezTo>
                    <a:pt x="1136" y="996"/>
                    <a:pt x="1213" y="872"/>
                    <a:pt x="1244" y="686"/>
                  </a:cubicBezTo>
                  <a:cubicBezTo>
                    <a:pt x="1275" y="531"/>
                    <a:pt x="1229" y="376"/>
                    <a:pt x="1120" y="252"/>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371;p18">
              <a:extLst>
                <a:ext uri="{FF2B5EF4-FFF2-40B4-BE49-F238E27FC236}">
                  <a16:creationId xmlns:a16="http://schemas.microsoft.com/office/drawing/2014/main" id="{7B634C72-5204-19D5-F898-00A168830F80}"/>
                </a:ext>
              </a:extLst>
            </p:cNvPr>
            <p:cNvSpPr/>
            <p:nvPr/>
          </p:nvSpPr>
          <p:spPr>
            <a:xfrm>
              <a:off x="3021050" y="3230975"/>
              <a:ext cx="31350" cy="31225"/>
            </a:xfrm>
            <a:custGeom>
              <a:avLst/>
              <a:gdLst/>
              <a:ahLst/>
              <a:cxnLst/>
              <a:rect l="l" t="t" r="r" b="b"/>
              <a:pathLst>
                <a:path w="1254" h="1249" extrusionOk="0">
                  <a:moveTo>
                    <a:pt x="614" y="1"/>
                  </a:moveTo>
                  <a:cubicBezTo>
                    <a:pt x="483" y="1"/>
                    <a:pt x="354" y="39"/>
                    <a:pt x="236" y="144"/>
                  </a:cubicBezTo>
                  <a:cubicBezTo>
                    <a:pt x="112" y="253"/>
                    <a:pt x="35" y="392"/>
                    <a:pt x="4" y="563"/>
                  </a:cubicBezTo>
                  <a:cubicBezTo>
                    <a:pt x="-12" y="718"/>
                    <a:pt x="19" y="873"/>
                    <a:pt x="143" y="1013"/>
                  </a:cubicBezTo>
                  <a:cubicBezTo>
                    <a:pt x="252" y="1152"/>
                    <a:pt x="391" y="1230"/>
                    <a:pt x="578" y="1245"/>
                  </a:cubicBezTo>
                  <a:cubicBezTo>
                    <a:pt x="602" y="1248"/>
                    <a:pt x="626" y="1249"/>
                    <a:pt x="649" y="1249"/>
                  </a:cubicBezTo>
                  <a:cubicBezTo>
                    <a:pt x="780" y="1249"/>
                    <a:pt x="907" y="1211"/>
                    <a:pt x="1012" y="1106"/>
                  </a:cubicBezTo>
                  <a:cubicBezTo>
                    <a:pt x="1151" y="997"/>
                    <a:pt x="1214" y="858"/>
                    <a:pt x="1245" y="687"/>
                  </a:cubicBezTo>
                  <a:cubicBezTo>
                    <a:pt x="1276" y="532"/>
                    <a:pt x="1229" y="377"/>
                    <a:pt x="1120" y="237"/>
                  </a:cubicBezTo>
                  <a:cubicBezTo>
                    <a:pt x="996" y="98"/>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372;p18">
              <a:extLst>
                <a:ext uri="{FF2B5EF4-FFF2-40B4-BE49-F238E27FC236}">
                  <a16:creationId xmlns:a16="http://schemas.microsoft.com/office/drawing/2014/main" id="{6B7BCA5E-4A24-B026-4B39-12DEBF53A385}"/>
                </a:ext>
              </a:extLst>
            </p:cNvPr>
            <p:cNvSpPr/>
            <p:nvPr/>
          </p:nvSpPr>
          <p:spPr>
            <a:xfrm>
              <a:off x="3216875" y="3248825"/>
              <a:ext cx="31350" cy="31225"/>
            </a:xfrm>
            <a:custGeom>
              <a:avLst/>
              <a:gdLst/>
              <a:ahLst/>
              <a:cxnLst/>
              <a:rect l="l" t="t" r="r" b="b"/>
              <a:pathLst>
                <a:path w="1254" h="1249" extrusionOk="0">
                  <a:moveTo>
                    <a:pt x="614" y="0"/>
                  </a:moveTo>
                  <a:cubicBezTo>
                    <a:pt x="483" y="0"/>
                    <a:pt x="354" y="39"/>
                    <a:pt x="236" y="144"/>
                  </a:cubicBezTo>
                  <a:cubicBezTo>
                    <a:pt x="112" y="252"/>
                    <a:pt x="34" y="392"/>
                    <a:pt x="3" y="562"/>
                  </a:cubicBezTo>
                  <a:cubicBezTo>
                    <a:pt x="-12" y="717"/>
                    <a:pt x="34" y="872"/>
                    <a:pt x="143" y="1012"/>
                  </a:cubicBezTo>
                  <a:cubicBezTo>
                    <a:pt x="267" y="1152"/>
                    <a:pt x="391" y="1229"/>
                    <a:pt x="577" y="1245"/>
                  </a:cubicBezTo>
                  <a:cubicBezTo>
                    <a:pt x="601" y="1247"/>
                    <a:pt x="625" y="1248"/>
                    <a:pt x="649" y="1248"/>
                  </a:cubicBezTo>
                  <a:cubicBezTo>
                    <a:pt x="779" y="1248"/>
                    <a:pt x="906" y="1210"/>
                    <a:pt x="1011" y="1105"/>
                  </a:cubicBezTo>
                  <a:cubicBezTo>
                    <a:pt x="1151" y="1012"/>
                    <a:pt x="1228" y="857"/>
                    <a:pt x="1244" y="686"/>
                  </a:cubicBezTo>
                  <a:cubicBezTo>
                    <a:pt x="1275" y="531"/>
                    <a:pt x="1228" y="376"/>
                    <a:pt x="1120" y="237"/>
                  </a:cubicBezTo>
                  <a:cubicBezTo>
                    <a:pt x="996" y="97"/>
                    <a:pt x="856" y="19"/>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373;p18">
              <a:extLst>
                <a:ext uri="{FF2B5EF4-FFF2-40B4-BE49-F238E27FC236}">
                  <a16:creationId xmlns:a16="http://schemas.microsoft.com/office/drawing/2014/main" id="{28CF7A64-4226-E32D-3BC3-B5A2211DA4C0}"/>
                </a:ext>
              </a:extLst>
            </p:cNvPr>
            <p:cNvSpPr/>
            <p:nvPr/>
          </p:nvSpPr>
          <p:spPr>
            <a:xfrm>
              <a:off x="3412675" y="3266675"/>
              <a:ext cx="31350" cy="31350"/>
            </a:xfrm>
            <a:custGeom>
              <a:avLst/>
              <a:gdLst/>
              <a:ahLst/>
              <a:cxnLst/>
              <a:rect l="l" t="t" r="r" b="b"/>
              <a:pathLst>
                <a:path w="1254" h="1254" extrusionOk="0">
                  <a:moveTo>
                    <a:pt x="628" y="0"/>
                  </a:moveTo>
                  <a:cubicBezTo>
                    <a:pt x="492" y="0"/>
                    <a:pt x="358" y="48"/>
                    <a:pt x="236" y="143"/>
                  </a:cubicBezTo>
                  <a:cubicBezTo>
                    <a:pt x="112" y="267"/>
                    <a:pt x="34" y="391"/>
                    <a:pt x="3" y="577"/>
                  </a:cubicBezTo>
                  <a:cubicBezTo>
                    <a:pt x="-12" y="732"/>
                    <a:pt x="34" y="887"/>
                    <a:pt x="143" y="1011"/>
                  </a:cubicBezTo>
                  <a:cubicBezTo>
                    <a:pt x="252" y="1151"/>
                    <a:pt x="391" y="1229"/>
                    <a:pt x="577" y="1244"/>
                  </a:cubicBezTo>
                  <a:cubicBezTo>
                    <a:pt x="609" y="1250"/>
                    <a:pt x="641" y="1254"/>
                    <a:pt x="672" y="1254"/>
                  </a:cubicBezTo>
                  <a:cubicBezTo>
                    <a:pt x="794" y="1254"/>
                    <a:pt x="913" y="1206"/>
                    <a:pt x="1012" y="1120"/>
                  </a:cubicBezTo>
                  <a:cubicBezTo>
                    <a:pt x="1151" y="1011"/>
                    <a:pt x="1229" y="856"/>
                    <a:pt x="1244" y="686"/>
                  </a:cubicBezTo>
                  <a:cubicBezTo>
                    <a:pt x="1275" y="531"/>
                    <a:pt x="1229" y="376"/>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374;p18">
              <a:extLst>
                <a:ext uri="{FF2B5EF4-FFF2-40B4-BE49-F238E27FC236}">
                  <a16:creationId xmlns:a16="http://schemas.microsoft.com/office/drawing/2014/main" id="{F31D585F-C0E4-28AC-34A9-188BAF10D0EB}"/>
                </a:ext>
              </a:extLst>
            </p:cNvPr>
            <p:cNvSpPr/>
            <p:nvPr/>
          </p:nvSpPr>
          <p:spPr>
            <a:xfrm>
              <a:off x="3608475" y="3285275"/>
              <a:ext cx="31350" cy="31225"/>
            </a:xfrm>
            <a:custGeom>
              <a:avLst/>
              <a:gdLst/>
              <a:ahLst/>
              <a:cxnLst/>
              <a:rect l="l" t="t" r="r" b="b"/>
              <a:pathLst>
                <a:path w="1254" h="1249" extrusionOk="0">
                  <a:moveTo>
                    <a:pt x="614" y="0"/>
                  </a:moveTo>
                  <a:cubicBezTo>
                    <a:pt x="483" y="0"/>
                    <a:pt x="354" y="39"/>
                    <a:pt x="236" y="143"/>
                  </a:cubicBezTo>
                  <a:cubicBezTo>
                    <a:pt x="112" y="252"/>
                    <a:pt x="35" y="392"/>
                    <a:pt x="4" y="562"/>
                  </a:cubicBezTo>
                  <a:cubicBezTo>
                    <a:pt x="-12" y="717"/>
                    <a:pt x="35" y="872"/>
                    <a:pt x="143" y="1012"/>
                  </a:cubicBezTo>
                  <a:cubicBezTo>
                    <a:pt x="267" y="1152"/>
                    <a:pt x="392" y="1229"/>
                    <a:pt x="578" y="1245"/>
                  </a:cubicBezTo>
                  <a:cubicBezTo>
                    <a:pt x="602" y="1247"/>
                    <a:pt x="626" y="1248"/>
                    <a:pt x="649" y="1248"/>
                  </a:cubicBezTo>
                  <a:cubicBezTo>
                    <a:pt x="780" y="1248"/>
                    <a:pt x="907" y="1210"/>
                    <a:pt x="1012" y="1105"/>
                  </a:cubicBezTo>
                  <a:cubicBezTo>
                    <a:pt x="1151" y="981"/>
                    <a:pt x="1229" y="857"/>
                    <a:pt x="1245" y="671"/>
                  </a:cubicBezTo>
                  <a:cubicBezTo>
                    <a:pt x="1276"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375;p18">
              <a:extLst>
                <a:ext uri="{FF2B5EF4-FFF2-40B4-BE49-F238E27FC236}">
                  <a16:creationId xmlns:a16="http://schemas.microsoft.com/office/drawing/2014/main" id="{32CD28D3-BECB-69DE-3A5A-5719E45039F1}"/>
                </a:ext>
              </a:extLst>
            </p:cNvPr>
            <p:cNvSpPr/>
            <p:nvPr/>
          </p:nvSpPr>
          <p:spPr>
            <a:xfrm>
              <a:off x="3804300" y="3303100"/>
              <a:ext cx="31200" cy="31225"/>
            </a:xfrm>
            <a:custGeom>
              <a:avLst/>
              <a:gdLst/>
              <a:ahLst/>
              <a:cxnLst/>
              <a:rect l="l" t="t" r="r" b="b"/>
              <a:pathLst>
                <a:path w="1248" h="1249" extrusionOk="0">
                  <a:moveTo>
                    <a:pt x="614" y="1"/>
                  </a:moveTo>
                  <a:cubicBezTo>
                    <a:pt x="483" y="1"/>
                    <a:pt x="354" y="39"/>
                    <a:pt x="236" y="144"/>
                  </a:cubicBezTo>
                  <a:cubicBezTo>
                    <a:pt x="96" y="252"/>
                    <a:pt x="34" y="392"/>
                    <a:pt x="3" y="563"/>
                  </a:cubicBezTo>
                  <a:cubicBezTo>
                    <a:pt x="-12" y="718"/>
                    <a:pt x="34" y="873"/>
                    <a:pt x="143" y="1012"/>
                  </a:cubicBezTo>
                  <a:cubicBezTo>
                    <a:pt x="267" y="1152"/>
                    <a:pt x="391" y="1230"/>
                    <a:pt x="577" y="1245"/>
                  </a:cubicBezTo>
                  <a:cubicBezTo>
                    <a:pt x="601" y="1247"/>
                    <a:pt x="625" y="1249"/>
                    <a:pt x="648" y="1249"/>
                  </a:cubicBezTo>
                  <a:cubicBezTo>
                    <a:pt x="775" y="1249"/>
                    <a:pt x="893" y="1210"/>
                    <a:pt x="1011" y="1105"/>
                  </a:cubicBezTo>
                  <a:cubicBezTo>
                    <a:pt x="1151" y="997"/>
                    <a:pt x="1228" y="857"/>
                    <a:pt x="1244" y="687"/>
                  </a:cubicBezTo>
                  <a:cubicBezTo>
                    <a:pt x="1259"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376;p18">
              <a:extLst>
                <a:ext uri="{FF2B5EF4-FFF2-40B4-BE49-F238E27FC236}">
                  <a16:creationId xmlns:a16="http://schemas.microsoft.com/office/drawing/2014/main" id="{9B54740C-9AF5-137E-9C20-4A56782C1186}"/>
                </a:ext>
              </a:extLst>
            </p:cNvPr>
            <p:cNvSpPr/>
            <p:nvPr/>
          </p:nvSpPr>
          <p:spPr>
            <a:xfrm>
              <a:off x="4000075" y="3320950"/>
              <a:ext cx="31225" cy="31225"/>
            </a:xfrm>
            <a:custGeom>
              <a:avLst/>
              <a:gdLst/>
              <a:ahLst/>
              <a:cxnLst/>
              <a:rect l="l" t="t" r="r" b="b"/>
              <a:pathLst>
                <a:path w="1249" h="1249" extrusionOk="0">
                  <a:moveTo>
                    <a:pt x="615" y="0"/>
                  </a:moveTo>
                  <a:cubicBezTo>
                    <a:pt x="484" y="0"/>
                    <a:pt x="355" y="38"/>
                    <a:pt x="237" y="143"/>
                  </a:cubicBezTo>
                  <a:cubicBezTo>
                    <a:pt x="98" y="267"/>
                    <a:pt x="20" y="391"/>
                    <a:pt x="4" y="578"/>
                  </a:cubicBezTo>
                  <a:cubicBezTo>
                    <a:pt x="-11" y="717"/>
                    <a:pt x="20" y="872"/>
                    <a:pt x="144" y="1012"/>
                  </a:cubicBezTo>
                  <a:cubicBezTo>
                    <a:pt x="268" y="1151"/>
                    <a:pt x="392" y="1229"/>
                    <a:pt x="578" y="1244"/>
                  </a:cubicBezTo>
                  <a:cubicBezTo>
                    <a:pt x="602" y="1247"/>
                    <a:pt x="626" y="1248"/>
                    <a:pt x="649" y="1248"/>
                  </a:cubicBezTo>
                  <a:cubicBezTo>
                    <a:pt x="777" y="1248"/>
                    <a:pt x="895" y="1210"/>
                    <a:pt x="1013" y="1105"/>
                  </a:cubicBezTo>
                  <a:cubicBezTo>
                    <a:pt x="1152" y="996"/>
                    <a:pt x="1230" y="857"/>
                    <a:pt x="1245" y="686"/>
                  </a:cubicBezTo>
                  <a:cubicBezTo>
                    <a:pt x="1261" y="531"/>
                    <a:pt x="1230" y="376"/>
                    <a:pt x="1121" y="236"/>
                  </a:cubicBezTo>
                  <a:cubicBezTo>
                    <a:pt x="997" y="97"/>
                    <a:pt x="857" y="19"/>
                    <a:pt x="687" y="4"/>
                  </a:cubicBezTo>
                  <a:cubicBezTo>
                    <a:pt x="663" y="1"/>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377;p18">
              <a:extLst>
                <a:ext uri="{FF2B5EF4-FFF2-40B4-BE49-F238E27FC236}">
                  <a16:creationId xmlns:a16="http://schemas.microsoft.com/office/drawing/2014/main" id="{6B01B44C-73E7-DB8D-6C9B-59D1977D7B58}"/>
                </a:ext>
              </a:extLst>
            </p:cNvPr>
            <p:cNvSpPr/>
            <p:nvPr/>
          </p:nvSpPr>
          <p:spPr>
            <a:xfrm>
              <a:off x="4195900" y="3338800"/>
              <a:ext cx="31225" cy="31575"/>
            </a:xfrm>
            <a:custGeom>
              <a:avLst/>
              <a:gdLst/>
              <a:ahLst/>
              <a:cxnLst/>
              <a:rect l="l" t="t" r="r" b="b"/>
              <a:pathLst>
                <a:path w="1249" h="1263" extrusionOk="0">
                  <a:moveTo>
                    <a:pt x="628" y="0"/>
                  </a:moveTo>
                  <a:cubicBezTo>
                    <a:pt x="493" y="0"/>
                    <a:pt x="359" y="48"/>
                    <a:pt x="236" y="143"/>
                  </a:cubicBezTo>
                  <a:cubicBezTo>
                    <a:pt x="97" y="267"/>
                    <a:pt x="19" y="406"/>
                    <a:pt x="4" y="577"/>
                  </a:cubicBezTo>
                  <a:cubicBezTo>
                    <a:pt x="-12" y="732"/>
                    <a:pt x="19" y="887"/>
                    <a:pt x="143" y="1027"/>
                  </a:cubicBezTo>
                  <a:cubicBezTo>
                    <a:pt x="267" y="1151"/>
                    <a:pt x="392" y="1228"/>
                    <a:pt x="578" y="1259"/>
                  </a:cubicBezTo>
                  <a:cubicBezTo>
                    <a:pt x="595" y="1261"/>
                    <a:pt x="613" y="1262"/>
                    <a:pt x="631" y="1262"/>
                  </a:cubicBezTo>
                  <a:cubicBezTo>
                    <a:pt x="756" y="1262"/>
                    <a:pt x="890" y="1215"/>
                    <a:pt x="1012" y="1120"/>
                  </a:cubicBezTo>
                  <a:cubicBezTo>
                    <a:pt x="1152" y="996"/>
                    <a:pt x="1229" y="872"/>
                    <a:pt x="1245" y="686"/>
                  </a:cubicBezTo>
                  <a:cubicBezTo>
                    <a:pt x="1260" y="530"/>
                    <a:pt x="1229" y="375"/>
                    <a:pt x="1105" y="251"/>
                  </a:cubicBezTo>
                  <a:cubicBezTo>
                    <a:pt x="996" y="112"/>
                    <a:pt x="857" y="34"/>
                    <a:pt x="686" y="3"/>
                  </a:cubicBezTo>
                  <a:cubicBezTo>
                    <a:pt x="667"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378;p18">
              <a:extLst>
                <a:ext uri="{FF2B5EF4-FFF2-40B4-BE49-F238E27FC236}">
                  <a16:creationId xmlns:a16="http://schemas.microsoft.com/office/drawing/2014/main" id="{30E99A29-4326-74F4-8BE9-6B9B4819B77C}"/>
                </a:ext>
              </a:extLst>
            </p:cNvPr>
            <p:cNvSpPr/>
            <p:nvPr/>
          </p:nvSpPr>
          <p:spPr>
            <a:xfrm>
              <a:off x="4392100" y="3357000"/>
              <a:ext cx="31575" cy="31225"/>
            </a:xfrm>
            <a:custGeom>
              <a:avLst/>
              <a:gdLst/>
              <a:ahLst/>
              <a:cxnLst/>
              <a:rect l="l" t="t" r="r" b="b"/>
              <a:pathLst>
                <a:path w="1263" h="1249" extrusionOk="0">
                  <a:moveTo>
                    <a:pt x="614" y="0"/>
                  </a:moveTo>
                  <a:cubicBezTo>
                    <a:pt x="484" y="0"/>
                    <a:pt x="357" y="39"/>
                    <a:pt x="252" y="144"/>
                  </a:cubicBezTo>
                  <a:cubicBezTo>
                    <a:pt x="112" y="252"/>
                    <a:pt x="35" y="392"/>
                    <a:pt x="4" y="562"/>
                  </a:cubicBezTo>
                  <a:cubicBezTo>
                    <a:pt x="-12" y="718"/>
                    <a:pt x="35" y="873"/>
                    <a:pt x="143" y="1012"/>
                  </a:cubicBezTo>
                  <a:cubicBezTo>
                    <a:pt x="267" y="1152"/>
                    <a:pt x="407" y="1229"/>
                    <a:pt x="578" y="1245"/>
                  </a:cubicBezTo>
                  <a:cubicBezTo>
                    <a:pt x="601" y="1247"/>
                    <a:pt x="625" y="1249"/>
                    <a:pt x="649" y="1249"/>
                  </a:cubicBezTo>
                  <a:cubicBezTo>
                    <a:pt x="780" y="1249"/>
                    <a:pt x="909" y="1210"/>
                    <a:pt x="1027" y="1105"/>
                  </a:cubicBezTo>
                  <a:cubicBezTo>
                    <a:pt x="1151" y="997"/>
                    <a:pt x="1213" y="857"/>
                    <a:pt x="1260" y="687"/>
                  </a:cubicBezTo>
                  <a:cubicBezTo>
                    <a:pt x="1275"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379;p18">
              <a:extLst>
                <a:ext uri="{FF2B5EF4-FFF2-40B4-BE49-F238E27FC236}">
                  <a16:creationId xmlns:a16="http://schemas.microsoft.com/office/drawing/2014/main" id="{0ED49061-C7FB-C1CF-1F7E-9E94D50C0BF5}"/>
                </a:ext>
              </a:extLst>
            </p:cNvPr>
            <p:cNvSpPr/>
            <p:nvPr/>
          </p:nvSpPr>
          <p:spPr>
            <a:xfrm>
              <a:off x="4588150" y="3374825"/>
              <a:ext cx="31350" cy="31225"/>
            </a:xfrm>
            <a:custGeom>
              <a:avLst/>
              <a:gdLst/>
              <a:ahLst/>
              <a:cxnLst/>
              <a:rect l="l" t="t" r="r" b="b"/>
              <a:pathLst>
                <a:path w="1254" h="1249" extrusionOk="0">
                  <a:moveTo>
                    <a:pt x="605" y="1"/>
                  </a:moveTo>
                  <a:cubicBezTo>
                    <a:pt x="474" y="1"/>
                    <a:pt x="347" y="39"/>
                    <a:pt x="242" y="144"/>
                  </a:cubicBezTo>
                  <a:cubicBezTo>
                    <a:pt x="103" y="253"/>
                    <a:pt x="25" y="392"/>
                    <a:pt x="9" y="563"/>
                  </a:cubicBezTo>
                  <a:cubicBezTo>
                    <a:pt x="-22" y="718"/>
                    <a:pt x="25" y="873"/>
                    <a:pt x="134" y="1013"/>
                  </a:cubicBezTo>
                  <a:cubicBezTo>
                    <a:pt x="258" y="1152"/>
                    <a:pt x="397" y="1230"/>
                    <a:pt x="568" y="1245"/>
                  </a:cubicBezTo>
                  <a:cubicBezTo>
                    <a:pt x="592" y="1248"/>
                    <a:pt x="616" y="1249"/>
                    <a:pt x="640" y="1249"/>
                  </a:cubicBezTo>
                  <a:cubicBezTo>
                    <a:pt x="771" y="1249"/>
                    <a:pt x="900" y="1211"/>
                    <a:pt x="1018" y="1106"/>
                  </a:cubicBezTo>
                  <a:cubicBezTo>
                    <a:pt x="1142" y="997"/>
                    <a:pt x="1219" y="858"/>
                    <a:pt x="1250" y="687"/>
                  </a:cubicBezTo>
                  <a:cubicBezTo>
                    <a:pt x="1266" y="532"/>
                    <a:pt x="1219" y="377"/>
                    <a:pt x="1111" y="237"/>
                  </a:cubicBezTo>
                  <a:cubicBezTo>
                    <a:pt x="987" y="98"/>
                    <a:pt x="863" y="20"/>
                    <a:pt x="676" y="5"/>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380;p18">
              <a:extLst>
                <a:ext uri="{FF2B5EF4-FFF2-40B4-BE49-F238E27FC236}">
                  <a16:creationId xmlns:a16="http://schemas.microsoft.com/office/drawing/2014/main" id="{ED494EE7-1796-CD46-7B8A-380D3F3733D9}"/>
                </a:ext>
              </a:extLst>
            </p:cNvPr>
            <p:cNvSpPr/>
            <p:nvPr/>
          </p:nvSpPr>
          <p:spPr>
            <a:xfrm>
              <a:off x="4783950" y="3392700"/>
              <a:ext cx="31350" cy="31350"/>
            </a:xfrm>
            <a:custGeom>
              <a:avLst/>
              <a:gdLst/>
              <a:ahLst/>
              <a:cxnLst/>
              <a:rect l="l" t="t" r="r" b="b"/>
              <a:pathLst>
                <a:path w="1254" h="1254" extrusionOk="0">
                  <a:moveTo>
                    <a:pt x="619" y="0"/>
                  </a:moveTo>
                  <a:cubicBezTo>
                    <a:pt x="483" y="0"/>
                    <a:pt x="351" y="48"/>
                    <a:pt x="242" y="143"/>
                  </a:cubicBezTo>
                  <a:cubicBezTo>
                    <a:pt x="103" y="267"/>
                    <a:pt x="25" y="391"/>
                    <a:pt x="10" y="577"/>
                  </a:cubicBezTo>
                  <a:cubicBezTo>
                    <a:pt x="-21" y="732"/>
                    <a:pt x="25" y="887"/>
                    <a:pt x="134" y="1011"/>
                  </a:cubicBezTo>
                  <a:cubicBezTo>
                    <a:pt x="258" y="1151"/>
                    <a:pt x="398" y="1228"/>
                    <a:pt x="568" y="1244"/>
                  </a:cubicBezTo>
                  <a:cubicBezTo>
                    <a:pt x="600" y="1250"/>
                    <a:pt x="632" y="1253"/>
                    <a:pt x="663" y="1253"/>
                  </a:cubicBezTo>
                  <a:cubicBezTo>
                    <a:pt x="786" y="1253"/>
                    <a:pt x="907" y="1206"/>
                    <a:pt x="1018" y="1120"/>
                  </a:cubicBezTo>
                  <a:cubicBezTo>
                    <a:pt x="1142" y="996"/>
                    <a:pt x="1220" y="856"/>
                    <a:pt x="1251" y="685"/>
                  </a:cubicBezTo>
                  <a:cubicBezTo>
                    <a:pt x="1266" y="530"/>
                    <a:pt x="1220" y="375"/>
                    <a:pt x="1111" y="236"/>
                  </a:cubicBezTo>
                  <a:cubicBezTo>
                    <a:pt x="987" y="112"/>
                    <a:pt x="863" y="34"/>
                    <a:pt x="677" y="3"/>
                  </a:cubicBezTo>
                  <a:cubicBezTo>
                    <a:pt x="657" y="1"/>
                    <a:pt x="638" y="0"/>
                    <a:pt x="61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381;p18">
              <a:extLst>
                <a:ext uri="{FF2B5EF4-FFF2-40B4-BE49-F238E27FC236}">
                  <a16:creationId xmlns:a16="http://schemas.microsoft.com/office/drawing/2014/main" id="{B984B00E-0C9C-0C8A-2C8F-66D235EEC531}"/>
                </a:ext>
              </a:extLst>
            </p:cNvPr>
            <p:cNvSpPr/>
            <p:nvPr/>
          </p:nvSpPr>
          <p:spPr>
            <a:xfrm>
              <a:off x="4979750" y="3410525"/>
              <a:ext cx="31350" cy="31575"/>
            </a:xfrm>
            <a:custGeom>
              <a:avLst/>
              <a:gdLst/>
              <a:ahLst/>
              <a:cxnLst/>
              <a:rect l="l" t="t" r="r" b="b"/>
              <a:pathLst>
                <a:path w="1254" h="1263" extrusionOk="0">
                  <a:moveTo>
                    <a:pt x="619" y="1"/>
                  </a:moveTo>
                  <a:cubicBezTo>
                    <a:pt x="484" y="1"/>
                    <a:pt x="351" y="48"/>
                    <a:pt x="243" y="143"/>
                  </a:cubicBezTo>
                  <a:cubicBezTo>
                    <a:pt x="103" y="267"/>
                    <a:pt x="26" y="407"/>
                    <a:pt x="10" y="577"/>
                  </a:cubicBezTo>
                  <a:cubicBezTo>
                    <a:pt x="-21" y="732"/>
                    <a:pt x="26" y="887"/>
                    <a:pt x="134" y="1027"/>
                  </a:cubicBezTo>
                  <a:cubicBezTo>
                    <a:pt x="258" y="1151"/>
                    <a:pt x="398" y="1229"/>
                    <a:pt x="569" y="1260"/>
                  </a:cubicBezTo>
                  <a:cubicBezTo>
                    <a:pt x="588" y="1262"/>
                    <a:pt x="607" y="1263"/>
                    <a:pt x="627" y="1263"/>
                  </a:cubicBezTo>
                  <a:cubicBezTo>
                    <a:pt x="762" y="1263"/>
                    <a:pt x="896" y="1215"/>
                    <a:pt x="1018" y="1120"/>
                  </a:cubicBezTo>
                  <a:cubicBezTo>
                    <a:pt x="1142" y="996"/>
                    <a:pt x="1220" y="872"/>
                    <a:pt x="1251" y="686"/>
                  </a:cubicBezTo>
                  <a:cubicBezTo>
                    <a:pt x="1266" y="531"/>
                    <a:pt x="1220" y="376"/>
                    <a:pt x="1111" y="252"/>
                  </a:cubicBezTo>
                  <a:cubicBezTo>
                    <a:pt x="987" y="112"/>
                    <a:pt x="863" y="34"/>
                    <a:pt x="677" y="3"/>
                  </a:cubicBezTo>
                  <a:cubicBezTo>
                    <a:pt x="658" y="1"/>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382;p18">
              <a:extLst>
                <a:ext uri="{FF2B5EF4-FFF2-40B4-BE49-F238E27FC236}">
                  <a16:creationId xmlns:a16="http://schemas.microsoft.com/office/drawing/2014/main" id="{DCA11401-5362-FBC2-CB46-4A04A42C120E}"/>
                </a:ext>
              </a:extLst>
            </p:cNvPr>
            <p:cNvSpPr/>
            <p:nvPr/>
          </p:nvSpPr>
          <p:spPr>
            <a:xfrm>
              <a:off x="5175575" y="3428725"/>
              <a:ext cx="31350" cy="31225"/>
            </a:xfrm>
            <a:custGeom>
              <a:avLst/>
              <a:gdLst/>
              <a:ahLst/>
              <a:cxnLst/>
              <a:rect l="l" t="t" r="r" b="b"/>
              <a:pathLst>
                <a:path w="1254" h="1249" extrusionOk="0">
                  <a:moveTo>
                    <a:pt x="605" y="1"/>
                  </a:moveTo>
                  <a:cubicBezTo>
                    <a:pt x="474" y="1"/>
                    <a:pt x="347" y="39"/>
                    <a:pt x="242" y="144"/>
                  </a:cubicBezTo>
                  <a:cubicBezTo>
                    <a:pt x="103" y="253"/>
                    <a:pt x="25" y="392"/>
                    <a:pt x="10" y="563"/>
                  </a:cubicBezTo>
                  <a:cubicBezTo>
                    <a:pt x="-21" y="718"/>
                    <a:pt x="25" y="873"/>
                    <a:pt x="134" y="1013"/>
                  </a:cubicBezTo>
                  <a:cubicBezTo>
                    <a:pt x="258" y="1152"/>
                    <a:pt x="397" y="1230"/>
                    <a:pt x="568" y="1245"/>
                  </a:cubicBezTo>
                  <a:cubicBezTo>
                    <a:pt x="592" y="1248"/>
                    <a:pt x="616" y="1249"/>
                    <a:pt x="640" y="1249"/>
                  </a:cubicBezTo>
                  <a:cubicBezTo>
                    <a:pt x="771" y="1249"/>
                    <a:pt x="900" y="1210"/>
                    <a:pt x="1018" y="1106"/>
                  </a:cubicBezTo>
                  <a:cubicBezTo>
                    <a:pt x="1142" y="1013"/>
                    <a:pt x="1219" y="857"/>
                    <a:pt x="1250" y="687"/>
                  </a:cubicBezTo>
                  <a:cubicBezTo>
                    <a:pt x="1266" y="532"/>
                    <a:pt x="1219" y="377"/>
                    <a:pt x="1111" y="237"/>
                  </a:cubicBezTo>
                  <a:cubicBezTo>
                    <a:pt x="987" y="97"/>
                    <a:pt x="847" y="20"/>
                    <a:pt x="676" y="4"/>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383;p18">
              <a:extLst>
                <a:ext uri="{FF2B5EF4-FFF2-40B4-BE49-F238E27FC236}">
                  <a16:creationId xmlns:a16="http://schemas.microsoft.com/office/drawing/2014/main" id="{1120A31C-E4E3-4730-E758-BE74B612A7F2}"/>
                </a:ext>
              </a:extLst>
            </p:cNvPr>
            <p:cNvSpPr/>
            <p:nvPr/>
          </p:nvSpPr>
          <p:spPr>
            <a:xfrm>
              <a:off x="5371150" y="3446575"/>
              <a:ext cx="31575" cy="31225"/>
            </a:xfrm>
            <a:custGeom>
              <a:avLst/>
              <a:gdLst/>
              <a:ahLst/>
              <a:cxnLst/>
              <a:rect l="l" t="t" r="r" b="b"/>
              <a:pathLst>
                <a:path w="1263" h="1249" extrusionOk="0">
                  <a:moveTo>
                    <a:pt x="614" y="0"/>
                  </a:moveTo>
                  <a:cubicBezTo>
                    <a:pt x="483" y="0"/>
                    <a:pt x="356" y="39"/>
                    <a:pt x="252" y="143"/>
                  </a:cubicBezTo>
                  <a:cubicBezTo>
                    <a:pt x="112" y="252"/>
                    <a:pt x="34" y="392"/>
                    <a:pt x="3" y="562"/>
                  </a:cubicBezTo>
                  <a:cubicBezTo>
                    <a:pt x="-12" y="717"/>
                    <a:pt x="34" y="872"/>
                    <a:pt x="143" y="1012"/>
                  </a:cubicBezTo>
                  <a:cubicBezTo>
                    <a:pt x="267" y="1152"/>
                    <a:pt x="407" y="1229"/>
                    <a:pt x="577" y="1245"/>
                  </a:cubicBezTo>
                  <a:cubicBezTo>
                    <a:pt x="601" y="1247"/>
                    <a:pt x="625" y="1248"/>
                    <a:pt x="649" y="1248"/>
                  </a:cubicBezTo>
                  <a:cubicBezTo>
                    <a:pt x="780" y="1248"/>
                    <a:pt x="909" y="1210"/>
                    <a:pt x="1027" y="1105"/>
                  </a:cubicBezTo>
                  <a:cubicBezTo>
                    <a:pt x="1151" y="1012"/>
                    <a:pt x="1229" y="857"/>
                    <a:pt x="1260" y="686"/>
                  </a:cubicBezTo>
                  <a:cubicBezTo>
                    <a:pt x="1275" y="531"/>
                    <a:pt x="1229" y="376"/>
                    <a:pt x="1120" y="236"/>
                  </a:cubicBezTo>
                  <a:cubicBezTo>
                    <a:pt x="996" y="97"/>
                    <a:pt x="856"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384;p18">
              <a:extLst>
                <a:ext uri="{FF2B5EF4-FFF2-40B4-BE49-F238E27FC236}">
                  <a16:creationId xmlns:a16="http://schemas.microsoft.com/office/drawing/2014/main" id="{47653C44-E376-CAAE-AD4F-F7C3F80D52AC}"/>
                </a:ext>
              </a:extLst>
            </p:cNvPr>
            <p:cNvSpPr/>
            <p:nvPr/>
          </p:nvSpPr>
          <p:spPr>
            <a:xfrm>
              <a:off x="2208325" y="3476050"/>
              <a:ext cx="31250" cy="31225"/>
            </a:xfrm>
            <a:custGeom>
              <a:avLst/>
              <a:gdLst/>
              <a:ahLst/>
              <a:cxnLst/>
              <a:rect l="l" t="t" r="r" b="b"/>
              <a:pathLst>
                <a:path w="1250" h="1249" extrusionOk="0">
                  <a:moveTo>
                    <a:pt x="629" y="1"/>
                  </a:moveTo>
                  <a:cubicBezTo>
                    <a:pt x="493" y="1"/>
                    <a:pt x="359" y="48"/>
                    <a:pt x="237" y="143"/>
                  </a:cubicBezTo>
                  <a:cubicBezTo>
                    <a:pt x="98" y="267"/>
                    <a:pt x="20" y="391"/>
                    <a:pt x="5" y="577"/>
                  </a:cubicBezTo>
                  <a:cubicBezTo>
                    <a:pt x="-11" y="733"/>
                    <a:pt x="20" y="872"/>
                    <a:pt x="144" y="1012"/>
                  </a:cubicBezTo>
                  <a:cubicBezTo>
                    <a:pt x="253" y="1151"/>
                    <a:pt x="392" y="1229"/>
                    <a:pt x="563" y="1244"/>
                  </a:cubicBezTo>
                  <a:cubicBezTo>
                    <a:pt x="588" y="1247"/>
                    <a:pt x="612" y="1248"/>
                    <a:pt x="637" y="1248"/>
                  </a:cubicBezTo>
                  <a:cubicBezTo>
                    <a:pt x="767" y="1248"/>
                    <a:pt x="895" y="1212"/>
                    <a:pt x="1013" y="1120"/>
                  </a:cubicBezTo>
                  <a:cubicBezTo>
                    <a:pt x="1152" y="996"/>
                    <a:pt x="1230" y="857"/>
                    <a:pt x="1245" y="686"/>
                  </a:cubicBezTo>
                  <a:cubicBezTo>
                    <a:pt x="1261" y="531"/>
                    <a:pt x="1230" y="376"/>
                    <a:pt x="1106" y="236"/>
                  </a:cubicBezTo>
                  <a:cubicBezTo>
                    <a:pt x="997" y="97"/>
                    <a:pt x="858" y="35"/>
                    <a:pt x="687" y="4"/>
                  </a:cubicBezTo>
                  <a:cubicBezTo>
                    <a:pt x="668"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385;p18">
              <a:extLst>
                <a:ext uri="{FF2B5EF4-FFF2-40B4-BE49-F238E27FC236}">
                  <a16:creationId xmlns:a16="http://schemas.microsoft.com/office/drawing/2014/main" id="{BFAD272D-F7DF-5B01-2C46-4CF3C16E8866}"/>
                </a:ext>
              </a:extLst>
            </p:cNvPr>
            <p:cNvSpPr/>
            <p:nvPr/>
          </p:nvSpPr>
          <p:spPr>
            <a:xfrm>
              <a:off x="2404150" y="3494125"/>
              <a:ext cx="31225" cy="31350"/>
            </a:xfrm>
            <a:custGeom>
              <a:avLst/>
              <a:gdLst/>
              <a:ahLst/>
              <a:cxnLst/>
              <a:rect l="l" t="t" r="r" b="b"/>
              <a:pathLst>
                <a:path w="1249" h="1254" extrusionOk="0">
                  <a:moveTo>
                    <a:pt x="592" y="0"/>
                  </a:moveTo>
                  <a:cubicBezTo>
                    <a:pt x="469" y="0"/>
                    <a:pt x="348" y="47"/>
                    <a:pt x="237" y="134"/>
                  </a:cubicBezTo>
                  <a:cubicBezTo>
                    <a:pt x="97" y="258"/>
                    <a:pt x="20" y="397"/>
                    <a:pt x="4" y="568"/>
                  </a:cubicBezTo>
                  <a:cubicBezTo>
                    <a:pt x="-12" y="723"/>
                    <a:pt x="20" y="878"/>
                    <a:pt x="144" y="1018"/>
                  </a:cubicBezTo>
                  <a:cubicBezTo>
                    <a:pt x="252" y="1142"/>
                    <a:pt x="392" y="1219"/>
                    <a:pt x="562" y="1250"/>
                  </a:cubicBezTo>
                  <a:cubicBezTo>
                    <a:pt x="582" y="1252"/>
                    <a:pt x="601" y="1253"/>
                    <a:pt x="620" y="1253"/>
                  </a:cubicBezTo>
                  <a:cubicBezTo>
                    <a:pt x="756" y="1253"/>
                    <a:pt x="890" y="1206"/>
                    <a:pt x="1012" y="1111"/>
                  </a:cubicBezTo>
                  <a:cubicBezTo>
                    <a:pt x="1152" y="987"/>
                    <a:pt x="1229" y="863"/>
                    <a:pt x="1245" y="676"/>
                  </a:cubicBezTo>
                  <a:cubicBezTo>
                    <a:pt x="1260" y="521"/>
                    <a:pt x="1229" y="366"/>
                    <a:pt x="1105" y="242"/>
                  </a:cubicBezTo>
                  <a:cubicBezTo>
                    <a:pt x="997" y="103"/>
                    <a:pt x="857" y="25"/>
                    <a:pt x="686" y="10"/>
                  </a:cubicBezTo>
                  <a:cubicBezTo>
                    <a:pt x="655" y="3"/>
                    <a:pt x="623" y="0"/>
                    <a:pt x="59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386;p18">
              <a:extLst>
                <a:ext uri="{FF2B5EF4-FFF2-40B4-BE49-F238E27FC236}">
                  <a16:creationId xmlns:a16="http://schemas.microsoft.com/office/drawing/2014/main" id="{9393AB25-F815-2187-7437-9BD2EBD93C7F}"/>
                </a:ext>
              </a:extLst>
            </p:cNvPr>
            <p:cNvSpPr/>
            <p:nvPr/>
          </p:nvSpPr>
          <p:spPr>
            <a:xfrm>
              <a:off x="2599950" y="3512100"/>
              <a:ext cx="31225" cy="31225"/>
            </a:xfrm>
            <a:custGeom>
              <a:avLst/>
              <a:gdLst/>
              <a:ahLst/>
              <a:cxnLst/>
              <a:rect l="l" t="t" r="r" b="b"/>
              <a:pathLst>
                <a:path w="1249" h="1249" extrusionOk="0">
                  <a:moveTo>
                    <a:pt x="615" y="0"/>
                  </a:moveTo>
                  <a:cubicBezTo>
                    <a:pt x="484" y="0"/>
                    <a:pt x="355" y="39"/>
                    <a:pt x="237" y="144"/>
                  </a:cubicBezTo>
                  <a:cubicBezTo>
                    <a:pt x="97" y="252"/>
                    <a:pt x="20" y="392"/>
                    <a:pt x="4" y="562"/>
                  </a:cubicBezTo>
                  <a:cubicBezTo>
                    <a:pt x="-11" y="717"/>
                    <a:pt x="20" y="872"/>
                    <a:pt x="144" y="1012"/>
                  </a:cubicBezTo>
                  <a:cubicBezTo>
                    <a:pt x="252" y="1152"/>
                    <a:pt x="392" y="1229"/>
                    <a:pt x="563" y="1245"/>
                  </a:cubicBezTo>
                  <a:cubicBezTo>
                    <a:pt x="587" y="1247"/>
                    <a:pt x="611" y="1248"/>
                    <a:pt x="635" y="1248"/>
                  </a:cubicBezTo>
                  <a:cubicBezTo>
                    <a:pt x="765" y="1248"/>
                    <a:pt x="894" y="1210"/>
                    <a:pt x="1012" y="1105"/>
                  </a:cubicBezTo>
                  <a:cubicBezTo>
                    <a:pt x="1152" y="997"/>
                    <a:pt x="1230" y="857"/>
                    <a:pt x="1245" y="686"/>
                  </a:cubicBezTo>
                  <a:cubicBezTo>
                    <a:pt x="1261" y="531"/>
                    <a:pt x="1230" y="376"/>
                    <a:pt x="1106" y="237"/>
                  </a:cubicBezTo>
                  <a:cubicBezTo>
                    <a:pt x="997" y="97"/>
                    <a:pt x="857" y="19"/>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387;p18">
              <a:extLst>
                <a:ext uri="{FF2B5EF4-FFF2-40B4-BE49-F238E27FC236}">
                  <a16:creationId xmlns:a16="http://schemas.microsoft.com/office/drawing/2014/main" id="{F5154600-5CCF-FB7C-E751-B9E9A826C06D}"/>
                </a:ext>
              </a:extLst>
            </p:cNvPr>
            <p:cNvSpPr/>
            <p:nvPr/>
          </p:nvSpPr>
          <p:spPr>
            <a:xfrm>
              <a:off x="2795750" y="3529925"/>
              <a:ext cx="31250" cy="31225"/>
            </a:xfrm>
            <a:custGeom>
              <a:avLst/>
              <a:gdLst/>
              <a:ahLst/>
              <a:cxnLst/>
              <a:rect l="l" t="t" r="r" b="b"/>
              <a:pathLst>
                <a:path w="1250" h="1249" extrusionOk="0">
                  <a:moveTo>
                    <a:pt x="615" y="1"/>
                  </a:moveTo>
                  <a:cubicBezTo>
                    <a:pt x="484" y="1"/>
                    <a:pt x="355" y="39"/>
                    <a:pt x="237" y="144"/>
                  </a:cubicBezTo>
                  <a:cubicBezTo>
                    <a:pt x="98" y="253"/>
                    <a:pt x="20" y="392"/>
                    <a:pt x="5" y="563"/>
                  </a:cubicBezTo>
                  <a:cubicBezTo>
                    <a:pt x="-11" y="718"/>
                    <a:pt x="20" y="873"/>
                    <a:pt x="144" y="1013"/>
                  </a:cubicBezTo>
                  <a:cubicBezTo>
                    <a:pt x="253" y="1152"/>
                    <a:pt x="392" y="1230"/>
                    <a:pt x="563" y="1245"/>
                  </a:cubicBezTo>
                  <a:cubicBezTo>
                    <a:pt x="587" y="1248"/>
                    <a:pt x="611" y="1249"/>
                    <a:pt x="635" y="1249"/>
                  </a:cubicBezTo>
                  <a:cubicBezTo>
                    <a:pt x="766" y="1249"/>
                    <a:pt x="895" y="1210"/>
                    <a:pt x="1013" y="1106"/>
                  </a:cubicBezTo>
                  <a:cubicBezTo>
                    <a:pt x="1152" y="997"/>
                    <a:pt x="1230" y="857"/>
                    <a:pt x="1245" y="687"/>
                  </a:cubicBezTo>
                  <a:cubicBezTo>
                    <a:pt x="1261" y="532"/>
                    <a:pt x="1230" y="377"/>
                    <a:pt x="1106" y="237"/>
                  </a:cubicBezTo>
                  <a:cubicBezTo>
                    <a:pt x="997" y="97"/>
                    <a:pt x="858"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388;p18">
              <a:extLst>
                <a:ext uri="{FF2B5EF4-FFF2-40B4-BE49-F238E27FC236}">
                  <a16:creationId xmlns:a16="http://schemas.microsoft.com/office/drawing/2014/main" id="{FCA13B2D-E96F-10EC-26A6-BDF9FDA032C5}"/>
                </a:ext>
              </a:extLst>
            </p:cNvPr>
            <p:cNvSpPr/>
            <p:nvPr/>
          </p:nvSpPr>
          <p:spPr>
            <a:xfrm>
              <a:off x="2991950" y="3547775"/>
              <a:ext cx="31375" cy="31375"/>
            </a:xfrm>
            <a:custGeom>
              <a:avLst/>
              <a:gdLst/>
              <a:ahLst/>
              <a:cxnLst/>
              <a:rect l="l" t="t" r="r" b="b"/>
              <a:pathLst>
                <a:path w="1255" h="1255" extrusionOk="0">
                  <a:moveTo>
                    <a:pt x="629" y="1"/>
                  </a:moveTo>
                  <a:cubicBezTo>
                    <a:pt x="493" y="1"/>
                    <a:pt x="359" y="48"/>
                    <a:pt x="237" y="143"/>
                  </a:cubicBezTo>
                  <a:cubicBezTo>
                    <a:pt x="113" y="267"/>
                    <a:pt x="36" y="392"/>
                    <a:pt x="5" y="578"/>
                  </a:cubicBezTo>
                  <a:cubicBezTo>
                    <a:pt x="-11" y="733"/>
                    <a:pt x="20" y="888"/>
                    <a:pt x="144" y="1012"/>
                  </a:cubicBezTo>
                  <a:cubicBezTo>
                    <a:pt x="253" y="1152"/>
                    <a:pt x="392" y="1229"/>
                    <a:pt x="578" y="1245"/>
                  </a:cubicBezTo>
                  <a:cubicBezTo>
                    <a:pt x="610" y="1251"/>
                    <a:pt x="642" y="1254"/>
                    <a:pt x="673" y="1254"/>
                  </a:cubicBezTo>
                  <a:cubicBezTo>
                    <a:pt x="796" y="1254"/>
                    <a:pt x="914" y="1207"/>
                    <a:pt x="1013" y="1121"/>
                  </a:cubicBezTo>
                  <a:cubicBezTo>
                    <a:pt x="1152" y="996"/>
                    <a:pt x="1214" y="857"/>
                    <a:pt x="1245" y="686"/>
                  </a:cubicBezTo>
                  <a:cubicBezTo>
                    <a:pt x="1276" y="531"/>
                    <a:pt x="1230" y="376"/>
                    <a:pt x="1121" y="236"/>
                  </a:cubicBezTo>
                  <a:cubicBezTo>
                    <a:pt x="997" y="112"/>
                    <a:pt x="858" y="35"/>
                    <a:pt x="687" y="4"/>
                  </a:cubicBezTo>
                  <a:cubicBezTo>
                    <a:pt x="668"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389;p18">
              <a:extLst>
                <a:ext uri="{FF2B5EF4-FFF2-40B4-BE49-F238E27FC236}">
                  <a16:creationId xmlns:a16="http://schemas.microsoft.com/office/drawing/2014/main" id="{C949F5C3-4E5A-24A2-A3EC-EF5158DF4ED5}"/>
                </a:ext>
              </a:extLst>
            </p:cNvPr>
            <p:cNvSpPr/>
            <p:nvPr/>
          </p:nvSpPr>
          <p:spPr>
            <a:xfrm>
              <a:off x="3187775" y="3565625"/>
              <a:ext cx="31375" cy="31575"/>
            </a:xfrm>
            <a:custGeom>
              <a:avLst/>
              <a:gdLst/>
              <a:ahLst/>
              <a:cxnLst/>
              <a:rect l="l" t="t" r="r" b="b"/>
              <a:pathLst>
                <a:path w="1255" h="1263" extrusionOk="0">
                  <a:moveTo>
                    <a:pt x="628" y="0"/>
                  </a:moveTo>
                  <a:cubicBezTo>
                    <a:pt x="493" y="0"/>
                    <a:pt x="359" y="48"/>
                    <a:pt x="237" y="143"/>
                  </a:cubicBezTo>
                  <a:cubicBezTo>
                    <a:pt x="112" y="267"/>
                    <a:pt x="35" y="407"/>
                    <a:pt x="4" y="577"/>
                  </a:cubicBezTo>
                  <a:cubicBezTo>
                    <a:pt x="-12" y="732"/>
                    <a:pt x="35" y="887"/>
                    <a:pt x="143" y="1027"/>
                  </a:cubicBezTo>
                  <a:cubicBezTo>
                    <a:pt x="268" y="1151"/>
                    <a:pt x="392" y="1229"/>
                    <a:pt x="578" y="1260"/>
                  </a:cubicBezTo>
                  <a:cubicBezTo>
                    <a:pt x="597" y="1261"/>
                    <a:pt x="617" y="1262"/>
                    <a:pt x="636" y="1262"/>
                  </a:cubicBezTo>
                  <a:cubicBezTo>
                    <a:pt x="771" y="1262"/>
                    <a:pt x="903" y="1215"/>
                    <a:pt x="1012" y="1120"/>
                  </a:cubicBezTo>
                  <a:cubicBezTo>
                    <a:pt x="1152" y="1027"/>
                    <a:pt x="1229" y="872"/>
                    <a:pt x="1245" y="686"/>
                  </a:cubicBezTo>
                  <a:cubicBezTo>
                    <a:pt x="1276" y="531"/>
                    <a:pt x="1229" y="375"/>
                    <a:pt x="1121" y="251"/>
                  </a:cubicBezTo>
                  <a:cubicBezTo>
                    <a:pt x="996" y="112"/>
                    <a:pt x="857" y="34"/>
                    <a:pt x="686"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390;p18">
              <a:extLst>
                <a:ext uri="{FF2B5EF4-FFF2-40B4-BE49-F238E27FC236}">
                  <a16:creationId xmlns:a16="http://schemas.microsoft.com/office/drawing/2014/main" id="{5FD72821-623D-6198-D6CF-F93BB2D8A007}"/>
                </a:ext>
              </a:extLst>
            </p:cNvPr>
            <p:cNvSpPr/>
            <p:nvPr/>
          </p:nvSpPr>
          <p:spPr>
            <a:xfrm>
              <a:off x="3383600" y="3583825"/>
              <a:ext cx="31350" cy="31225"/>
            </a:xfrm>
            <a:custGeom>
              <a:avLst/>
              <a:gdLst/>
              <a:ahLst/>
              <a:cxnLst/>
              <a:rect l="l" t="t" r="r" b="b"/>
              <a:pathLst>
                <a:path w="1254" h="1249" extrusionOk="0">
                  <a:moveTo>
                    <a:pt x="614" y="1"/>
                  </a:moveTo>
                  <a:cubicBezTo>
                    <a:pt x="483" y="1"/>
                    <a:pt x="354" y="39"/>
                    <a:pt x="236" y="144"/>
                  </a:cubicBezTo>
                  <a:cubicBezTo>
                    <a:pt x="112" y="252"/>
                    <a:pt x="34" y="392"/>
                    <a:pt x="3" y="563"/>
                  </a:cubicBezTo>
                  <a:cubicBezTo>
                    <a:pt x="-12" y="718"/>
                    <a:pt x="34" y="873"/>
                    <a:pt x="143" y="1012"/>
                  </a:cubicBezTo>
                  <a:cubicBezTo>
                    <a:pt x="251" y="1152"/>
                    <a:pt x="391" y="1229"/>
                    <a:pt x="577" y="1245"/>
                  </a:cubicBezTo>
                  <a:cubicBezTo>
                    <a:pt x="601" y="1247"/>
                    <a:pt x="625" y="1249"/>
                    <a:pt x="649" y="1249"/>
                  </a:cubicBezTo>
                  <a:cubicBezTo>
                    <a:pt x="779" y="1249"/>
                    <a:pt x="906" y="1210"/>
                    <a:pt x="1011" y="1105"/>
                  </a:cubicBezTo>
                  <a:cubicBezTo>
                    <a:pt x="1151" y="1012"/>
                    <a:pt x="1228" y="857"/>
                    <a:pt x="1244" y="687"/>
                  </a:cubicBezTo>
                  <a:cubicBezTo>
                    <a:pt x="1275" y="532"/>
                    <a:pt x="1228" y="376"/>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391;p18">
              <a:extLst>
                <a:ext uri="{FF2B5EF4-FFF2-40B4-BE49-F238E27FC236}">
                  <a16:creationId xmlns:a16="http://schemas.microsoft.com/office/drawing/2014/main" id="{01E95702-C2B4-A651-8753-CF75D6FD5646}"/>
                </a:ext>
              </a:extLst>
            </p:cNvPr>
            <p:cNvSpPr/>
            <p:nvPr/>
          </p:nvSpPr>
          <p:spPr>
            <a:xfrm>
              <a:off x="3579400" y="3601650"/>
              <a:ext cx="31350" cy="31250"/>
            </a:xfrm>
            <a:custGeom>
              <a:avLst/>
              <a:gdLst/>
              <a:ahLst/>
              <a:cxnLst/>
              <a:rect l="l" t="t" r="r" b="b"/>
              <a:pathLst>
                <a:path w="1254" h="1250" extrusionOk="0">
                  <a:moveTo>
                    <a:pt x="614" y="1"/>
                  </a:moveTo>
                  <a:cubicBezTo>
                    <a:pt x="483" y="1"/>
                    <a:pt x="354" y="39"/>
                    <a:pt x="236" y="144"/>
                  </a:cubicBezTo>
                  <a:cubicBezTo>
                    <a:pt x="112" y="253"/>
                    <a:pt x="35" y="392"/>
                    <a:pt x="4" y="563"/>
                  </a:cubicBezTo>
                  <a:cubicBezTo>
                    <a:pt x="-12" y="718"/>
                    <a:pt x="35" y="873"/>
                    <a:pt x="143" y="1013"/>
                  </a:cubicBezTo>
                  <a:cubicBezTo>
                    <a:pt x="267" y="1152"/>
                    <a:pt x="391" y="1230"/>
                    <a:pt x="577" y="1245"/>
                  </a:cubicBezTo>
                  <a:cubicBezTo>
                    <a:pt x="601" y="1248"/>
                    <a:pt x="625" y="1249"/>
                    <a:pt x="649" y="1249"/>
                  </a:cubicBezTo>
                  <a:cubicBezTo>
                    <a:pt x="780" y="1249"/>
                    <a:pt x="907" y="1211"/>
                    <a:pt x="1012" y="1106"/>
                  </a:cubicBezTo>
                  <a:cubicBezTo>
                    <a:pt x="1151" y="1013"/>
                    <a:pt x="1229" y="873"/>
                    <a:pt x="1244" y="687"/>
                  </a:cubicBezTo>
                  <a:cubicBezTo>
                    <a:pt x="1275" y="532"/>
                    <a:pt x="1229" y="377"/>
                    <a:pt x="1120" y="237"/>
                  </a:cubicBezTo>
                  <a:cubicBezTo>
                    <a:pt x="996" y="98"/>
                    <a:pt x="857"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392;p18">
              <a:extLst>
                <a:ext uri="{FF2B5EF4-FFF2-40B4-BE49-F238E27FC236}">
                  <a16:creationId xmlns:a16="http://schemas.microsoft.com/office/drawing/2014/main" id="{E4D9F8B7-3C8E-3BB7-3B31-A4FCDD2ED08A}"/>
                </a:ext>
              </a:extLst>
            </p:cNvPr>
            <p:cNvSpPr/>
            <p:nvPr/>
          </p:nvSpPr>
          <p:spPr>
            <a:xfrm>
              <a:off x="3775200" y="3620125"/>
              <a:ext cx="31225" cy="31350"/>
            </a:xfrm>
            <a:custGeom>
              <a:avLst/>
              <a:gdLst/>
              <a:ahLst/>
              <a:cxnLst/>
              <a:rect l="l" t="t" r="r" b="b"/>
              <a:pathLst>
                <a:path w="1249" h="1254" extrusionOk="0">
                  <a:moveTo>
                    <a:pt x="591" y="1"/>
                  </a:moveTo>
                  <a:cubicBezTo>
                    <a:pt x="469" y="1"/>
                    <a:pt x="348" y="48"/>
                    <a:pt x="237" y="134"/>
                  </a:cubicBezTo>
                  <a:cubicBezTo>
                    <a:pt x="97" y="258"/>
                    <a:pt x="35" y="398"/>
                    <a:pt x="4" y="568"/>
                  </a:cubicBezTo>
                  <a:cubicBezTo>
                    <a:pt x="-12" y="724"/>
                    <a:pt x="35" y="879"/>
                    <a:pt x="143" y="1018"/>
                  </a:cubicBezTo>
                  <a:cubicBezTo>
                    <a:pt x="268" y="1142"/>
                    <a:pt x="392" y="1220"/>
                    <a:pt x="578" y="1251"/>
                  </a:cubicBezTo>
                  <a:cubicBezTo>
                    <a:pt x="597" y="1253"/>
                    <a:pt x="616" y="1254"/>
                    <a:pt x="635" y="1254"/>
                  </a:cubicBezTo>
                  <a:cubicBezTo>
                    <a:pt x="768" y="1254"/>
                    <a:pt x="890" y="1206"/>
                    <a:pt x="1012" y="1111"/>
                  </a:cubicBezTo>
                  <a:cubicBezTo>
                    <a:pt x="1152" y="987"/>
                    <a:pt x="1229" y="863"/>
                    <a:pt x="1245" y="677"/>
                  </a:cubicBezTo>
                  <a:cubicBezTo>
                    <a:pt x="1260" y="522"/>
                    <a:pt x="1229" y="367"/>
                    <a:pt x="1121" y="243"/>
                  </a:cubicBezTo>
                  <a:cubicBezTo>
                    <a:pt x="997" y="103"/>
                    <a:pt x="857" y="26"/>
                    <a:pt x="686" y="10"/>
                  </a:cubicBezTo>
                  <a:cubicBezTo>
                    <a:pt x="655"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393;p18">
              <a:extLst>
                <a:ext uri="{FF2B5EF4-FFF2-40B4-BE49-F238E27FC236}">
                  <a16:creationId xmlns:a16="http://schemas.microsoft.com/office/drawing/2014/main" id="{59468CCD-C627-2BFC-A079-81892A261800}"/>
                </a:ext>
              </a:extLst>
            </p:cNvPr>
            <p:cNvSpPr/>
            <p:nvPr/>
          </p:nvSpPr>
          <p:spPr>
            <a:xfrm>
              <a:off x="3971000" y="3638100"/>
              <a:ext cx="31225" cy="31225"/>
            </a:xfrm>
            <a:custGeom>
              <a:avLst/>
              <a:gdLst/>
              <a:ahLst/>
              <a:cxnLst/>
              <a:rect l="l" t="t" r="r" b="b"/>
              <a:pathLst>
                <a:path w="1249" h="1249" extrusionOk="0">
                  <a:moveTo>
                    <a:pt x="615" y="1"/>
                  </a:moveTo>
                  <a:cubicBezTo>
                    <a:pt x="484" y="1"/>
                    <a:pt x="355" y="39"/>
                    <a:pt x="237" y="144"/>
                  </a:cubicBezTo>
                  <a:cubicBezTo>
                    <a:pt x="97" y="253"/>
                    <a:pt x="20" y="392"/>
                    <a:pt x="4" y="563"/>
                  </a:cubicBezTo>
                  <a:cubicBezTo>
                    <a:pt x="-11" y="718"/>
                    <a:pt x="20" y="873"/>
                    <a:pt x="144" y="1013"/>
                  </a:cubicBezTo>
                  <a:cubicBezTo>
                    <a:pt x="268" y="1152"/>
                    <a:pt x="392" y="1230"/>
                    <a:pt x="578" y="1245"/>
                  </a:cubicBezTo>
                  <a:cubicBezTo>
                    <a:pt x="602" y="1248"/>
                    <a:pt x="626" y="1249"/>
                    <a:pt x="649" y="1249"/>
                  </a:cubicBezTo>
                  <a:cubicBezTo>
                    <a:pt x="776" y="1249"/>
                    <a:pt x="894" y="1211"/>
                    <a:pt x="1012" y="1106"/>
                  </a:cubicBezTo>
                  <a:cubicBezTo>
                    <a:pt x="1152" y="997"/>
                    <a:pt x="1229" y="858"/>
                    <a:pt x="1245" y="687"/>
                  </a:cubicBezTo>
                  <a:cubicBezTo>
                    <a:pt x="1261" y="532"/>
                    <a:pt x="1229" y="377"/>
                    <a:pt x="1121"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394;p18">
              <a:extLst>
                <a:ext uri="{FF2B5EF4-FFF2-40B4-BE49-F238E27FC236}">
                  <a16:creationId xmlns:a16="http://schemas.microsoft.com/office/drawing/2014/main" id="{BAD3A92E-40CB-F369-2E70-D54393E29857}"/>
                </a:ext>
              </a:extLst>
            </p:cNvPr>
            <p:cNvSpPr/>
            <p:nvPr/>
          </p:nvSpPr>
          <p:spPr>
            <a:xfrm>
              <a:off x="4166800" y="3655950"/>
              <a:ext cx="31250" cy="31225"/>
            </a:xfrm>
            <a:custGeom>
              <a:avLst/>
              <a:gdLst/>
              <a:ahLst/>
              <a:cxnLst/>
              <a:rect l="l" t="t" r="r" b="b"/>
              <a:pathLst>
                <a:path w="1250" h="1249" extrusionOk="0">
                  <a:moveTo>
                    <a:pt x="615" y="0"/>
                  </a:moveTo>
                  <a:cubicBezTo>
                    <a:pt x="484" y="0"/>
                    <a:pt x="355" y="39"/>
                    <a:pt x="237" y="144"/>
                  </a:cubicBezTo>
                  <a:cubicBezTo>
                    <a:pt x="98" y="252"/>
                    <a:pt x="20" y="392"/>
                    <a:pt x="5" y="562"/>
                  </a:cubicBezTo>
                  <a:cubicBezTo>
                    <a:pt x="-11" y="717"/>
                    <a:pt x="20" y="873"/>
                    <a:pt x="144" y="1012"/>
                  </a:cubicBezTo>
                  <a:cubicBezTo>
                    <a:pt x="268" y="1152"/>
                    <a:pt x="392" y="1229"/>
                    <a:pt x="578" y="1245"/>
                  </a:cubicBezTo>
                  <a:cubicBezTo>
                    <a:pt x="600" y="1247"/>
                    <a:pt x="622" y="1248"/>
                    <a:pt x="644" y="1248"/>
                  </a:cubicBezTo>
                  <a:cubicBezTo>
                    <a:pt x="766" y="1248"/>
                    <a:pt x="895" y="1210"/>
                    <a:pt x="1013" y="1105"/>
                  </a:cubicBezTo>
                  <a:cubicBezTo>
                    <a:pt x="1152" y="997"/>
                    <a:pt x="1230" y="857"/>
                    <a:pt x="1245" y="686"/>
                  </a:cubicBezTo>
                  <a:cubicBezTo>
                    <a:pt x="1261" y="531"/>
                    <a:pt x="1230" y="376"/>
                    <a:pt x="1106"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395;p18">
              <a:extLst>
                <a:ext uri="{FF2B5EF4-FFF2-40B4-BE49-F238E27FC236}">
                  <a16:creationId xmlns:a16="http://schemas.microsoft.com/office/drawing/2014/main" id="{76DB34CB-C002-34D9-0723-AB34FFD5408C}"/>
                </a:ext>
              </a:extLst>
            </p:cNvPr>
            <p:cNvSpPr/>
            <p:nvPr/>
          </p:nvSpPr>
          <p:spPr>
            <a:xfrm>
              <a:off x="4363025" y="3673800"/>
              <a:ext cx="31575" cy="31350"/>
            </a:xfrm>
            <a:custGeom>
              <a:avLst/>
              <a:gdLst/>
              <a:ahLst/>
              <a:cxnLst/>
              <a:rect l="l" t="t" r="r" b="b"/>
              <a:pathLst>
                <a:path w="1263" h="1254" extrusionOk="0">
                  <a:moveTo>
                    <a:pt x="628" y="1"/>
                  </a:moveTo>
                  <a:cubicBezTo>
                    <a:pt x="492" y="1"/>
                    <a:pt x="360" y="48"/>
                    <a:pt x="252" y="143"/>
                  </a:cubicBezTo>
                  <a:cubicBezTo>
                    <a:pt x="112" y="267"/>
                    <a:pt x="34" y="391"/>
                    <a:pt x="3" y="577"/>
                  </a:cubicBezTo>
                  <a:cubicBezTo>
                    <a:pt x="-12" y="732"/>
                    <a:pt x="34" y="887"/>
                    <a:pt x="143" y="1012"/>
                  </a:cubicBezTo>
                  <a:cubicBezTo>
                    <a:pt x="267" y="1151"/>
                    <a:pt x="407" y="1229"/>
                    <a:pt x="577" y="1244"/>
                  </a:cubicBezTo>
                  <a:cubicBezTo>
                    <a:pt x="609" y="1251"/>
                    <a:pt x="641" y="1254"/>
                    <a:pt x="672" y="1254"/>
                  </a:cubicBezTo>
                  <a:cubicBezTo>
                    <a:pt x="795" y="1254"/>
                    <a:pt x="916" y="1207"/>
                    <a:pt x="1027" y="1120"/>
                  </a:cubicBezTo>
                  <a:cubicBezTo>
                    <a:pt x="1136" y="996"/>
                    <a:pt x="1213" y="856"/>
                    <a:pt x="1260" y="686"/>
                  </a:cubicBezTo>
                  <a:cubicBezTo>
                    <a:pt x="1275" y="531"/>
                    <a:pt x="1229" y="376"/>
                    <a:pt x="1120" y="236"/>
                  </a:cubicBezTo>
                  <a:cubicBezTo>
                    <a:pt x="996" y="112"/>
                    <a:pt x="856" y="34"/>
                    <a:pt x="686" y="3"/>
                  </a:cubicBezTo>
                  <a:cubicBezTo>
                    <a:pt x="666" y="1"/>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396;p18">
              <a:extLst>
                <a:ext uri="{FF2B5EF4-FFF2-40B4-BE49-F238E27FC236}">
                  <a16:creationId xmlns:a16="http://schemas.microsoft.com/office/drawing/2014/main" id="{8235F198-C112-6C54-0C33-44DAC41CBEE8}"/>
                </a:ext>
              </a:extLst>
            </p:cNvPr>
            <p:cNvSpPr/>
            <p:nvPr/>
          </p:nvSpPr>
          <p:spPr>
            <a:xfrm>
              <a:off x="4559050" y="3691625"/>
              <a:ext cx="31350" cy="31600"/>
            </a:xfrm>
            <a:custGeom>
              <a:avLst/>
              <a:gdLst/>
              <a:ahLst/>
              <a:cxnLst/>
              <a:rect l="l" t="t" r="r" b="b"/>
              <a:pathLst>
                <a:path w="1254" h="1264" extrusionOk="0">
                  <a:moveTo>
                    <a:pt x="619" y="1"/>
                  </a:moveTo>
                  <a:cubicBezTo>
                    <a:pt x="484" y="1"/>
                    <a:pt x="351" y="48"/>
                    <a:pt x="243" y="143"/>
                  </a:cubicBezTo>
                  <a:cubicBezTo>
                    <a:pt x="103" y="268"/>
                    <a:pt x="26" y="407"/>
                    <a:pt x="10" y="578"/>
                  </a:cubicBezTo>
                  <a:cubicBezTo>
                    <a:pt x="-21" y="733"/>
                    <a:pt x="26" y="888"/>
                    <a:pt x="134" y="1028"/>
                  </a:cubicBezTo>
                  <a:cubicBezTo>
                    <a:pt x="258" y="1152"/>
                    <a:pt x="398" y="1229"/>
                    <a:pt x="569" y="1260"/>
                  </a:cubicBezTo>
                  <a:cubicBezTo>
                    <a:pt x="588" y="1262"/>
                    <a:pt x="607" y="1263"/>
                    <a:pt x="627" y="1263"/>
                  </a:cubicBezTo>
                  <a:cubicBezTo>
                    <a:pt x="762" y="1263"/>
                    <a:pt x="896" y="1216"/>
                    <a:pt x="1018" y="1121"/>
                  </a:cubicBezTo>
                  <a:cubicBezTo>
                    <a:pt x="1142" y="996"/>
                    <a:pt x="1205" y="872"/>
                    <a:pt x="1251" y="686"/>
                  </a:cubicBezTo>
                  <a:cubicBezTo>
                    <a:pt x="1267" y="531"/>
                    <a:pt x="1220" y="376"/>
                    <a:pt x="1111" y="252"/>
                  </a:cubicBezTo>
                  <a:cubicBezTo>
                    <a:pt x="987" y="112"/>
                    <a:pt x="863" y="35"/>
                    <a:pt x="677" y="4"/>
                  </a:cubicBezTo>
                  <a:cubicBezTo>
                    <a:pt x="658"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397;p18">
              <a:extLst>
                <a:ext uri="{FF2B5EF4-FFF2-40B4-BE49-F238E27FC236}">
                  <a16:creationId xmlns:a16="http://schemas.microsoft.com/office/drawing/2014/main" id="{C99AF713-F647-FD15-7E8F-6240D2C2F434}"/>
                </a:ext>
              </a:extLst>
            </p:cNvPr>
            <p:cNvSpPr/>
            <p:nvPr/>
          </p:nvSpPr>
          <p:spPr>
            <a:xfrm>
              <a:off x="4754875" y="3709850"/>
              <a:ext cx="31350" cy="31225"/>
            </a:xfrm>
            <a:custGeom>
              <a:avLst/>
              <a:gdLst/>
              <a:ahLst/>
              <a:cxnLst/>
              <a:rect l="l" t="t" r="r" b="b"/>
              <a:pathLst>
                <a:path w="1254" h="1249" extrusionOk="0">
                  <a:moveTo>
                    <a:pt x="605" y="0"/>
                  </a:moveTo>
                  <a:cubicBezTo>
                    <a:pt x="474" y="0"/>
                    <a:pt x="347" y="39"/>
                    <a:pt x="242" y="143"/>
                  </a:cubicBezTo>
                  <a:cubicBezTo>
                    <a:pt x="103" y="252"/>
                    <a:pt x="25" y="392"/>
                    <a:pt x="10" y="562"/>
                  </a:cubicBezTo>
                  <a:cubicBezTo>
                    <a:pt x="-21" y="717"/>
                    <a:pt x="25" y="872"/>
                    <a:pt x="134" y="1012"/>
                  </a:cubicBezTo>
                  <a:cubicBezTo>
                    <a:pt x="258" y="1152"/>
                    <a:pt x="397" y="1229"/>
                    <a:pt x="568" y="1245"/>
                  </a:cubicBezTo>
                  <a:cubicBezTo>
                    <a:pt x="592" y="1247"/>
                    <a:pt x="616" y="1248"/>
                    <a:pt x="640" y="1248"/>
                  </a:cubicBezTo>
                  <a:cubicBezTo>
                    <a:pt x="771" y="1248"/>
                    <a:pt x="900" y="1210"/>
                    <a:pt x="1018" y="1105"/>
                  </a:cubicBezTo>
                  <a:cubicBezTo>
                    <a:pt x="1142" y="996"/>
                    <a:pt x="1219" y="857"/>
                    <a:pt x="1250" y="686"/>
                  </a:cubicBezTo>
                  <a:cubicBezTo>
                    <a:pt x="1266" y="531"/>
                    <a:pt x="1219"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398;p18">
              <a:extLst>
                <a:ext uri="{FF2B5EF4-FFF2-40B4-BE49-F238E27FC236}">
                  <a16:creationId xmlns:a16="http://schemas.microsoft.com/office/drawing/2014/main" id="{6D26DA51-AA32-9384-1A7E-08583EBE3FEF}"/>
                </a:ext>
              </a:extLst>
            </p:cNvPr>
            <p:cNvSpPr/>
            <p:nvPr/>
          </p:nvSpPr>
          <p:spPr>
            <a:xfrm>
              <a:off x="4950675" y="3727675"/>
              <a:ext cx="31350" cy="31225"/>
            </a:xfrm>
            <a:custGeom>
              <a:avLst/>
              <a:gdLst/>
              <a:ahLst/>
              <a:cxnLst/>
              <a:rect l="l" t="t" r="r" b="b"/>
              <a:pathLst>
                <a:path w="1254" h="1249" extrusionOk="0">
                  <a:moveTo>
                    <a:pt x="605" y="1"/>
                  </a:moveTo>
                  <a:cubicBezTo>
                    <a:pt x="475" y="1"/>
                    <a:pt x="347" y="39"/>
                    <a:pt x="243" y="144"/>
                  </a:cubicBezTo>
                  <a:cubicBezTo>
                    <a:pt x="103" y="252"/>
                    <a:pt x="25" y="392"/>
                    <a:pt x="10" y="563"/>
                  </a:cubicBezTo>
                  <a:cubicBezTo>
                    <a:pt x="-21" y="718"/>
                    <a:pt x="25" y="873"/>
                    <a:pt x="134" y="1012"/>
                  </a:cubicBezTo>
                  <a:cubicBezTo>
                    <a:pt x="258" y="1152"/>
                    <a:pt x="398" y="1230"/>
                    <a:pt x="568" y="1245"/>
                  </a:cubicBezTo>
                  <a:cubicBezTo>
                    <a:pt x="592" y="1247"/>
                    <a:pt x="616" y="1249"/>
                    <a:pt x="640" y="1249"/>
                  </a:cubicBezTo>
                  <a:cubicBezTo>
                    <a:pt x="771" y="1249"/>
                    <a:pt x="900" y="1210"/>
                    <a:pt x="1018" y="1105"/>
                  </a:cubicBezTo>
                  <a:cubicBezTo>
                    <a:pt x="1142" y="997"/>
                    <a:pt x="1220" y="857"/>
                    <a:pt x="1251" y="687"/>
                  </a:cubicBezTo>
                  <a:cubicBezTo>
                    <a:pt x="1266" y="532"/>
                    <a:pt x="1220" y="377"/>
                    <a:pt x="1111"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399;p18">
              <a:extLst>
                <a:ext uri="{FF2B5EF4-FFF2-40B4-BE49-F238E27FC236}">
                  <a16:creationId xmlns:a16="http://schemas.microsoft.com/office/drawing/2014/main" id="{9B134D1D-8781-B0F3-87F6-2E37E6919DD3}"/>
                </a:ext>
              </a:extLst>
            </p:cNvPr>
            <p:cNvSpPr/>
            <p:nvPr/>
          </p:nvSpPr>
          <p:spPr>
            <a:xfrm>
              <a:off x="5146475" y="3745525"/>
              <a:ext cx="31350" cy="31350"/>
            </a:xfrm>
            <a:custGeom>
              <a:avLst/>
              <a:gdLst/>
              <a:ahLst/>
              <a:cxnLst/>
              <a:rect l="l" t="t" r="r" b="b"/>
              <a:pathLst>
                <a:path w="1254" h="1254" extrusionOk="0">
                  <a:moveTo>
                    <a:pt x="619" y="1"/>
                  </a:moveTo>
                  <a:cubicBezTo>
                    <a:pt x="484" y="1"/>
                    <a:pt x="352" y="48"/>
                    <a:pt x="243" y="143"/>
                  </a:cubicBezTo>
                  <a:cubicBezTo>
                    <a:pt x="103" y="267"/>
                    <a:pt x="26" y="391"/>
                    <a:pt x="10" y="578"/>
                  </a:cubicBezTo>
                  <a:cubicBezTo>
                    <a:pt x="-21" y="733"/>
                    <a:pt x="26" y="888"/>
                    <a:pt x="134" y="1012"/>
                  </a:cubicBezTo>
                  <a:cubicBezTo>
                    <a:pt x="258" y="1151"/>
                    <a:pt x="398" y="1229"/>
                    <a:pt x="569" y="1244"/>
                  </a:cubicBezTo>
                  <a:cubicBezTo>
                    <a:pt x="600" y="1251"/>
                    <a:pt x="632" y="1254"/>
                    <a:pt x="664" y="1254"/>
                  </a:cubicBezTo>
                  <a:cubicBezTo>
                    <a:pt x="786" y="1254"/>
                    <a:pt x="907" y="1207"/>
                    <a:pt x="1018" y="1120"/>
                  </a:cubicBezTo>
                  <a:cubicBezTo>
                    <a:pt x="1143" y="1012"/>
                    <a:pt x="1220" y="857"/>
                    <a:pt x="1251" y="686"/>
                  </a:cubicBezTo>
                  <a:cubicBezTo>
                    <a:pt x="1267" y="531"/>
                    <a:pt x="1220" y="376"/>
                    <a:pt x="1111" y="236"/>
                  </a:cubicBezTo>
                  <a:cubicBezTo>
                    <a:pt x="987" y="112"/>
                    <a:pt x="848" y="35"/>
                    <a:pt x="677" y="4"/>
                  </a:cubicBezTo>
                  <a:cubicBezTo>
                    <a:pt x="658"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400;p18">
              <a:extLst>
                <a:ext uri="{FF2B5EF4-FFF2-40B4-BE49-F238E27FC236}">
                  <a16:creationId xmlns:a16="http://schemas.microsoft.com/office/drawing/2014/main" id="{F49C7DCB-1BED-60F8-849B-FFEDC3CF3353}"/>
                </a:ext>
              </a:extLst>
            </p:cNvPr>
            <p:cNvSpPr/>
            <p:nvPr/>
          </p:nvSpPr>
          <p:spPr>
            <a:xfrm>
              <a:off x="5342075" y="3763600"/>
              <a:ext cx="31575" cy="31350"/>
            </a:xfrm>
            <a:custGeom>
              <a:avLst/>
              <a:gdLst/>
              <a:ahLst/>
              <a:cxnLst/>
              <a:rect l="l" t="t" r="r" b="b"/>
              <a:pathLst>
                <a:path w="1263" h="1254" extrusionOk="0">
                  <a:moveTo>
                    <a:pt x="591" y="0"/>
                  </a:moveTo>
                  <a:cubicBezTo>
                    <a:pt x="468" y="0"/>
                    <a:pt x="350" y="47"/>
                    <a:pt x="251" y="134"/>
                  </a:cubicBezTo>
                  <a:cubicBezTo>
                    <a:pt x="112" y="258"/>
                    <a:pt x="34" y="397"/>
                    <a:pt x="3" y="568"/>
                  </a:cubicBezTo>
                  <a:cubicBezTo>
                    <a:pt x="-12" y="723"/>
                    <a:pt x="34" y="878"/>
                    <a:pt x="143" y="1018"/>
                  </a:cubicBezTo>
                  <a:cubicBezTo>
                    <a:pt x="267" y="1142"/>
                    <a:pt x="406" y="1219"/>
                    <a:pt x="577" y="1250"/>
                  </a:cubicBezTo>
                  <a:cubicBezTo>
                    <a:pt x="596" y="1252"/>
                    <a:pt x="616" y="1253"/>
                    <a:pt x="635" y="1253"/>
                  </a:cubicBezTo>
                  <a:cubicBezTo>
                    <a:pt x="771" y="1253"/>
                    <a:pt x="905" y="1206"/>
                    <a:pt x="1027" y="1111"/>
                  </a:cubicBezTo>
                  <a:cubicBezTo>
                    <a:pt x="1151" y="1018"/>
                    <a:pt x="1228" y="863"/>
                    <a:pt x="1259" y="677"/>
                  </a:cubicBezTo>
                  <a:cubicBezTo>
                    <a:pt x="1275" y="521"/>
                    <a:pt x="1228" y="366"/>
                    <a:pt x="1120" y="242"/>
                  </a:cubicBezTo>
                  <a:cubicBezTo>
                    <a:pt x="996" y="103"/>
                    <a:pt x="856" y="25"/>
                    <a:pt x="686" y="10"/>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401;p18">
              <a:extLst>
                <a:ext uri="{FF2B5EF4-FFF2-40B4-BE49-F238E27FC236}">
                  <a16:creationId xmlns:a16="http://schemas.microsoft.com/office/drawing/2014/main" id="{35A1940E-3B26-F84C-F029-A2A386837D28}"/>
                </a:ext>
              </a:extLst>
            </p:cNvPr>
            <p:cNvSpPr/>
            <p:nvPr/>
          </p:nvSpPr>
          <p:spPr>
            <a:xfrm>
              <a:off x="2179250" y="3793200"/>
              <a:ext cx="31225" cy="31225"/>
            </a:xfrm>
            <a:custGeom>
              <a:avLst/>
              <a:gdLst/>
              <a:ahLst/>
              <a:cxnLst/>
              <a:rect l="l" t="t" r="r" b="b"/>
              <a:pathLst>
                <a:path w="1249" h="1249" extrusionOk="0">
                  <a:moveTo>
                    <a:pt x="615" y="1"/>
                  </a:moveTo>
                  <a:cubicBezTo>
                    <a:pt x="484" y="1"/>
                    <a:pt x="355" y="39"/>
                    <a:pt x="237" y="144"/>
                  </a:cubicBezTo>
                  <a:cubicBezTo>
                    <a:pt x="98" y="253"/>
                    <a:pt x="20" y="392"/>
                    <a:pt x="4" y="563"/>
                  </a:cubicBezTo>
                  <a:cubicBezTo>
                    <a:pt x="-11" y="718"/>
                    <a:pt x="20" y="873"/>
                    <a:pt x="144" y="1013"/>
                  </a:cubicBezTo>
                  <a:cubicBezTo>
                    <a:pt x="253" y="1152"/>
                    <a:pt x="392" y="1230"/>
                    <a:pt x="563" y="1245"/>
                  </a:cubicBezTo>
                  <a:cubicBezTo>
                    <a:pt x="587" y="1248"/>
                    <a:pt x="611" y="1249"/>
                    <a:pt x="635" y="1249"/>
                  </a:cubicBezTo>
                  <a:cubicBezTo>
                    <a:pt x="766" y="1249"/>
                    <a:pt x="895" y="1210"/>
                    <a:pt x="1013" y="1106"/>
                  </a:cubicBezTo>
                  <a:cubicBezTo>
                    <a:pt x="1152" y="997"/>
                    <a:pt x="1230" y="857"/>
                    <a:pt x="1245" y="687"/>
                  </a:cubicBezTo>
                  <a:cubicBezTo>
                    <a:pt x="1261" y="532"/>
                    <a:pt x="1230" y="377"/>
                    <a:pt x="1106"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402;p18">
              <a:extLst>
                <a:ext uri="{FF2B5EF4-FFF2-40B4-BE49-F238E27FC236}">
                  <a16:creationId xmlns:a16="http://schemas.microsoft.com/office/drawing/2014/main" id="{FA397A53-5136-4403-C14F-0681F08B678C}"/>
                </a:ext>
              </a:extLst>
            </p:cNvPr>
            <p:cNvSpPr/>
            <p:nvPr/>
          </p:nvSpPr>
          <p:spPr>
            <a:xfrm>
              <a:off x="2375075" y="3811050"/>
              <a:ext cx="31225" cy="31225"/>
            </a:xfrm>
            <a:custGeom>
              <a:avLst/>
              <a:gdLst/>
              <a:ahLst/>
              <a:cxnLst/>
              <a:rect l="l" t="t" r="r" b="b"/>
              <a:pathLst>
                <a:path w="1249" h="1249" extrusionOk="0">
                  <a:moveTo>
                    <a:pt x="614" y="0"/>
                  </a:moveTo>
                  <a:cubicBezTo>
                    <a:pt x="483" y="0"/>
                    <a:pt x="354" y="39"/>
                    <a:pt x="236" y="143"/>
                  </a:cubicBezTo>
                  <a:cubicBezTo>
                    <a:pt x="97" y="252"/>
                    <a:pt x="19" y="392"/>
                    <a:pt x="4" y="562"/>
                  </a:cubicBezTo>
                  <a:cubicBezTo>
                    <a:pt x="-12" y="717"/>
                    <a:pt x="19" y="872"/>
                    <a:pt x="143" y="1012"/>
                  </a:cubicBezTo>
                  <a:cubicBezTo>
                    <a:pt x="252" y="1152"/>
                    <a:pt x="392" y="1229"/>
                    <a:pt x="562" y="1245"/>
                  </a:cubicBezTo>
                  <a:cubicBezTo>
                    <a:pt x="586" y="1247"/>
                    <a:pt x="610" y="1248"/>
                    <a:pt x="634" y="1248"/>
                  </a:cubicBezTo>
                  <a:cubicBezTo>
                    <a:pt x="765" y="1248"/>
                    <a:pt x="894" y="1210"/>
                    <a:pt x="1012" y="1105"/>
                  </a:cubicBezTo>
                  <a:cubicBezTo>
                    <a:pt x="1151" y="996"/>
                    <a:pt x="1229" y="857"/>
                    <a:pt x="1245" y="686"/>
                  </a:cubicBezTo>
                  <a:cubicBezTo>
                    <a:pt x="1260" y="531"/>
                    <a:pt x="1229" y="376"/>
                    <a:pt x="1105"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403;p18">
              <a:extLst>
                <a:ext uri="{FF2B5EF4-FFF2-40B4-BE49-F238E27FC236}">
                  <a16:creationId xmlns:a16="http://schemas.microsoft.com/office/drawing/2014/main" id="{76F43AFE-1D65-5140-6473-6FEBAB3FF5A9}"/>
                </a:ext>
              </a:extLst>
            </p:cNvPr>
            <p:cNvSpPr/>
            <p:nvPr/>
          </p:nvSpPr>
          <p:spPr>
            <a:xfrm>
              <a:off x="2570875" y="3828900"/>
              <a:ext cx="31225" cy="31350"/>
            </a:xfrm>
            <a:custGeom>
              <a:avLst/>
              <a:gdLst/>
              <a:ahLst/>
              <a:cxnLst/>
              <a:rect l="l" t="t" r="r" b="b"/>
              <a:pathLst>
                <a:path w="1249" h="1254" extrusionOk="0">
                  <a:moveTo>
                    <a:pt x="628" y="0"/>
                  </a:moveTo>
                  <a:cubicBezTo>
                    <a:pt x="493" y="0"/>
                    <a:pt x="359" y="48"/>
                    <a:pt x="237" y="143"/>
                  </a:cubicBezTo>
                  <a:cubicBezTo>
                    <a:pt x="97" y="267"/>
                    <a:pt x="20" y="391"/>
                    <a:pt x="4" y="577"/>
                  </a:cubicBezTo>
                  <a:cubicBezTo>
                    <a:pt x="-11" y="732"/>
                    <a:pt x="20" y="887"/>
                    <a:pt x="144" y="1011"/>
                  </a:cubicBezTo>
                  <a:cubicBezTo>
                    <a:pt x="252" y="1151"/>
                    <a:pt x="392" y="1229"/>
                    <a:pt x="562" y="1244"/>
                  </a:cubicBezTo>
                  <a:cubicBezTo>
                    <a:pt x="594" y="1250"/>
                    <a:pt x="626" y="1253"/>
                    <a:pt x="657" y="1253"/>
                  </a:cubicBezTo>
                  <a:cubicBezTo>
                    <a:pt x="780" y="1253"/>
                    <a:pt x="901" y="1206"/>
                    <a:pt x="1012" y="1120"/>
                  </a:cubicBezTo>
                  <a:cubicBezTo>
                    <a:pt x="1152" y="996"/>
                    <a:pt x="1229" y="856"/>
                    <a:pt x="1245" y="686"/>
                  </a:cubicBezTo>
                  <a:cubicBezTo>
                    <a:pt x="1260" y="531"/>
                    <a:pt x="1229" y="376"/>
                    <a:pt x="1105" y="236"/>
                  </a:cubicBezTo>
                  <a:cubicBezTo>
                    <a:pt x="997" y="112"/>
                    <a:pt x="857" y="34"/>
                    <a:pt x="687"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404;p18">
              <a:extLst>
                <a:ext uri="{FF2B5EF4-FFF2-40B4-BE49-F238E27FC236}">
                  <a16:creationId xmlns:a16="http://schemas.microsoft.com/office/drawing/2014/main" id="{19D1CA81-7503-43AF-0A51-9002ABCB15C8}"/>
                </a:ext>
              </a:extLst>
            </p:cNvPr>
            <p:cNvSpPr/>
            <p:nvPr/>
          </p:nvSpPr>
          <p:spPr>
            <a:xfrm>
              <a:off x="2766675" y="3846725"/>
              <a:ext cx="31225" cy="31575"/>
            </a:xfrm>
            <a:custGeom>
              <a:avLst/>
              <a:gdLst/>
              <a:ahLst/>
              <a:cxnLst/>
              <a:rect l="l" t="t" r="r" b="b"/>
              <a:pathLst>
                <a:path w="1249" h="1263" extrusionOk="0">
                  <a:moveTo>
                    <a:pt x="629" y="1"/>
                  </a:moveTo>
                  <a:cubicBezTo>
                    <a:pt x="493" y="1"/>
                    <a:pt x="359" y="48"/>
                    <a:pt x="237" y="143"/>
                  </a:cubicBezTo>
                  <a:cubicBezTo>
                    <a:pt x="98" y="267"/>
                    <a:pt x="20" y="407"/>
                    <a:pt x="4" y="578"/>
                  </a:cubicBezTo>
                  <a:cubicBezTo>
                    <a:pt x="-11" y="733"/>
                    <a:pt x="20" y="888"/>
                    <a:pt x="144" y="1027"/>
                  </a:cubicBezTo>
                  <a:cubicBezTo>
                    <a:pt x="253" y="1151"/>
                    <a:pt x="392" y="1229"/>
                    <a:pt x="563" y="1260"/>
                  </a:cubicBezTo>
                  <a:cubicBezTo>
                    <a:pt x="582" y="1262"/>
                    <a:pt x="602" y="1263"/>
                    <a:pt x="621" y="1263"/>
                  </a:cubicBezTo>
                  <a:cubicBezTo>
                    <a:pt x="756" y="1263"/>
                    <a:pt x="890" y="1215"/>
                    <a:pt x="1013" y="1120"/>
                  </a:cubicBezTo>
                  <a:cubicBezTo>
                    <a:pt x="1152" y="996"/>
                    <a:pt x="1230" y="872"/>
                    <a:pt x="1245" y="686"/>
                  </a:cubicBezTo>
                  <a:cubicBezTo>
                    <a:pt x="1261" y="531"/>
                    <a:pt x="1230" y="376"/>
                    <a:pt x="1106" y="252"/>
                  </a:cubicBezTo>
                  <a:cubicBezTo>
                    <a:pt x="997" y="112"/>
                    <a:pt x="857" y="35"/>
                    <a:pt x="687" y="4"/>
                  </a:cubicBezTo>
                  <a:cubicBezTo>
                    <a:pt x="668"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405;p18">
              <a:extLst>
                <a:ext uri="{FF2B5EF4-FFF2-40B4-BE49-F238E27FC236}">
                  <a16:creationId xmlns:a16="http://schemas.microsoft.com/office/drawing/2014/main" id="{A2D79256-8D8A-82BA-F82C-2C83DF96A8EB}"/>
                </a:ext>
              </a:extLst>
            </p:cNvPr>
            <p:cNvSpPr/>
            <p:nvPr/>
          </p:nvSpPr>
          <p:spPr>
            <a:xfrm>
              <a:off x="2962875" y="3864925"/>
              <a:ext cx="31375" cy="31250"/>
            </a:xfrm>
            <a:custGeom>
              <a:avLst/>
              <a:gdLst/>
              <a:ahLst/>
              <a:cxnLst/>
              <a:rect l="l" t="t" r="r" b="b"/>
              <a:pathLst>
                <a:path w="1255" h="1250" extrusionOk="0">
                  <a:moveTo>
                    <a:pt x="615" y="1"/>
                  </a:moveTo>
                  <a:cubicBezTo>
                    <a:pt x="484" y="1"/>
                    <a:pt x="355" y="39"/>
                    <a:pt x="237" y="144"/>
                  </a:cubicBezTo>
                  <a:cubicBezTo>
                    <a:pt x="113" y="253"/>
                    <a:pt x="35" y="392"/>
                    <a:pt x="4" y="563"/>
                  </a:cubicBezTo>
                  <a:cubicBezTo>
                    <a:pt x="-11" y="718"/>
                    <a:pt x="20" y="873"/>
                    <a:pt x="144" y="1013"/>
                  </a:cubicBezTo>
                  <a:cubicBezTo>
                    <a:pt x="252" y="1152"/>
                    <a:pt x="392" y="1230"/>
                    <a:pt x="578" y="1245"/>
                  </a:cubicBezTo>
                  <a:cubicBezTo>
                    <a:pt x="602" y="1248"/>
                    <a:pt x="626" y="1249"/>
                    <a:pt x="650" y="1249"/>
                  </a:cubicBezTo>
                  <a:cubicBezTo>
                    <a:pt x="781" y="1249"/>
                    <a:pt x="908" y="1211"/>
                    <a:pt x="1012" y="1106"/>
                  </a:cubicBezTo>
                  <a:cubicBezTo>
                    <a:pt x="1137" y="997"/>
                    <a:pt x="1214" y="858"/>
                    <a:pt x="1245" y="687"/>
                  </a:cubicBezTo>
                  <a:cubicBezTo>
                    <a:pt x="1276" y="532"/>
                    <a:pt x="1230" y="377"/>
                    <a:pt x="1121"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406;p18">
              <a:extLst>
                <a:ext uri="{FF2B5EF4-FFF2-40B4-BE49-F238E27FC236}">
                  <a16:creationId xmlns:a16="http://schemas.microsoft.com/office/drawing/2014/main" id="{B64DD436-D075-CA8E-F116-A27F60F76D8E}"/>
                </a:ext>
              </a:extLst>
            </p:cNvPr>
            <p:cNvSpPr/>
            <p:nvPr/>
          </p:nvSpPr>
          <p:spPr>
            <a:xfrm>
              <a:off x="3158700" y="3882775"/>
              <a:ext cx="31350" cy="31225"/>
            </a:xfrm>
            <a:custGeom>
              <a:avLst/>
              <a:gdLst/>
              <a:ahLst/>
              <a:cxnLst/>
              <a:rect l="l" t="t" r="r" b="b"/>
              <a:pathLst>
                <a:path w="1254" h="1249" extrusionOk="0">
                  <a:moveTo>
                    <a:pt x="614" y="0"/>
                  </a:moveTo>
                  <a:cubicBezTo>
                    <a:pt x="483" y="0"/>
                    <a:pt x="354" y="39"/>
                    <a:pt x="236" y="144"/>
                  </a:cubicBezTo>
                  <a:cubicBezTo>
                    <a:pt x="112" y="252"/>
                    <a:pt x="35" y="392"/>
                    <a:pt x="4" y="562"/>
                  </a:cubicBezTo>
                  <a:cubicBezTo>
                    <a:pt x="-12" y="718"/>
                    <a:pt x="35" y="873"/>
                    <a:pt x="143" y="1012"/>
                  </a:cubicBezTo>
                  <a:cubicBezTo>
                    <a:pt x="267" y="1152"/>
                    <a:pt x="391" y="1229"/>
                    <a:pt x="578" y="1245"/>
                  </a:cubicBezTo>
                  <a:cubicBezTo>
                    <a:pt x="602" y="1247"/>
                    <a:pt x="625" y="1249"/>
                    <a:pt x="649" y="1249"/>
                  </a:cubicBezTo>
                  <a:cubicBezTo>
                    <a:pt x="780" y="1249"/>
                    <a:pt x="907" y="1210"/>
                    <a:pt x="1012" y="1105"/>
                  </a:cubicBezTo>
                  <a:cubicBezTo>
                    <a:pt x="1151" y="1012"/>
                    <a:pt x="1213" y="857"/>
                    <a:pt x="1244" y="687"/>
                  </a:cubicBezTo>
                  <a:cubicBezTo>
                    <a:pt x="1275"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407;p18">
              <a:extLst>
                <a:ext uri="{FF2B5EF4-FFF2-40B4-BE49-F238E27FC236}">
                  <a16:creationId xmlns:a16="http://schemas.microsoft.com/office/drawing/2014/main" id="{EEB93A96-D4D5-9F01-AA02-8DF229DADC20}"/>
                </a:ext>
              </a:extLst>
            </p:cNvPr>
            <p:cNvSpPr/>
            <p:nvPr/>
          </p:nvSpPr>
          <p:spPr>
            <a:xfrm>
              <a:off x="3354525" y="3900625"/>
              <a:ext cx="31350" cy="31350"/>
            </a:xfrm>
            <a:custGeom>
              <a:avLst/>
              <a:gdLst/>
              <a:ahLst/>
              <a:cxnLst/>
              <a:rect l="l" t="t" r="r" b="b"/>
              <a:pathLst>
                <a:path w="1254" h="1254" extrusionOk="0">
                  <a:moveTo>
                    <a:pt x="627" y="1"/>
                  </a:moveTo>
                  <a:cubicBezTo>
                    <a:pt x="492" y="1"/>
                    <a:pt x="358" y="48"/>
                    <a:pt x="236" y="143"/>
                  </a:cubicBezTo>
                  <a:cubicBezTo>
                    <a:pt x="112" y="267"/>
                    <a:pt x="34" y="391"/>
                    <a:pt x="3" y="577"/>
                  </a:cubicBezTo>
                  <a:cubicBezTo>
                    <a:pt x="-13" y="732"/>
                    <a:pt x="34" y="888"/>
                    <a:pt x="143" y="1012"/>
                  </a:cubicBezTo>
                  <a:cubicBezTo>
                    <a:pt x="251" y="1151"/>
                    <a:pt x="391" y="1229"/>
                    <a:pt x="577" y="1244"/>
                  </a:cubicBezTo>
                  <a:cubicBezTo>
                    <a:pt x="609" y="1251"/>
                    <a:pt x="640" y="1254"/>
                    <a:pt x="672" y="1254"/>
                  </a:cubicBezTo>
                  <a:cubicBezTo>
                    <a:pt x="794" y="1254"/>
                    <a:pt x="912" y="1207"/>
                    <a:pt x="1011" y="1120"/>
                  </a:cubicBezTo>
                  <a:cubicBezTo>
                    <a:pt x="1151" y="1012"/>
                    <a:pt x="1228" y="857"/>
                    <a:pt x="1244" y="686"/>
                  </a:cubicBezTo>
                  <a:cubicBezTo>
                    <a:pt x="1275" y="531"/>
                    <a:pt x="1228" y="376"/>
                    <a:pt x="1120" y="236"/>
                  </a:cubicBezTo>
                  <a:cubicBezTo>
                    <a:pt x="996" y="112"/>
                    <a:pt x="856" y="35"/>
                    <a:pt x="685" y="4"/>
                  </a:cubicBezTo>
                  <a:cubicBezTo>
                    <a:pt x="666" y="2"/>
                    <a:pt x="647" y="1"/>
                    <a:pt x="627"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408;p18">
              <a:extLst>
                <a:ext uri="{FF2B5EF4-FFF2-40B4-BE49-F238E27FC236}">
                  <a16:creationId xmlns:a16="http://schemas.microsoft.com/office/drawing/2014/main" id="{31361C68-F9CD-7A3D-9E5C-3DA03BD4D0E6}"/>
                </a:ext>
              </a:extLst>
            </p:cNvPr>
            <p:cNvSpPr/>
            <p:nvPr/>
          </p:nvSpPr>
          <p:spPr>
            <a:xfrm>
              <a:off x="3550325" y="3918700"/>
              <a:ext cx="31350" cy="31350"/>
            </a:xfrm>
            <a:custGeom>
              <a:avLst/>
              <a:gdLst/>
              <a:ahLst/>
              <a:cxnLst/>
              <a:rect l="l" t="t" r="r" b="b"/>
              <a:pathLst>
                <a:path w="1254" h="1254" extrusionOk="0">
                  <a:moveTo>
                    <a:pt x="591" y="0"/>
                  </a:moveTo>
                  <a:cubicBezTo>
                    <a:pt x="468" y="0"/>
                    <a:pt x="347" y="47"/>
                    <a:pt x="236" y="134"/>
                  </a:cubicBezTo>
                  <a:cubicBezTo>
                    <a:pt x="112" y="258"/>
                    <a:pt x="34" y="397"/>
                    <a:pt x="3" y="568"/>
                  </a:cubicBezTo>
                  <a:cubicBezTo>
                    <a:pt x="-12" y="723"/>
                    <a:pt x="34" y="878"/>
                    <a:pt x="143" y="1018"/>
                  </a:cubicBezTo>
                  <a:cubicBezTo>
                    <a:pt x="267" y="1142"/>
                    <a:pt x="391" y="1219"/>
                    <a:pt x="577" y="1250"/>
                  </a:cubicBezTo>
                  <a:cubicBezTo>
                    <a:pt x="597" y="1252"/>
                    <a:pt x="616" y="1253"/>
                    <a:pt x="635" y="1253"/>
                  </a:cubicBezTo>
                  <a:cubicBezTo>
                    <a:pt x="771" y="1253"/>
                    <a:pt x="903" y="1206"/>
                    <a:pt x="1011" y="1111"/>
                  </a:cubicBezTo>
                  <a:cubicBezTo>
                    <a:pt x="1151" y="1018"/>
                    <a:pt x="1229" y="863"/>
                    <a:pt x="1244" y="676"/>
                  </a:cubicBezTo>
                  <a:cubicBezTo>
                    <a:pt x="1275" y="521"/>
                    <a:pt x="1229" y="366"/>
                    <a:pt x="1120" y="242"/>
                  </a:cubicBezTo>
                  <a:cubicBezTo>
                    <a:pt x="996" y="103"/>
                    <a:pt x="856" y="25"/>
                    <a:pt x="686" y="9"/>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409;p18">
              <a:extLst>
                <a:ext uri="{FF2B5EF4-FFF2-40B4-BE49-F238E27FC236}">
                  <a16:creationId xmlns:a16="http://schemas.microsoft.com/office/drawing/2014/main" id="{24CDA95C-5A89-1FB1-CEED-AC510F1B9B7F}"/>
                </a:ext>
              </a:extLst>
            </p:cNvPr>
            <p:cNvSpPr/>
            <p:nvPr/>
          </p:nvSpPr>
          <p:spPr>
            <a:xfrm>
              <a:off x="3746125" y="3937050"/>
              <a:ext cx="31225" cy="31225"/>
            </a:xfrm>
            <a:custGeom>
              <a:avLst/>
              <a:gdLst/>
              <a:ahLst/>
              <a:cxnLst/>
              <a:rect l="l" t="t" r="r" b="b"/>
              <a:pathLst>
                <a:path w="1249" h="1249" extrusionOk="0">
                  <a:moveTo>
                    <a:pt x="614" y="1"/>
                  </a:moveTo>
                  <a:cubicBezTo>
                    <a:pt x="483" y="1"/>
                    <a:pt x="354" y="39"/>
                    <a:pt x="236" y="144"/>
                  </a:cubicBezTo>
                  <a:cubicBezTo>
                    <a:pt x="97" y="253"/>
                    <a:pt x="35" y="392"/>
                    <a:pt x="4" y="563"/>
                  </a:cubicBezTo>
                  <a:cubicBezTo>
                    <a:pt x="-12" y="718"/>
                    <a:pt x="35" y="873"/>
                    <a:pt x="143" y="1013"/>
                  </a:cubicBezTo>
                  <a:cubicBezTo>
                    <a:pt x="267" y="1152"/>
                    <a:pt x="391" y="1230"/>
                    <a:pt x="578" y="1245"/>
                  </a:cubicBezTo>
                  <a:cubicBezTo>
                    <a:pt x="602" y="1248"/>
                    <a:pt x="625" y="1249"/>
                    <a:pt x="648" y="1249"/>
                  </a:cubicBezTo>
                  <a:cubicBezTo>
                    <a:pt x="776" y="1249"/>
                    <a:pt x="894" y="1211"/>
                    <a:pt x="1012" y="1106"/>
                  </a:cubicBezTo>
                  <a:cubicBezTo>
                    <a:pt x="1151" y="997"/>
                    <a:pt x="1229" y="857"/>
                    <a:pt x="1244" y="687"/>
                  </a:cubicBezTo>
                  <a:cubicBezTo>
                    <a:pt x="1260" y="532"/>
                    <a:pt x="1229" y="377"/>
                    <a:pt x="1120" y="237"/>
                  </a:cubicBezTo>
                  <a:cubicBezTo>
                    <a:pt x="996" y="98"/>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410;p18">
              <a:extLst>
                <a:ext uri="{FF2B5EF4-FFF2-40B4-BE49-F238E27FC236}">
                  <a16:creationId xmlns:a16="http://schemas.microsoft.com/office/drawing/2014/main" id="{72A40F7A-8774-CD29-A37D-D95724310114}"/>
                </a:ext>
              </a:extLst>
            </p:cNvPr>
            <p:cNvSpPr/>
            <p:nvPr/>
          </p:nvSpPr>
          <p:spPr>
            <a:xfrm>
              <a:off x="3941925" y="3954900"/>
              <a:ext cx="31225" cy="31375"/>
            </a:xfrm>
            <a:custGeom>
              <a:avLst/>
              <a:gdLst/>
              <a:ahLst/>
              <a:cxnLst/>
              <a:rect l="l" t="t" r="r" b="b"/>
              <a:pathLst>
                <a:path w="1249" h="1255" extrusionOk="0">
                  <a:moveTo>
                    <a:pt x="628" y="1"/>
                  </a:moveTo>
                  <a:cubicBezTo>
                    <a:pt x="493" y="1"/>
                    <a:pt x="359" y="48"/>
                    <a:pt x="237" y="143"/>
                  </a:cubicBezTo>
                  <a:cubicBezTo>
                    <a:pt x="97" y="268"/>
                    <a:pt x="20" y="392"/>
                    <a:pt x="4" y="578"/>
                  </a:cubicBezTo>
                  <a:cubicBezTo>
                    <a:pt x="-11" y="733"/>
                    <a:pt x="20" y="888"/>
                    <a:pt x="144" y="1012"/>
                  </a:cubicBezTo>
                  <a:cubicBezTo>
                    <a:pt x="268" y="1152"/>
                    <a:pt x="392" y="1229"/>
                    <a:pt x="578" y="1245"/>
                  </a:cubicBezTo>
                  <a:cubicBezTo>
                    <a:pt x="610" y="1251"/>
                    <a:pt x="641" y="1254"/>
                    <a:pt x="671" y="1254"/>
                  </a:cubicBezTo>
                  <a:cubicBezTo>
                    <a:pt x="790" y="1254"/>
                    <a:pt x="901" y="1207"/>
                    <a:pt x="1012" y="1121"/>
                  </a:cubicBezTo>
                  <a:cubicBezTo>
                    <a:pt x="1152" y="997"/>
                    <a:pt x="1229" y="857"/>
                    <a:pt x="1245" y="686"/>
                  </a:cubicBezTo>
                  <a:cubicBezTo>
                    <a:pt x="1260" y="531"/>
                    <a:pt x="1229" y="376"/>
                    <a:pt x="1121" y="237"/>
                  </a:cubicBezTo>
                  <a:cubicBezTo>
                    <a:pt x="997" y="112"/>
                    <a:pt x="857" y="35"/>
                    <a:pt x="686" y="4"/>
                  </a:cubicBezTo>
                  <a:cubicBezTo>
                    <a:pt x="667" y="2"/>
                    <a:pt x="648"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411;p18">
              <a:extLst>
                <a:ext uri="{FF2B5EF4-FFF2-40B4-BE49-F238E27FC236}">
                  <a16:creationId xmlns:a16="http://schemas.microsoft.com/office/drawing/2014/main" id="{D5AB69B9-A135-16F1-A266-71ECEC11E98E}"/>
                </a:ext>
              </a:extLst>
            </p:cNvPr>
            <p:cNvSpPr/>
            <p:nvPr/>
          </p:nvSpPr>
          <p:spPr>
            <a:xfrm>
              <a:off x="4137725" y="3972750"/>
              <a:ext cx="31225" cy="31575"/>
            </a:xfrm>
            <a:custGeom>
              <a:avLst/>
              <a:gdLst/>
              <a:ahLst/>
              <a:cxnLst/>
              <a:rect l="l" t="t" r="r" b="b"/>
              <a:pathLst>
                <a:path w="1249" h="1263" extrusionOk="0">
                  <a:moveTo>
                    <a:pt x="629" y="0"/>
                  </a:moveTo>
                  <a:cubicBezTo>
                    <a:pt x="493" y="0"/>
                    <a:pt x="359" y="48"/>
                    <a:pt x="237" y="143"/>
                  </a:cubicBezTo>
                  <a:cubicBezTo>
                    <a:pt x="97" y="267"/>
                    <a:pt x="20" y="407"/>
                    <a:pt x="4" y="577"/>
                  </a:cubicBezTo>
                  <a:cubicBezTo>
                    <a:pt x="-11" y="732"/>
                    <a:pt x="20" y="887"/>
                    <a:pt x="144" y="1027"/>
                  </a:cubicBezTo>
                  <a:cubicBezTo>
                    <a:pt x="268" y="1151"/>
                    <a:pt x="392" y="1229"/>
                    <a:pt x="578" y="1260"/>
                  </a:cubicBezTo>
                  <a:cubicBezTo>
                    <a:pt x="596" y="1262"/>
                    <a:pt x="613" y="1263"/>
                    <a:pt x="631" y="1263"/>
                  </a:cubicBezTo>
                  <a:cubicBezTo>
                    <a:pt x="756" y="1263"/>
                    <a:pt x="890" y="1215"/>
                    <a:pt x="1012" y="1120"/>
                  </a:cubicBezTo>
                  <a:cubicBezTo>
                    <a:pt x="1152" y="996"/>
                    <a:pt x="1230" y="872"/>
                    <a:pt x="1245" y="686"/>
                  </a:cubicBezTo>
                  <a:cubicBezTo>
                    <a:pt x="1261" y="531"/>
                    <a:pt x="1230" y="376"/>
                    <a:pt x="1106" y="251"/>
                  </a:cubicBezTo>
                  <a:cubicBezTo>
                    <a:pt x="997" y="112"/>
                    <a:pt x="857" y="34"/>
                    <a:pt x="687" y="3"/>
                  </a:cubicBezTo>
                  <a:cubicBezTo>
                    <a:pt x="667"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412;p18">
              <a:extLst>
                <a:ext uri="{FF2B5EF4-FFF2-40B4-BE49-F238E27FC236}">
                  <a16:creationId xmlns:a16="http://schemas.microsoft.com/office/drawing/2014/main" id="{BBD1CBE6-3B8A-8528-C1A2-1D6E38793895}"/>
                </a:ext>
              </a:extLst>
            </p:cNvPr>
            <p:cNvSpPr/>
            <p:nvPr/>
          </p:nvSpPr>
          <p:spPr>
            <a:xfrm>
              <a:off x="4333950" y="3990950"/>
              <a:ext cx="31575" cy="31225"/>
            </a:xfrm>
            <a:custGeom>
              <a:avLst/>
              <a:gdLst/>
              <a:ahLst/>
              <a:cxnLst/>
              <a:rect l="l" t="t" r="r" b="b"/>
              <a:pathLst>
                <a:path w="1263" h="1249" extrusionOk="0">
                  <a:moveTo>
                    <a:pt x="614" y="1"/>
                  </a:moveTo>
                  <a:cubicBezTo>
                    <a:pt x="483" y="1"/>
                    <a:pt x="354" y="39"/>
                    <a:pt x="236" y="144"/>
                  </a:cubicBezTo>
                  <a:cubicBezTo>
                    <a:pt x="112" y="252"/>
                    <a:pt x="34" y="392"/>
                    <a:pt x="3" y="563"/>
                  </a:cubicBezTo>
                  <a:cubicBezTo>
                    <a:pt x="-12" y="718"/>
                    <a:pt x="34" y="873"/>
                    <a:pt x="143" y="1012"/>
                  </a:cubicBezTo>
                  <a:cubicBezTo>
                    <a:pt x="267" y="1152"/>
                    <a:pt x="406" y="1230"/>
                    <a:pt x="577" y="1245"/>
                  </a:cubicBezTo>
                  <a:cubicBezTo>
                    <a:pt x="601" y="1247"/>
                    <a:pt x="625" y="1249"/>
                    <a:pt x="649" y="1249"/>
                  </a:cubicBezTo>
                  <a:cubicBezTo>
                    <a:pt x="779" y="1249"/>
                    <a:pt x="906" y="1210"/>
                    <a:pt x="1011" y="1105"/>
                  </a:cubicBezTo>
                  <a:cubicBezTo>
                    <a:pt x="1135" y="997"/>
                    <a:pt x="1213" y="857"/>
                    <a:pt x="1259"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413;p18">
              <a:extLst>
                <a:ext uri="{FF2B5EF4-FFF2-40B4-BE49-F238E27FC236}">
                  <a16:creationId xmlns:a16="http://schemas.microsoft.com/office/drawing/2014/main" id="{51AAF8F6-C103-99FF-096A-0455DC922203}"/>
                </a:ext>
              </a:extLst>
            </p:cNvPr>
            <p:cNvSpPr/>
            <p:nvPr/>
          </p:nvSpPr>
          <p:spPr>
            <a:xfrm>
              <a:off x="4529975" y="4008800"/>
              <a:ext cx="31350" cy="31225"/>
            </a:xfrm>
            <a:custGeom>
              <a:avLst/>
              <a:gdLst/>
              <a:ahLst/>
              <a:cxnLst/>
              <a:rect l="l" t="t" r="r" b="b"/>
              <a:pathLst>
                <a:path w="1254" h="1249" extrusionOk="0">
                  <a:moveTo>
                    <a:pt x="605" y="0"/>
                  </a:moveTo>
                  <a:cubicBezTo>
                    <a:pt x="475" y="0"/>
                    <a:pt x="348" y="38"/>
                    <a:pt x="243" y="143"/>
                  </a:cubicBezTo>
                  <a:cubicBezTo>
                    <a:pt x="103" y="252"/>
                    <a:pt x="26" y="391"/>
                    <a:pt x="10" y="562"/>
                  </a:cubicBezTo>
                  <a:cubicBezTo>
                    <a:pt x="-21" y="717"/>
                    <a:pt x="26" y="872"/>
                    <a:pt x="134" y="1012"/>
                  </a:cubicBezTo>
                  <a:cubicBezTo>
                    <a:pt x="258" y="1151"/>
                    <a:pt x="398" y="1229"/>
                    <a:pt x="568" y="1244"/>
                  </a:cubicBezTo>
                  <a:cubicBezTo>
                    <a:pt x="592" y="1247"/>
                    <a:pt x="616" y="1248"/>
                    <a:pt x="640" y="1248"/>
                  </a:cubicBezTo>
                  <a:cubicBezTo>
                    <a:pt x="771" y="1248"/>
                    <a:pt x="900" y="1210"/>
                    <a:pt x="1018" y="1105"/>
                  </a:cubicBezTo>
                  <a:cubicBezTo>
                    <a:pt x="1142" y="996"/>
                    <a:pt x="1204" y="857"/>
                    <a:pt x="1251" y="686"/>
                  </a:cubicBezTo>
                  <a:cubicBezTo>
                    <a:pt x="1266" y="531"/>
                    <a:pt x="1220"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414;p18">
              <a:extLst>
                <a:ext uri="{FF2B5EF4-FFF2-40B4-BE49-F238E27FC236}">
                  <a16:creationId xmlns:a16="http://schemas.microsoft.com/office/drawing/2014/main" id="{1C8812C6-90FE-6E98-0995-EF604BB7CFD4}"/>
                </a:ext>
              </a:extLst>
            </p:cNvPr>
            <p:cNvSpPr/>
            <p:nvPr/>
          </p:nvSpPr>
          <p:spPr>
            <a:xfrm>
              <a:off x="4725775" y="4026650"/>
              <a:ext cx="31375" cy="31350"/>
            </a:xfrm>
            <a:custGeom>
              <a:avLst/>
              <a:gdLst/>
              <a:ahLst/>
              <a:cxnLst/>
              <a:rect l="l" t="t" r="r" b="b"/>
              <a:pathLst>
                <a:path w="1255" h="1254" extrusionOk="0">
                  <a:moveTo>
                    <a:pt x="619" y="0"/>
                  </a:moveTo>
                  <a:cubicBezTo>
                    <a:pt x="484" y="0"/>
                    <a:pt x="352" y="48"/>
                    <a:pt x="243" y="143"/>
                  </a:cubicBezTo>
                  <a:cubicBezTo>
                    <a:pt x="103" y="267"/>
                    <a:pt x="26" y="391"/>
                    <a:pt x="10" y="577"/>
                  </a:cubicBezTo>
                  <a:cubicBezTo>
                    <a:pt x="-21" y="732"/>
                    <a:pt x="26" y="887"/>
                    <a:pt x="134" y="1011"/>
                  </a:cubicBezTo>
                  <a:cubicBezTo>
                    <a:pt x="259" y="1151"/>
                    <a:pt x="398" y="1228"/>
                    <a:pt x="569" y="1244"/>
                  </a:cubicBezTo>
                  <a:cubicBezTo>
                    <a:pt x="600" y="1250"/>
                    <a:pt x="632" y="1253"/>
                    <a:pt x="664" y="1253"/>
                  </a:cubicBezTo>
                  <a:cubicBezTo>
                    <a:pt x="787" y="1253"/>
                    <a:pt x="907" y="1206"/>
                    <a:pt x="1019" y="1120"/>
                  </a:cubicBezTo>
                  <a:cubicBezTo>
                    <a:pt x="1143" y="996"/>
                    <a:pt x="1220" y="856"/>
                    <a:pt x="1251" y="686"/>
                  </a:cubicBezTo>
                  <a:cubicBezTo>
                    <a:pt x="1267" y="530"/>
                    <a:pt x="1220" y="375"/>
                    <a:pt x="1112" y="236"/>
                  </a:cubicBezTo>
                  <a:cubicBezTo>
                    <a:pt x="988" y="112"/>
                    <a:pt x="863" y="34"/>
                    <a:pt x="677" y="3"/>
                  </a:cubicBezTo>
                  <a:cubicBezTo>
                    <a:pt x="658" y="1"/>
                    <a:pt x="639" y="0"/>
                    <a:pt x="61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415;p18">
              <a:extLst>
                <a:ext uri="{FF2B5EF4-FFF2-40B4-BE49-F238E27FC236}">
                  <a16:creationId xmlns:a16="http://schemas.microsoft.com/office/drawing/2014/main" id="{BF865270-C9D1-7CBF-D45E-316E298C5750}"/>
                </a:ext>
              </a:extLst>
            </p:cNvPr>
            <p:cNvSpPr/>
            <p:nvPr/>
          </p:nvSpPr>
          <p:spPr>
            <a:xfrm>
              <a:off x="4921600" y="4044700"/>
              <a:ext cx="31350" cy="31350"/>
            </a:xfrm>
            <a:custGeom>
              <a:avLst/>
              <a:gdLst/>
              <a:ahLst/>
              <a:cxnLst/>
              <a:rect l="l" t="t" r="r" b="b"/>
              <a:pathLst>
                <a:path w="1254" h="1254" extrusionOk="0">
                  <a:moveTo>
                    <a:pt x="582" y="1"/>
                  </a:moveTo>
                  <a:cubicBezTo>
                    <a:pt x="460" y="1"/>
                    <a:pt x="341" y="48"/>
                    <a:pt x="242" y="134"/>
                  </a:cubicBezTo>
                  <a:cubicBezTo>
                    <a:pt x="103" y="258"/>
                    <a:pt x="25" y="398"/>
                    <a:pt x="10" y="568"/>
                  </a:cubicBezTo>
                  <a:cubicBezTo>
                    <a:pt x="-21" y="724"/>
                    <a:pt x="25" y="879"/>
                    <a:pt x="134" y="1018"/>
                  </a:cubicBezTo>
                  <a:cubicBezTo>
                    <a:pt x="258" y="1142"/>
                    <a:pt x="397" y="1220"/>
                    <a:pt x="568" y="1251"/>
                  </a:cubicBezTo>
                  <a:cubicBezTo>
                    <a:pt x="587" y="1253"/>
                    <a:pt x="607" y="1254"/>
                    <a:pt x="626" y="1254"/>
                  </a:cubicBezTo>
                  <a:cubicBezTo>
                    <a:pt x="762" y="1254"/>
                    <a:pt x="896" y="1206"/>
                    <a:pt x="1018" y="1111"/>
                  </a:cubicBezTo>
                  <a:cubicBezTo>
                    <a:pt x="1142" y="987"/>
                    <a:pt x="1219" y="863"/>
                    <a:pt x="1251" y="677"/>
                  </a:cubicBezTo>
                  <a:cubicBezTo>
                    <a:pt x="1266" y="522"/>
                    <a:pt x="1219" y="367"/>
                    <a:pt x="1111" y="243"/>
                  </a:cubicBezTo>
                  <a:cubicBezTo>
                    <a:pt x="987" y="103"/>
                    <a:pt x="863" y="26"/>
                    <a:pt x="677" y="10"/>
                  </a:cubicBezTo>
                  <a:cubicBezTo>
                    <a:pt x="645" y="4"/>
                    <a:pt x="613"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416;p18">
              <a:extLst>
                <a:ext uri="{FF2B5EF4-FFF2-40B4-BE49-F238E27FC236}">
                  <a16:creationId xmlns:a16="http://schemas.microsoft.com/office/drawing/2014/main" id="{F2ED7B2F-2A92-254B-153F-B25A124F5AF1}"/>
                </a:ext>
              </a:extLst>
            </p:cNvPr>
            <p:cNvSpPr/>
            <p:nvPr/>
          </p:nvSpPr>
          <p:spPr>
            <a:xfrm>
              <a:off x="5117400" y="4062675"/>
              <a:ext cx="31350" cy="31225"/>
            </a:xfrm>
            <a:custGeom>
              <a:avLst/>
              <a:gdLst/>
              <a:ahLst/>
              <a:cxnLst/>
              <a:rect l="l" t="t" r="r" b="b"/>
              <a:pathLst>
                <a:path w="1254" h="1249" extrusionOk="0">
                  <a:moveTo>
                    <a:pt x="605" y="1"/>
                  </a:moveTo>
                  <a:cubicBezTo>
                    <a:pt x="475" y="1"/>
                    <a:pt x="348" y="39"/>
                    <a:pt x="243" y="144"/>
                  </a:cubicBezTo>
                  <a:cubicBezTo>
                    <a:pt x="103" y="253"/>
                    <a:pt x="26" y="392"/>
                    <a:pt x="10" y="563"/>
                  </a:cubicBezTo>
                  <a:cubicBezTo>
                    <a:pt x="-21" y="718"/>
                    <a:pt x="26" y="873"/>
                    <a:pt x="134" y="1013"/>
                  </a:cubicBezTo>
                  <a:cubicBezTo>
                    <a:pt x="258" y="1152"/>
                    <a:pt x="398" y="1230"/>
                    <a:pt x="568" y="1245"/>
                  </a:cubicBezTo>
                  <a:cubicBezTo>
                    <a:pt x="592" y="1248"/>
                    <a:pt x="616" y="1249"/>
                    <a:pt x="640" y="1249"/>
                  </a:cubicBezTo>
                  <a:cubicBezTo>
                    <a:pt x="771" y="1249"/>
                    <a:pt x="900" y="1211"/>
                    <a:pt x="1018" y="1106"/>
                  </a:cubicBezTo>
                  <a:cubicBezTo>
                    <a:pt x="1142" y="1013"/>
                    <a:pt x="1220" y="858"/>
                    <a:pt x="1251" y="671"/>
                  </a:cubicBezTo>
                  <a:cubicBezTo>
                    <a:pt x="1266" y="532"/>
                    <a:pt x="1220" y="377"/>
                    <a:pt x="1111" y="237"/>
                  </a:cubicBezTo>
                  <a:cubicBezTo>
                    <a:pt x="987" y="98"/>
                    <a:pt x="848" y="20"/>
                    <a:pt x="677" y="5"/>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417;p18">
              <a:extLst>
                <a:ext uri="{FF2B5EF4-FFF2-40B4-BE49-F238E27FC236}">
                  <a16:creationId xmlns:a16="http://schemas.microsoft.com/office/drawing/2014/main" id="{D145D322-04EE-056E-89CA-523D15DAC4DC}"/>
                </a:ext>
              </a:extLst>
            </p:cNvPr>
            <p:cNvSpPr/>
            <p:nvPr/>
          </p:nvSpPr>
          <p:spPr>
            <a:xfrm>
              <a:off x="5312975" y="4080525"/>
              <a:ext cx="31600" cy="31225"/>
            </a:xfrm>
            <a:custGeom>
              <a:avLst/>
              <a:gdLst/>
              <a:ahLst/>
              <a:cxnLst/>
              <a:rect l="l" t="t" r="r" b="b"/>
              <a:pathLst>
                <a:path w="1264" h="1249" extrusionOk="0">
                  <a:moveTo>
                    <a:pt x="614" y="0"/>
                  </a:moveTo>
                  <a:cubicBezTo>
                    <a:pt x="484" y="0"/>
                    <a:pt x="357" y="39"/>
                    <a:pt x="252" y="144"/>
                  </a:cubicBezTo>
                  <a:cubicBezTo>
                    <a:pt x="112" y="252"/>
                    <a:pt x="35" y="392"/>
                    <a:pt x="4" y="562"/>
                  </a:cubicBezTo>
                  <a:cubicBezTo>
                    <a:pt x="-12" y="717"/>
                    <a:pt x="35" y="873"/>
                    <a:pt x="143" y="1012"/>
                  </a:cubicBezTo>
                  <a:cubicBezTo>
                    <a:pt x="268" y="1152"/>
                    <a:pt x="407" y="1229"/>
                    <a:pt x="578" y="1245"/>
                  </a:cubicBezTo>
                  <a:cubicBezTo>
                    <a:pt x="602" y="1247"/>
                    <a:pt x="626" y="1248"/>
                    <a:pt x="650" y="1248"/>
                  </a:cubicBezTo>
                  <a:cubicBezTo>
                    <a:pt x="780" y="1248"/>
                    <a:pt x="910" y="1210"/>
                    <a:pt x="1028" y="1105"/>
                  </a:cubicBezTo>
                  <a:cubicBezTo>
                    <a:pt x="1152" y="1012"/>
                    <a:pt x="1229" y="857"/>
                    <a:pt x="1260" y="686"/>
                  </a:cubicBezTo>
                  <a:cubicBezTo>
                    <a:pt x="1276" y="531"/>
                    <a:pt x="1229" y="376"/>
                    <a:pt x="1121" y="237"/>
                  </a:cubicBezTo>
                  <a:cubicBezTo>
                    <a:pt x="997"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418;p18">
              <a:extLst>
                <a:ext uri="{FF2B5EF4-FFF2-40B4-BE49-F238E27FC236}">
                  <a16:creationId xmlns:a16="http://schemas.microsoft.com/office/drawing/2014/main" id="{5446468A-32FE-9C8C-CDB4-B236B9F2973F}"/>
                </a:ext>
              </a:extLst>
            </p:cNvPr>
            <p:cNvSpPr/>
            <p:nvPr/>
          </p:nvSpPr>
          <p:spPr>
            <a:xfrm>
              <a:off x="2150175" y="4110000"/>
              <a:ext cx="31225" cy="31350"/>
            </a:xfrm>
            <a:custGeom>
              <a:avLst/>
              <a:gdLst/>
              <a:ahLst/>
              <a:cxnLst/>
              <a:rect l="l" t="t" r="r" b="b"/>
              <a:pathLst>
                <a:path w="1249" h="1254" extrusionOk="0">
                  <a:moveTo>
                    <a:pt x="629" y="1"/>
                  </a:moveTo>
                  <a:cubicBezTo>
                    <a:pt x="493" y="1"/>
                    <a:pt x="359" y="48"/>
                    <a:pt x="237" y="143"/>
                  </a:cubicBezTo>
                  <a:cubicBezTo>
                    <a:pt x="97" y="267"/>
                    <a:pt x="20" y="391"/>
                    <a:pt x="4" y="578"/>
                  </a:cubicBezTo>
                  <a:cubicBezTo>
                    <a:pt x="-11" y="733"/>
                    <a:pt x="20" y="888"/>
                    <a:pt x="144" y="1012"/>
                  </a:cubicBezTo>
                  <a:cubicBezTo>
                    <a:pt x="252" y="1151"/>
                    <a:pt x="392" y="1229"/>
                    <a:pt x="563" y="1244"/>
                  </a:cubicBezTo>
                  <a:cubicBezTo>
                    <a:pt x="594" y="1251"/>
                    <a:pt x="626" y="1254"/>
                    <a:pt x="657" y="1254"/>
                  </a:cubicBezTo>
                  <a:cubicBezTo>
                    <a:pt x="780" y="1254"/>
                    <a:pt x="901" y="1207"/>
                    <a:pt x="1012" y="1120"/>
                  </a:cubicBezTo>
                  <a:cubicBezTo>
                    <a:pt x="1152" y="996"/>
                    <a:pt x="1229" y="857"/>
                    <a:pt x="1245" y="686"/>
                  </a:cubicBezTo>
                  <a:cubicBezTo>
                    <a:pt x="1261" y="531"/>
                    <a:pt x="1229" y="376"/>
                    <a:pt x="1105" y="236"/>
                  </a:cubicBezTo>
                  <a:cubicBezTo>
                    <a:pt x="997" y="112"/>
                    <a:pt x="857" y="35"/>
                    <a:pt x="687" y="4"/>
                  </a:cubicBezTo>
                  <a:cubicBezTo>
                    <a:pt x="667"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419;p18">
              <a:extLst>
                <a:ext uri="{FF2B5EF4-FFF2-40B4-BE49-F238E27FC236}">
                  <a16:creationId xmlns:a16="http://schemas.microsoft.com/office/drawing/2014/main" id="{38908C57-61C6-EAF8-2A05-2D717C6EB6A3}"/>
                </a:ext>
              </a:extLst>
            </p:cNvPr>
            <p:cNvSpPr/>
            <p:nvPr/>
          </p:nvSpPr>
          <p:spPr>
            <a:xfrm>
              <a:off x="2345975" y="4127850"/>
              <a:ext cx="31250" cy="31575"/>
            </a:xfrm>
            <a:custGeom>
              <a:avLst/>
              <a:gdLst/>
              <a:ahLst/>
              <a:cxnLst/>
              <a:rect l="l" t="t" r="r" b="b"/>
              <a:pathLst>
                <a:path w="1250" h="1263" extrusionOk="0">
                  <a:moveTo>
                    <a:pt x="629" y="0"/>
                  </a:moveTo>
                  <a:cubicBezTo>
                    <a:pt x="493" y="0"/>
                    <a:pt x="359" y="48"/>
                    <a:pt x="237" y="143"/>
                  </a:cubicBezTo>
                  <a:cubicBezTo>
                    <a:pt x="98" y="267"/>
                    <a:pt x="20" y="406"/>
                    <a:pt x="5" y="577"/>
                  </a:cubicBezTo>
                  <a:cubicBezTo>
                    <a:pt x="-11" y="732"/>
                    <a:pt x="20" y="887"/>
                    <a:pt x="144" y="1027"/>
                  </a:cubicBezTo>
                  <a:cubicBezTo>
                    <a:pt x="253" y="1151"/>
                    <a:pt x="392" y="1228"/>
                    <a:pt x="563" y="1259"/>
                  </a:cubicBezTo>
                  <a:cubicBezTo>
                    <a:pt x="582" y="1261"/>
                    <a:pt x="602" y="1262"/>
                    <a:pt x="621" y="1262"/>
                  </a:cubicBezTo>
                  <a:cubicBezTo>
                    <a:pt x="757" y="1262"/>
                    <a:pt x="891" y="1215"/>
                    <a:pt x="1013" y="1120"/>
                  </a:cubicBezTo>
                  <a:cubicBezTo>
                    <a:pt x="1152" y="996"/>
                    <a:pt x="1230" y="872"/>
                    <a:pt x="1245" y="686"/>
                  </a:cubicBezTo>
                  <a:cubicBezTo>
                    <a:pt x="1261" y="530"/>
                    <a:pt x="1230" y="375"/>
                    <a:pt x="1106" y="251"/>
                  </a:cubicBezTo>
                  <a:cubicBezTo>
                    <a:pt x="997" y="112"/>
                    <a:pt x="858" y="34"/>
                    <a:pt x="687" y="3"/>
                  </a:cubicBezTo>
                  <a:cubicBezTo>
                    <a:pt x="668"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420;p18">
              <a:extLst>
                <a:ext uri="{FF2B5EF4-FFF2-40B4-BE49-F238E27FC236}">
                  <a16:creationId xmlns:a16="http://schemas.microsoft.com/office/drawing/2014/main" id="{67D7E5FC-4060-4ADC-229D-76310A56129F}"/>
                </a:ext>
              </a:extLst>
            </p:cNvPr>
            <p:cNvSpPr/>
            <p:nvPr/>
          </p:nvSpPr>
          <p:spPr>
            <a:xfrm>
              <a:off x="2541800" y="4146050"/>
              <a:ext cx="31225" cy="31225"/>
            </a:xfrm>
            <a:custGeom>
              <a:avLst/>
              <a:gdLst/>
              <a:ahLst/>
              <a:cxnLst/>
              <a:rect l="l" t="t" r="r" b="b"/>
              <a:pathLst>
                <a:path w="1249" h="1249" extrusionOk="0">
                  <a:moveTo>
                    <a:pt x="614" y="0"/>
                  </a:moveTo>
                  <a:cubicBezTo>
                    <a:pt x="484" y="0"/>
                    <a:pt x="355" y="39"/>
                    <a:pt x="237" y="144"/>
                  </a:cubicBezTo>
                  <a:cubicBezTo>
                    <a:pt x="97" y="252"/>
                    <a:pt x="19" y="392"/>
                    <a:pt x="4" y="562"/>
                  </a:cubicBezTo>
                  <a:cubicBezTo>
                    <a:pt x="-12" y="718"/>
                    <a:pt x="19" y="873"/>
                    <a:pt x="143" y="1012"/>
                  </a:cubicBezTo>
                  <a:cubicBezTo>
                    <a:pt x="252" y="1152"/>
                    <a:pt x="392" y="1229"/>
                    <a:pt x="562" y="1245"/>
                  </a:cubicBezTo>
                  <a:cubicBezTo>
                    <a:pt x="586" y="1247"/>
                    <a:pt x="610" y="1249"/>
                    <a:pt x="634" y="1249"/>
                  </a:cubicBezTo>
                  <a:cubicBezTo>
                    <a:pt x="765" y="1249"/>
                    <a:pt x="894" y="1210"/>
                    <a:pt x="1012" y="1105"/>
                  </a:cubicBezTo>
                  <a:cubicBezTo>
                    <a:pt x="1152" y="997"/>
                    <a:pt x="1229" y="857"/>
                    <a:pt x="1245" y="687"/>
                  </a:cubicBezTo>
                  <a:cubicBezTo>
                    <a:pt x="1260" y="531"/>
                    <a:pt x="1229" y="376"/>
                    <a:pt x="1105" y="237"/>
                  </a:cubicBezTo>
                  <a:cubicBezTo>
                    <a:pt x="997"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421;p18">
              <a:extLst>
                <a:ext uri="{FF2B5EF4-FFF2-40B4-BE49-F238E27FC236}">
                  <a16:creationId xmlns:a16="http://schemas.microsoft.com/office/drawing/2014/main" id="{ECCA53D0-FA32-3E4B-680D-B98A593FD5BB}"/>
                </a:ext>
              </a:extLst>
            </p:cNvPr>
            <p:cNvSpPr/>
            <p:nvPr/>
          </p:nvSpPr>
          <p:spPr>
            <a:xfrm>
              <a:off x="2737600" y="4163875"/>
              <a:ext cx="31225" cy="31225"/>
            </a:xfrm>
            <a:custGeom>
              <a:avLst/>
              <a:gdLst/>
              <a:ahLst/>
              <a:cxnLst/>
              <a:rect l="l" t="t" r="r" b="b"/>
              <a:pathLst>
                <a:path w="1249" h="1249" extrusionOk="0">
                  <a:moveTo>
                    <a:pt x="615" y="1"/>
                  </a:moveTo>
                  <a:cubicBezTo>
                    <a:pt x="484" y="1"/>
                    <a:pt x="355" y="39"/>
                    <a:pt x="237" y="144"/>
                  </a:cubicBezTo>
                  <a:cubicBezTo>
                    <a:pt x="97" y="253"/>
                    <a:pt x="20" y="392"/>
                    <a:pt x="4" y="563"/>
                  </a:cubicBezTo>
                  <a:cubicBezTo>
                    <a:pt x="-11" y="718"/>
                    <a:pt x="20" y="873"/>
                    <a:pt x="144" y="1013"/>
                  </a:cubicBezTo>
                  <a:cubicBezTo>
                    <a:pt x="252" y="1152"/>
                    <a:pt x="392" y="1230"/>
                    <a:pt x="563" y="1245"/>
                  </a:cubicBezTo>
                  <a:cubicBezTo>
                    <a:pt x="587" y="1248"/>
                    <a:pt x="611" y="1249"/>
                    <a:pt x="635" y="1249"/>
                  </a:cubicBezTo>
                  <a:cubicBezTo>
                    <a:pt x="765" y="1249"/>
                    <a:pt x="894" y="1211"/>
                    <a:pt x="1012" y="1106"/>
                  </a:cubicBezTo>
                  <a:cubicBezTo>
                    <a:pt x="1152" y="997"/>
                    <a:pt x="1230" y="858"/>
                    <a:pt x="1245" y="687"/>
                  </a:cubicBezTo>
                  <a:cubicBezTo>
                    <a:pt x="1261" y="532"/>
                    <a:pt x="1230" y="377"/>
                    <a:pt x="1105"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422;p18">
              <a:extLst>
                <a:ext uri="{FF2B5EF4-FFF2-40B4-BE49-F238E27FC236}">
                  <a16:creationId xmlns:a16="http://schemas.microsoft.com/office/drawing/2014/main" id="{E0F08C8A-0968-080E-E395-BD0A61447B53}"/>
                </a:ext>
              </a:extLst>
            </p:cNvPr>
            <p:cNvSpPr/>
            <p:nvPr/>
          </p:nvSpPr>
          <p:spPr>
            <a:xfrm>
              <a:off x="2933800" y="4181750"/>
              <a:ext cx="31375" cy="31350"/>
            </a:xfrm>
            <a:custGeom>
              <a:avLst/>
              <a:gdLst/>
              <a:ahLst/>
              <a:cxnLst/>
              <a:rect l="l" t="t" r="r" b="b"/>
              <a:pathLst>
                <a:path w="1255" h="1254" extrusionOk="0">
                  <a:moveTo>
                    <a:pt x="628" y="0"/>
                  </a:moveTo>
                  <a:cubicBezTo>
                    <a:pt x="493" y="0"/>
                    <a:pt x="359" y="48"/>
                    <a:pt x="237" y="143"/>
                  </a:cubicBezTo>
                  <a:cubicBezTo>
                    <a:pt x="113" y="267"/>
                    <a:pt x="35" y="391"/>
                    <a:pt x="4" y="577"/>
                  </a:cubicBezTo>
                  <a:cubicBezTo>
                    <a:pt x="-11" y="732"/>
                    <a:pt x="20" y="887"/>
                    <a:pt x="144" y="1011"/>
                  </a:cubicBezTo>
                  <a:cubicBezTo>
                    <a:pt x="252" y="1151"/>
                    <a:pt x="392" y="1228"/>
                    <a:pt x="578" y="1244"/>
                  </a:cubicBezTo>
                  <a:cubicBezTo>
                    <a:pt x="610" y="1250"/>
                    <a:pt x="641" y="1253"/>
                    <a:pt x="673" y="1253"/>
                  </a:cubicBezTo>
                  <a:cubicBezTo>
                    <a:pt x="795" y="1253"/>
                    <a:pt x="913" y="1206"/>
                    <a:pt x="1012" y="1120"/>
                  </a:cubicBezTo>
                  <a:cubicBezTo>
                    <a:pt x="1136" y="996"/>
                    <a:pt x="1214" y="856"/>
                    <a:pt x="1245" y="685"/>
                  </a:cubicBezTo>
                  <a:cubicBezTo>
                    <a:pt x="1276" y="530"/>
                    <a:pt x="1229" y="375"/>
                    <a:pt x="1121" y="236"/>
                  </a:cubicBezTo>
                  <a:cubicBezTo>
                    <a:pt x="997" y="112"/>
                    <a:pt x="857" y="34"/>
                    <a:pt x="687"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423;p18">
              <a:extLst>
                <a:ext uri="{FF2B5EF4-FFF2-40B4-BE49-F238E27FC236}">
                  <a16:creationId xmlns:a16="http://schemas.microsoft.com/office/drawing/2014/main" id="{24BEDD36-4193-94C4-1370-AAA6ECDE97D0}"/>
                </a:ext>
              </a:extLst>
            </p:cNvPr>
            <p:cNvSpPr/>
            <p:nvPr/>
          </p:nvSpPr>
          <p:spPr>
            <a:xfrm>
              <a:off x="3129625" y="4199800"/>
              <a:ext cx="31350" cy="31350"/>
            </a:xfrm>
            <a:custGeom>
              <a:avLst/>
              <a:gdLst/>
              <a:ahLst/>
              <a:cxnLst/>
              <a:rect l="l" t="t" r="r" b="b"/>
              <a:pathLst>
                <a:path w="1254" h="1254" extrusionOk="0">
                  <a:moveTo>
                    <a:pt x="591" y="1"/>
                  </a:moveTo>
                  <a:cubicBezTo>
                    <a:pt x="468" y="1"/>
                    <a:pt x="347" y="48"/>
                    <a:pt x="236" y="134"/>
                  </a:cubicBezTo>
                  <a:cubicBezTo>
                    <a:pt x="112" y="258"/>
                    <a:pt x="34" y="398"/>
                    <a:pt x="3" y="568"/>
                  </a:cubicBezTo>
                  <a:cubicBezTo>
                    <a:pt x="-12" y="723"/>
                    <a:pt x="34" y="878"/>
                    <a:pt x="143" y="1018"/>
                  </a:cubicBezTo>
                  <a:cubicBezTo>
                    <a:pt x="267" y="1142"/>
                    <a:pt x="391" y="1220"/>
                    <a:pt x="577" y="1251"/>
                  </a:cubicBezTo>
                  <a:cubicBezTo>
                    <a:pt x="597" y="1253"/>
                    <a:pt x="616" y="1254"/>
                    <a:pt x="635" y="1254"/>
                  </a:cubicBezTo>
                  <a:cubicBezTo>
                    <a:pt x="771" y="1254"/>
                    <a:pt x="903" y="1206"/>
                    <a:pt x="1012" y="1111"/>
                  </a:cubicBezTo>
                  <a:cubicBezTo>
                    <a:pt x="1151" y="987"/>
                    <a:pt x="1213" y="863"/>
                    <a:pt x="1244" y="677"/>
                  </a:cubicBezTo>
                  <a:cubicBezTo>
                    <a:pt x="1275" y="522"/>
                    <a:pt x="1229" y="367"/>
                    <a:pt x="1120" y="243"/>
                  </a:cubicBezTo>
                  <a:cubicBezTo>
                    <a:pt x="996" y="103"/>
                    <a:pt x="856" y="25"/>
                    <a:pt x="686" y="10"/>
                  </a:cubicBezTo>
                  <a:cubicBezTo>
                    <a:pt x="654"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424;p18">
              <a:extLst>
                <a:ext uri="{FF2B5EF4-FFF2-40B4-BE49-F238E27FC236}">
                  <a16:creationId xmlns:a16="http://schemas.microsoft.com/office/drawing/2014/main" id="{504A59F3-FAD4-5273-5D59-A825C1DFBC22}"/>
                </a:ext>
              </a:extLst>
            </p:cNvPr>
            <p:cNvSpPr/>
            <p:nvPr/>
          </p:nvSpPr>
          <p:spPr>
            <a:xfrm>
              <a:off x="3325425" y="4217775"/>
              <a:ext cx="31350" cy="31225"/>
            </a:xfrm>
            <a:custGeom>
              <a:avLst/>
              <a:gdLst/>
              <a:ahLst/>
              <a:cxnLst/>
              <a:rect l="l" t="t" r="r" b="b"/>
              <a:pathLst>
                <a:path w="1254" h="1249" extrusionOk="0">
                  <a:moveTo>
                    <a:pt x="614" y="1"/>
                  </a:moveTo>
                  <a:cubicBezTo>
                    <a:pt x="483" y="1"/>
                    <a:pt x="354" y="39"/>
                    <a:pt x="236" y="144"/>
                  </a:cubicBezTo>
                  <a:cubicBezTo>
                    <a:pt x="112" y="253"/>
                    <a:pt x="35" y="392"/>
                    <a:pt x="4" y="563"/>
                  </a:cubicBezTo>
                  <a:cubicBezTo>
                    <a:pt x="-12" y="718"/>
                    <a:pt x="35" y="873"/>
                    <a:pt x="143" y="1013"/>
                  </a:cubicBezTo>
                  <a:cubicBezTo>
                    <a:pt x="252" y="1152"/>
                    <a:pt x="392" y="1230"/>
                    <a:pt x="578" y="1245"/>
                  </a:cubicBezTo>
                  <a:cubicBezTo>
                    <a:pt x="602" y="1248"/>
                    <a:pt x="626" y="1249"/>
                    <a:pt x="650" y="1249"/>
                  </a:cubicBezTo>
                  <a:cubicBezTo>
                    <a:pt x="780" y="1249"/>
                    <a:pt x="907" y="1210"/>
                    <a:pt x="1012" y="1106"/>
                  </a:cubicBezTo>
                  <a:cubicBezTo>
                    <a:pt x="1151" y="1013"/>
                    <a:pt x="1229" y="857"/>
                    <a:pt x="1245" y="671"/>
                  </a:cubicBezTo>
                  <a:cubicBezTo>
                    <a:pt x="1276" y="532"/>
                    <a:pt x="1229" y="377"/>
                    <a:pt x="1120"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425;p18">
              <a:extLst>
                <a:ext uri="{FF2B5EF4-FFF2-40B4-BE49-F238E27FC236}">
                  <a16:creationId xmlns:a16="http://schemas.microsoft.com/office/drawing/2014/main" id="{DD75889E-00FF-0E95-EED3-C6AB0990E6AC}"/>
                </a:ext>
              </a:extLst>
            </p:cNvPr>
            <p:cNvSpPr/>
            <p:nvPr/>
          </p:nvSpPr>
          <p:spPr>
            <a:xfrm>
              <a:off x="3521250" y="4235625"/>
              <a:ext cx="31350" cy="31225"/>
            </a:xfrm>
            <a:custGeom>
              <a:avLst/>
              <a:gdLst/>
              <a:ahLst/>
              <a:cxnLst/>
              <a:rect l="l" t="t" r="r" b="b"/>
              <a:pathLst>
                <a:path w="1254" h="1249" extrusionOk="0">
                  <a:moveTo>
                    <a:pt x="614" y="0"/>
                  </a:moveTo>
                  <a:cubicBezTo>
                    <a:pt x="483" y="0"/>
                    <a:pt x="354" y="39"/>
                    <a:pt x="236" y="143"/>
                  </a:cubicBezTo>
                  <a:cubicBezTo>
                    <a:pt x="112" y="252"/>
                    <a:pt x="34" y="392"/>
                    <a:pt x="3" y="562"/>
                  </a:cubicBezTo>
                  <a:cubicBezTo>
                    <a:pt x="-12" y="717"/>
                    <a:pt x="34" y="872"/>
                    <a:pt x="143" y="1012"/>
                  </a:cubicBezTo>
                  <a:cubicBezTo>
                    <a:pt x="267" y="1152"/>
                    <a:pt x="391" y="1229"/>
                    <a:pt x="577" y="1245"/>
                  </a:cubicBezTo>
                  <a:cubicBezTo>
                    <a:pt x="601" y="1247"/>
                    <a:pt x="625" y="1248"/>
                    <a:pt x="649" y="1248"/>
                  </a:cubicBezTo>
                  <a:cubicBezTo>
                    <a:pt x="779" y="1248"/>
                    <a:pt x="906" y="1210"/>
                    <a:pt x="1011" y="1105"/>
                  </a:cubicBezTo>
                  <a:cubicBezTo>
                    <a:pt x="1151" y="1012"/>
                    <a:pt x="1228" y="857"/>
                    <a:pt x="1244" y="686"/>
                  </a:cubicBezTo>
                  <a:cubicBezTo>
                    <a:pt x="1275" y="531"/>
                    <a:pt x="1228" y="376"/>
                    <a:pt x="1120" y="236"/>
                  </a:cubicBezTo>
                  <a:cubicBezTo>
                    <a:pt x="996" y="97"/>
                    <a:pt x="856"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426;p18">
              <a:extLst>
                <a:ext uri="{FF2B5EF4-FFF2-40B4-BE49-F238E27FC236}">
                  <a16:creationId xmlns:a16="http://schemas.microsoft.com/office/drawing/2014/main" id="{B9D56AEE-D4C8-6BE1-2000-72C76088B7B4}"/>
                </a:ext>
              </a:extLst>
            </p:cNvPr>
            <p:cNvSpPr/>
            <p:nvPr/>
          </p:nvSpPr>
          <p:spPr>
            <a:xfrm>
              <a:off x="3717050" y="4253850"/>
              <a:ext cx="31200" cy="31575"/>
            </a:xfrm>
            <a:custGeom>
              <a:avLst/>
              <a:gdLst/>
              <a:ahLst/>
              <a:cxnLst/>
              <a:rect l="l" t="t" r="r" b="b"/>
              <a:pathLst>
                <a:path w="1248" h="1263" extrusionOk="0">
                  <a:moveTo>
                    <a:pt x="628" y="1"/>
                  </a:moveTo>
                  <a:cubicBezTo>
                    <a:pt x="492" y="1"/>
                    <a:pt x="358" y="48"/>
                    <a:pt x="236" y="143"/>
                  </a:cubicBezTo>
                  <a:cubicBezTo>
                    <a:pt x="97" y="267"/>
                    <a:pt x="34" y="407"/>
                    <a:pt x="3" y="578"/>
                  </a:cubicBezTo>
                  <a:cubicBezTo>
                    <a:pt x="-12" y="733"/>
                    <a:pt x="34" y="888"/>
                    <a:pt x="143" y="1027"/>
                  </a:cubicBezTo>
                  <a:cubicBezTo>
                    <a:pt x="267" y="1151"/>
                    <a:pt x="391" y="1229"/>
                    <a:pt x="577" y="1260"/>
                  </a:cubicBezTo>
                  <a:cubicBezTo>
                    <a:pt x="597" y="1262"/>
                    <a:pt x="616" y="1263"/>
                    <a:pt x="635" y="1263"/>
                  </a:cubicBezTo>
                  <a:cubicBezTo>
                    <a:pt x="767" y="1263"/>
                    <a:pt x="889" y="1215"/>
                    <a:pt x="1012" y="1120"/>
                  </a:cubicBezTo>
                  <a:cubicBezTo>
                    <a:pt x="1151" y="996"/>
                    <a:pt x="1229" y="872"/>
                    <a:pt x="1244" y="686"/>
                  </a:cubicBezTo>
                  <a:cubicBezTo>
                    <a:pt x="1260" y="531"/>
                    <a:pt x="1229" y="376"/>
                    <a:pt x="1120" y="252"/>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427;p18">
              <a:extLst>
                <a:ext uri="{FF2B5EF4-FFF2-40B4-BE49-F238E27FC236}">
                  <a16:creationId xmlns:a16="http://schemas.microsoft.com/office/drawing/2014/main" id="{124FAD80-4F47-1646-925E-FC6F5A44145C}"/>
                </a:ext>
              </a:extLst>
            </p:cNvPr>
            <p:cNvSpPr/>
            <p:nvPr/>
          </p:nvSpPr>
          <p:spPr>
            <a:xfrm>
              <a:off x="3912850" y="4272075"/>
              <a:ext cx="31225" cy="31225"/>
            </a:xfrm>
            <a:custGeom>
              <a:avLst/>
              <a:gdLst/>
              <a:ahLst/>
              <a:cxnLst/>
              <a:rect l="l" t="t" r="r" b="b"/>
              <a:pathLst>
                <a:path w="1249" h="1249" extrusionOk="0">
                  <a:moveTo>
                    <a:pt x="614" y="0"/>
                  </a:moveTo>
                  <a:cubicBezTo>
                    <a:pt x="484" y="0"/>
                    <a:pt x="354" y="38"/>
                    <a:pt x="236" y="143"/>
                  </a:cubicBezTo>
                  <a:cubicBezTo>
                    <a:pt x="97" y="252"/>
                    <a:pt x="19" y="391"/>
                    <a:pt x="4" y="562"/>
                  </a:cubicBezTo>
                  <a:cubicBezTo>
                    <a:pt x="-12" y="717"/>
                    <a:pt x="19" y="872"/>
                    <a:pt x="143" y="1012"/>
                  </a:cubicBezTo>
                  <a:cubicBezTo>
                    <a:pt x="267" y="1151"/>
                    <a:pt x="392" y="1229"/>
                    <a:pt x="578" y="1244"/>
                  </a:cubicBezTo>
                  <a:cubicBezTo>
                    <a:pt x="602" y="1247"/>
                    <a:pt x="625" y="1248"/>
                    <a:pt x="649" y="1248"/>
                  </a:cubicBezTo>
                  <a:cubicBezTo>
                    <a:pt x="776" y="1248"/>
                    <a:pt x="894" y="1210"/>
                    <a:pt x="1012" y="1105"/>
                  </a:cubicBezTo>
                  <a:cubicBezTo>
                    <a:pt x="1152" y="996"/>
                    <a:pt x="1229" y="857"/>
                    <a:pt x="1245" y="686"/>
                  </a:cubicBezTo>
                  <a:cubicBezTo>
                    <a:pt x="1260"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428;p18">
              <a:extLst>
                <a:ext uri="{FF2B5EF4-FFF2-40B4-BE49-F238E27FC236}">
                  <a16:creationId xmlns:a16="http://schemas.microsoft.com/office/drawing/2014/main" id="{DFA40189-9D4D-FCA0-0EA4-F578F662528F}"/>
                </a:ext>
              </a:extLst>
            </p:cNvPr>
            <p:cNvSpPr/>
            <p:nvPr/>
          </p:nvSpPr>
          <p:spPr>
            <a:xfrm>
              <a:off x="4108650" y="4289900"/>
              <a:ext cx="31225" cy="31225"/>
            </a:xfrm>
            <a:custGeom>
              <a:avLst/>
              <a:gdLst/>
              <a:ahLst/>
              <a:cxnLst/>
              <a:rect l="l" t="t" r="r" b="b"/>
              <a:pathLst>
                <a:path w="1249" h="1249" extrusionOk="0">
                  <a:moveTo>
                    <a:pt x="615" y="0"/>
                  </a:moveTo>
                  <a:cubicBezTo>
                    <a:pt x="484" y="0"/>
                    <a:pt x="355" y="39"/>
                    <a:pt x="237" y="144"/>
                  </a:cubicBezTo>
                  <a:cubicBezTo>
                    <a:pt x="97" y="252"/>
                    <a:pt x="20" y="392"/>
                    <a:pt x="4" y="563"/>
                  </a:cubicBezTo>
                  <a:cubicBezTo>
                    <a:pt x="-11" y="718"/>
                    <a:pt x="20" y="873"/>
                    <a:pt x="144" y="1012"/>
                  </a:cubicBezTo>
                  <a:cubicBezTo>
                    <a:pt x="268" y="1152"/>
                    <a:pt x="392" y="1229"/>
                    <a:pt x="578" y="1245"/>
                  </a:cubicBezTo>
                  <a:cubicBezTo>
                    <a:pt x="600" y="1247"/>
                    <a:pt x="622" y="1249"/>
                    <a:pt x="644" y="1249"/>
                  </a:cubicBezTo>
                  <a:cubicBezTo>
                    <a:pt x="765" y="1249"/>
                    <a:pt x="894" y="1210"/>
                    <a:pt x="1012" y="1105"/>
                  </a:cubicBezTo>
                  <a:cubicBezTo>
                    <a:pt x="1152" y="997"/>
                    <a:pt x="1229" y="857"/>
                    <a:pt x="1245" y="687"/>
                  </a:cubicBezTo>
                  <a:cubicBezTo>
                    <a:pt x="1260" y="531"/>
                    <a:pt x="1229" y="376"/>
                    <a:pt x="1105" y="237"/>
                  </a:cubicBezTo>
                  <a:cubicBezTo>
                    <a:pt x="997" y="97"/>
                    <a:pt x="857"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429;p18">
              <a:extLst>
                <a:ext uri="{FF2B5EF4-FFF2-40B4-BE49-F238E27FC236}">
                  <a16:creationId xmlns:a16="http://schemas.microsoft.com/office/drawing/2014/main" id="{F9823F3C-FEA3-9FE9-AF8C-CC81256BBE1B}"/>
                </a:ext>
              </a:extLst>
            </p:cNvPr>
            <p:cNvSpPr/>
            <p:nvPr/>
          </p:nvSpPr>
          <p:spPr>
            <a:xfrm>
              <a:off x="4304875" y="4307750"/>
              <a:ext cx="31575" cy="31350"/>
            </a:xfrm>
            <a:custGeom>
              <a:avLst/>
              <a:gdLst/>
              <a:ahLst/>
              <a:cxnLst/>
              <a:rect l="l" t="t" r="r" b="b"/>
              <a:pathLst>
                <a:path w="1263" h="1254" extrusionOk="0">
                  <a:moveTo>
                    <a:pt x="627" y="1"/>
                  </a:moveTo>
                  <a:cubicBezTo>
                    <a:pt x="492" y="1"/>
                    <a:pt x="358" y="48"/>
                    <a:pt x="236" y="143"/>
                  </a:cubicBezTo>
                  <a:cubicBezTo>
                    <a:pt x="112" y="267"/>
                    <a:pt x="34" y="391"/>
                    <a:pt x="3" y="577"/>
                  </a:cubicBezTo>
                  <a:cubicBezTo>
                    <a:pt x="-13" y="733"/>
                    <a:pt x="34" y="888"/>
                    <a:pt x="143" y="1012"/>
                  </a:cubicBezTo>
                  <a:cubicBezTo>
                    <a:pt x="267" y="1151"/>
                    <a:pt x="406" y="1229"/>
                    <a:pt x="577" y="1244"/>
                  </a:cubicBezTo>
                  <a:cubicBezTo>
                    <a:pt x="609" y="1251"/>
                    <a:pt x="640" y="1254"/>
                    <a:pt x="672" y="1254"/>
                  </a:cubicBezTo>
                  <a:cubicBezTo>
                    <a:pt x="794" y="1254"/>
                    <a:pt x="912" y="1207"/>
                    <a:pt x="1011" y="1120"/>
                  </a:cubicBezTo>
                  <a:cubicBezTo>
                    <a:pt x="1135" y="996"/>
                    <a:pt x="1213" y="857"/>
                    <a:pt x="1259" y="686"/>
                  </a:cubicBezTo>
                  <a:cubicBezTo>
                    <a:pt x="1275" y="531"/>
                    <a:pt x="1228" y="376"/>
                    <a:pt x="1120" y="236"/>
                  </a:cubicBezTo>
                  <a:cubicBezTo>
                    <a:pt x="996" y="112"/>
                    <a:pt x="856" y="35"/>
                    <a:pt x="685" y="4"/>
                  </a:cubicBezTo>
                  <a:cubicBezTo>
                    <a:pt x="666" y="2"/>
                    <a:pt x="647" y="1"/>
                    <a:pt x="627"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430;p18">
              <a:extLst>
                <a:ext uri="{FF2B5EF4-FFF2-40B4-BE49-F238E27FC236}">
                  <a16:creationId xmlns:a16="http://schemas.microsoft.com/office/drawing/2014/main" id="{2489AE78-738D-8F0E-6D19-4CD54707F6BF}"/>
                </a:ext>
              </a:extLst>
            </p:cNvPr>
            <p:cNvSpPr/>
            <p:nvPr/>
          </p:nvSpPr>
          <p:spPr>
            <a:xfrm>
              <a:off x="4500900" y="4325825"/>
              <a:ext cx="31350" cy="31350"/>
            </a:xfrm>
            <a:custGeom>
              <a:avLst/>
              <a:gdLst/>
              <a:ahLst/>
              <a:cxnLst/>
              <a:rect l="l" t="t" r="r" b="b"/>
              <a:pathLst>
                <a:path w="1254" h="1254" extrusionOk="0">
                  <a:moveTo>
                    <a:pt x="582" y="0"/>
                  </a:moveTo>
                  <a:cubicBezTo>
                    <a:pt x="460" y="0"/>
                    <a:pt x="341" y="47"/>
                    <a:pt x="242" y="134"/>
                  </a:cubicBezTo>
                  <a:cubicBezTo>
                    <a:pt x="103" y="258"/>
                    <a:pt x="25" y="397"/>
                    <a:pt x="10" y="568"/>
                  </a:cubicBezTo>
                  <a:cubicBezTo>
                    <a:pt x="-21" y="723"/>
                    <a:pt x="25" y="878"/>
                    <a:pt x="134" y="1018"/>
                  </a:cubicBezTo>
                  <a:cubicBezTo>
                    <a:pt x="258" y="1142"/>
                    <a:pt x="398" y="1219"/>
                    <a:pt x="568" y="1250"/>
                  </a:cubicBezTo>
                  <a:cubicBezTo>
                    <a:pt x="588" y="1252"/>
                    <a:pt x="607" y="1253"/>
                    <a:pt x="626" y="1253"/>
                  </a:cubicBezTo>
                  <a:cubicBezTo>
                    <a:pt x="762" y="1253"/>
                    <a:pt x="896" y="1206"/>
                    <a:pt x="1018" y="1111"/>
                  </a:cubicBezTo>
                  <a:cubicBezTo>
                    <a:pt x="1142" y="987"/>
                    <a:pt x="1204" y="863"/>
                    <a:pt x="1251" y="676"/>
                  </a:cubicBezTo>
                  <a:cubicBezTo>
                    <a:pt x="1266" y="521"/>
                    <a:pt x="1220" y="366"/>
                    <a:pt x="1111" y="242"/>
                  </a:cubicBezTo>
                  <a:cubicBezTo>
                    <a:pt x="987" y="103"/>
                    <a:pt x="863" y="25"/>
                    <a:pt x="677" y="10"/>
                  </a:cubicBezTo>
                  <a:cubicBezTo>
                    <a:pt x="645" y="3"/>
                    <a:pt x="613" y="0"/>
                    <a:pt x="58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431;p18">
              <a:extLst>
                <a:ext uri="{FF2B5EF4-FFF2-40B4-BE49-F238E27FC236}">
                  <a16:creationId xmlns:a16="http://schemas.microsoft.com/office/drawing/2014/main" id="{3E1F1501-78D8-F36C-683D-7A3E3B898801}"/>
                </a:ext>
              </a:extLst>
            </p:cNvPr>
            <p:cNvSpPr/>
            <p:nvPr/>
          </p:nvSpPr>
          <p:spPr>
            <a:xfrm>
              <a:off x="4696700" y="4343800"/>
              <a:ext cx="31350" cy="31225"/>
            </a:xfrm>
            <a:custGeom>
              <a:avLst/>
              <a:gdLst/>
              <a:ahLst/>
              <a:cxnLst/>
              <a:rect l="l" t="t" r="r" b="b"/>
              <a:pathLst>
                <a:path w="1254" h="1249" extrusionOk="0">
                  <a:moveTo>
                    <a:pt x="605" y="0"/>
                  </a:moveTo>
                  <a:cubicBezTo>
                    <a:pt x="475" y="0"/>
                    <a:pt x="348" y="39"/>
                    <a:pt x="243" y="144"/>
                  </a:cubicBezTo>
                  <a:cubicBezTo>
                    <a:pt x="103" y="252"/>
                    <a:pt x="26" y="392"/>
                    <a:pt x="10" y="562"/>
                  </a:cubicBezTo>
                  <a:cubicBezTo>
                    <a:pt x="-21" y="717"/>
                    <a:pt x="26" y="873"/>
                    <a:pt x="134" y="1012"/>
                  </a:cubicBezTo>
                  <a:cubicBezTo>
                    <a:pt x="258" y="1152"/>
                    <a:pt x="398" y="1229"/>
                    <a:pt x="569" y="1245"/>
                  </a:cubicBezTo>
                  <a:cubicBezTo>
                    <a:pt x="593" y="1247"/>
                    <a:pt x="617" y="1248"/>
                    <a:pt x="640" y="1248"/>
                  </a:cubicBezTo>
                  <a:cubicBezTo>
                    <a:pt x="771" y="1248"/>
                    <a:pt x="900" y="1210"/>
                    <a:pt x="1018" y="1105"/>
                  </a:cubicBezTo>
                  <a:cubicBezTo>
                    <a:pt x="1142" y="997"/>
                    <a:pt x="1220" y="857"/>
                    <a:pt x="1251" y="671"/>
                  </a:cubicBezTo>
                  <a:cubicBezTo>
                    <a:pt x="1266" y="531"/>
                    <a:pt x="1220" y="376"/>
                    <a:pt x="1111" y="237"/>
                  </a:cubicBezTo>
                  <a:cubicBezTo>
                    <a:pt x="987" y="97"/>
                    <a:pt x="863"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432;p18">
              <a:extLst>
                <a:ext uri="{FF2B5EF4-FFF2-40B4-BE49-F238E27FC236}">
                  <a16:creationId xmlns:a16="http://schemas.microsoft.com/office/drawing/2014/main" id="{B24CC786-0F15-E943-33F4-CA79A9D3A3A6}"/>
                </a:ext>
              </a:extLst>
            </p:cNvPr>
            <p:cNvSpPr/>
            <p:nvPr/>
          </p:nvSpPr>
          <p:spPr>
            <a:xfrm>
              <a:off x="4892525" y="4361625"/>
              <a:ext cx="31350" cy="31225"/>
            </a:xfrm>
            <a:custGeom>
              <a:avLst/>
              <a:gdLst/>
              <a:ahLst/>
              <a:cxnLst/>
              <a:rect l="l" t="t" r="r" b="b"/>
              <a:pathLst>
                <a:path w="1254" h="1249" extrusionOk="0">
                  <a:moveTo>
                    <a:pt x="605" y="1"/>
                  </a:moveTo>
                  <a:cubicBezTo>
                    <a:pt x="474" y="1"/>
                    <a:pt x="347" y="39"/>
                    <a:pt x="242" y="144"/>
                  </a:cubicBezTo>
                  <a:cubicBezTo>
                    <a:pt x="103" y="253"/>
                    <a:pt x="25" y="392"/>
                    <a:pt x="10" y="563"/>
                  </a:cubicBezTo>
                  <a:cubicBezTo>
                    <a:pt x="-21" y="718"/>
                    <a:pt x="25" y="873"/>
                    <a:pt x="134" y="1013"/>
                  </a:cubicBezTo>
                  <a:cubicBezTo>
                    <a:pt x="258" y="1152"/>
                    <a:pt x="397" y="1230"/>
                    <a:pt x="568" y="1245"/>
                  </a:cubicBezTo>
                  <a:cubicBezTo>
                    <a:pt x="592" y="1248"/>
                    <a:pt x="616" y="1249"/>
                    <a:pt x="640" y="1249"/>
                  </a:cubicBezTo>
                  <a:cubicBezTo>
                    <a:pt x="771" y="1249"/>
                    <a:pt x="900" y="1211"/>
                    <a:pt x="1018" y="1106"/>
                  </a:cubicBezTo>
                  <a:cubicBezTo>
                    <a:pt x="1142" y="997"/>
                    <a:pt x="1219" y="857"/>
                    <a:pt x="1250" y="687"/>
                  </a:cubicBezTo>
                  <a:cubicBezTo>
                    <a:pt x="1266" y="532"/>
                    <a:pt x="1219" y="377"/>
                    <a:pt x="1111" y="237"/>
                  </a:cubicBezTo>
                  <a:cubicBezTo>
                    <a:pt x="987" y="97"/>
                    <a:pt x="863" y="20"/>
                    <a:pt x="676" y="4"/>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433;p18">
              <a:extLst>
                <a:ext uri="{FF2B5EF4-FFF2-40B4-BE49-F238E27FC236}">
                  <a16:creationId xmlns:a16="http://schemas.microsoft.com/office/drawing/2014/main" id="{A9252C42-8B4F-D9CB-154A-61EACB6E99ED}"/>
                </a:ext>
              </a:extLst>
            </p:cNvPr>
            <p:cNvSpPr/>
            <p:nvPr/>
          </p:nvSpPr>
          <p:spPr>
            <a:xfrm>
              <a:off x="5088325" y="4379475"/>
              <a:ext cx="31350" cy="31375"/>
            </a:xfrm>
            <a:custGeom>
              <a:avLst/>
              <a:gdLst/>
              <a:ahLst/>
              <a:cxnLst/>
              <a:rect l="l" t="t" r="r" b="b"/>
              <a:pathLst>
                <a:path w="1254" h="1255" extrusionOk="0">
                  <a:moveTo>
                    <a:pt x="619" y="1"/>
                  </a:moveTo>
                  <a:cubicBezTo>
                    <a:pt x="483" y="1"/>
                    <a:pt x="351" y="48"/>
                    <a:pt x="243" y="143"/>
                  </a:cubicBezTo>
                  <a:cubicBezTo>
                    <a:pt x="103" y="268"/>
                    <a:pt x="25" y="392"/>
                    <a:pt x="10" y="578"/>
                  </a:cubicBezTo>
                  <a:cubicBezTo>
                    <a:pt x="-21" y="733"/>
                    <a:pt x="25" y="888"/>
                    <a:pt x="134" y="1012"/>
                  </a:cubicBezTo>
                  <a:cubicBezTo>
                    <a:pt x="258" y="1152"/>
                    <a:pt x="398" y="1229"/>
                    <a:pt x="568" y="1245"/>
                  </a:cubicBezTo>
                  <a:cubicBezTo>
                    <a:pt x="600" y="1251"/>
                    <a:pt x="632" y="1254"/>
                    <a:pt x="663" y="1254"/>
                  </a:cubicBezTo>
                  <a:cubicBezTo>
                    <a:pt x="786" y="1254"/>
                    <a:pt x="907" y="1207"/>
                    <a:pt x="1018" y="1121"/>
                  </a:cubicBezTo>
                  <a:cubicBezTo>
                    <a:pt x="1142" y="996"/>
                    <a:pt x="1220" y="857"/>
                    <a:pt x="1251" y="686"/>
                  </a:cubicBezTo>
                  <a:cubicBezTo>
                    <a:pt x="1266" y="531"/>
                    <a:pt x="1220" y="376"/>
                    <a:pt x="1111" y="237"/>
                  </a:cubicBezTo>
                  <a:cubicBezTo>
                    <a:pt x="987" y="112"/>
                    <a:pt x="847"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434;p18">
              <a:extLst>
                <a:ext uri="{FF2B5EF4-FFF2-40B4-BE49-F238E27FC236}">
                  <a16:creationId xmlns:a16="http://schemas.microsoft.com/office/drawing/2014/main" id="{242BDDEB-CD38-005F-B888-6CF8A437C602}"/>
                </a:ext>
              </a:extLst>
            </p:cNvPr>
            <p:cNvSpPr/>
            <p:nvPr/>
          </p:nvSpPr>
          <p:spPr>
            <a:xfrm>
              <a:off x="5283900" y="4397550"/>
              <a:ext cx="31575" cy="31350"/>
            </a:xfrm>
            <a:custGeom>
              <a:avLst/>
              <a:gdLst/>
              <a:ahLst/>
              <a:cxnLst/>
              <a:rect l="l" t="t" r="r" b="b"/>
              <a:pathLst>
                <a:path w="1263" h="1254" extrusionOk="0">
                  <a:moveTo>
                    <a:pt x="591" y="0"/>
                  </a:moveTo>
                  <a:cubicBezTo>
                    <a:pt x="469" y="0"/>
                    <a:pt x="351" y="48"/>
                    <a:pt x="252" y="134"/>
                  </a:cubicBezTo>
                  <a:cubicBezTo>
                    <a:pt x="112" y="258"/>
                    <a:pt x="35" y="398"/>
                    <a:pt x="4" y="568"/>
                  </a:cubicBezTo>
                  <a:cubicBezTo>
                    <a:pt x="-12" y="723"/>
                    <a:pt x="35" y="878"/>
                    <a:pt x="143" y="1018"/>
                  </a:cubicBezTo>
                  <a:cubicBezTo>
                    <a:pt x="267" y="1142"/>
                    <a:pt x="407" y="1220"/>
                    <a:pt x="578" y="1251"/>
                  </a:cubicBezTo>
                  <a:cubicBezTo>
                    <a:pt x="597" y="1253"/>
                    <a:pt x="616" y="1254"/>
                    <a:pt x="636" y="1254"/>
                  </a:cubicBezTo>
                  <a:cubicBezTo>
                    <a:pt x="771" y="1254"/>
                    <a:pt x="905" y="1206"/>
                    <a:pt x="1027" y="1111"/>
                  </a:cubicBezTo>
                  <a:cubicBezTo>
                    <a:pt x="1151" y="1018"/>
                    <a:pt x="1229" y="863"/>
                    <a:pt x="1260" y="677"/>
                  </a:cubicBezTo>
                  <a:cubicBezTo>
                    <a:pt x="1275" y="522"/>
                    <a:pt x="1229" y="367"/>
                    <a:pt x="1120" y="242"/>
                  </a:cubicBezTo>
                  <a:cubicBezTo>
                    <a:pt x="996" y="103"/>
                    <a:pt x="857" y="25"/>
                    <a:pt x="686" y="10"/>
                  </a:cubicBezTo>
                  <a:cubicBezTo>
                    <a:pt x="654" y="4"/>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435;p18">
              <a:extLst>
                <a:ext uri="{FF2B5EF4-FFF2-40B4-BE49-F238E27FC236}">
                  <a16:creationId xmlns:a16="http://schemas.microsoft.com/office/drawing/2014/main" id="{3AD55E13-5EFC-C6A7-D354-9EF7DCC894F0}"/>
                </a:ext>
              </a:extLst>
            </p:cNvPr>
            <p:cNvSpPr/>
            <p:nvPr/>
          </p:nvSpPr>
          <p:spPr>
            <a:xfrm>
              <a:off x="4978450" y="789875"/>
              <a:ext cx="1124850" cy="1143850"/>
            </a:xfrm>
            <a:custGeom>
              <a:avLst/>
              <a:gdLst/>
              <a:ahLst/>
              <a:cxnLst/>
              <a:rect l="l" t="t" r="r" b="b"/>
              <a:pathLst>
                <a:path w="44994" h="45754" extrusionOk="0">
                  <a:moveTo>
                    <a:pt x="10764" y="0"/>
                  </a:moveTo>
                  <a:cubicBezTo>
                    <a:pt x="10097" y="1318"/>
                    <a:pt x="8251" y="2683"/>
                    <a:pt x="7476" y="3490"/>
                  </a:cubicBezTo>
                  <a:cubicBezTo>
                    <a:pt x="5025" y="6002"/>
                    <a:pt x="2559" y="8499"/>
                    <a:pt x="0" y="10934"/>
                  </a:cubicBezTo>
                  <a:lnTo>
                    <a:pt x="34121" y="45753"/>
                  </a:lnTo>
                  <a:cubicBezTo>
                    <a:pt x="35595" y="43830"/>
                    <a:pt x="37719" y="42388"/>
                    <a:pt x="39488" y="40666"/>
                  </a:cubicBezTo>
                  <a:cubicBezTo>
                    <a:pt x="40821" y="39348"/>
                    <a:pt x="41954" y="37844"/>
                    <a:pt x="43287" y="36494"/>
                  </a:cubicBezTo>
                  <a:cubicBezTo>
                    <a:pt x="43768" y="36013"/>
                    <a:pt x="44373" y="35362"/>
                    <a:pt x="44993" y="34943"/>
                  </a:cubicBezTo>
                  <a:lnTo>
                    <a:pt x="10764" y="0"/>
                  </a:lnTo>
                  <a:close/>
                </a:path>
              </a:pathLst>
            </a:custGeom>
            <a:solidFill>
              <a:srgbClr val="FFB8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436;p18">
              <a:extLst>
                <a:ext uri="{FF2B5EF4-FFF2-40B4-BE49-F238E27FC236}">
                  <a16:creationId xmlns:a16="http://schemas.microsoft.com/office/drawing/2014/main" id="{2454CB07-7E86-0896-7255-FE6568CDF71A}"/>
                </a:ext>
              </a:extLst>
            </p:cNvPr>
            <p:cNvSpPr/>
            <p:nvPr/>
          </p:nvSpPr>
          <p:spPr>
            <a:xfrm>
              <a:off x="1517475" y="3708775"/>
              <a:ext cx="1124850" cy="1143850"/>
            </a:xfrm>
            <a:custGeom>
              <a:avLst/>
              <a:gdLst/>
              <a:ahLst/>
              <a:cxnLst/>
              <a:rect l="l" t="t" r="r" b="b"/>
              <a:pathLst>
                <a:path w="44994" h="45754" extrusionOk="0">
                  <a:moveTo>
                    <a:pt x="10749" y="0"/>
                  </a:moveTo>
                  <a:cubicBezTo>
                    <a:pt x="10097" y="1319"/>
                    <a:pt x="8252" y="2699"/>
                    <a:pt x="7476" y="3490"/>
                  </a:cubicBezTo>
                  <a:cubicBezTo>
                    <a:pt x="5010" y="6018"/>
                    <a:pt x="2544" y="8515"/>
                    <a:pt x="1" y="10935"/>
                  </a:cubicBezTo>
                  <a:lnTo>
                    <a:pt x="34122" y="45754"/>
                  </a:lnTo>
                  <a:cubicBezTo>
                    <a:pt x="35564" y="43815"/>
                    <a:pt x="37720" y="42404"/>
                    <a:pt x="39488" y="40666"/>
                  </a:cubicBezTo>
                  <a:cubicBezTo>
                    <a:pt x="40822" y="39348"/>
                    <a:pt x="41954" y="37828"/>
                    <a:pt x="43288" y="36494"/>
                  </a:cubicBezTo>
                  <a:cubicBezTo>
                    <a:pt x="43769" y="36014"/>
                    <a:pt x="44374" y="35347"/>
                    <a:pt x="44994" y="34943"/>
                  </a:cubicBezTo>
                  <a:lnTo>
                    <a:pt x="10749" y="0"/>
                  </a:lnTo>
                  <a:close/>
                </a:path>
              </a:pathLst>
            </a:custGeom>
            <a:solidFill>
              <a:srgbClr val="FFB8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0" name="Google Shape;1260;p38">
            <a:extLst>
              <a:ext uri="{FF2B5EF4-FFF2-40B4-BE49-F238E27FC236}">
                <a16:creationId xmlns:a16="http://schemas.microsoft.com/office/drawing/2014/main" id="{8E8E9F1D-FA02-BA23-BE47-905511BBAD22}"/>
              </a:ext>
            </a:extLst>
          </p:cNvPr>
          <p:cNvSpPr txBox="1">
            <a:spLocks noGrp="1"/>
          </p:cNvSpPr>
          <p:nvPr>
            <p:ph type="title"/>
          </p:nvPr>
        </p:nvSpPr>
        <p:spPr>
          <a:xfrm rot="316005">
            <a:off x="1464345" y="1903135"/>
            <a:ext cx="3038736" cy="1631350"/>
          </a:xfrm>
          <a:prstGeom prst="rect">
            <a:avLst/>
          </a:prstGeom>
        </p:spPr>
        <p:txBody>
          <a:bodyPr spcFirstLastPara="1" wrap="square" lIns="91425" tIns="91425" rIns="91425" bIns="91425" anchor="t" anchorCtr="0">
            <a:noAutofit/>
          </a:bodyPr>
          <a:lstStyle/>
          <a:p>
            <a:r>
              <a:rPr lang="en-AU" sz="2800" b="1">
                <a:solidFill>
                  <a:srgbClr val="002664"/>
                </a:solidFill>
                <a:latin typeface="Public Sans SemiBold"/>
                <a:ea typeface="Arial"/>
                <a:cs typeface="Arial"/>
                <a:sym typeface="Arial"/>
              </a:rPr>
              <a:t>Tips to prepare for Kindergarten</a:t>
            </a:r>
            <a:endParaRPr lang="en-AU" sz="2800">
              <a:solidFill>
                <a:srgbClr val="002664"/>
              </a:solidFill>
              <a:latin typeface="Public Sans SemiBold" pitchFamily="2" charset="0"/>
            </a:endParaRPr>
          </a:p>
        </p:txBody>
      </p:sp>
    </p:spTree>
    <p:extLst>
      <p:ext uri="{BB962C8B-B14F-4D97-AF65-F5344CB8AC3E}">
        <p14:creationId xmlns:p14="http://schemas.microsoft.com/office/powerpoint/2010/main" val="2653227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73FB8-7929-7E67-9C2D-773D52C1A8F9}"/>
            </a:ext>
          </a:extLst>
        </p:cNvPr>
        <p:cNvGrpSpPr/>
        <p:nvPr/>
      </p:nvGrpSpPr>
      <p:grpSpPr>
        <a:xfrm>
          <a:off x="0" y="0"/>
          <a:ext cx="0" cy="0"/>
          <a:chOff x="0" y="0"/>
          <a:chExt cx="0" cy="0"/>
        </a:xfrm>
      </p:grpSpPr>
      <p:sp>
        <p:nvSpPr>
          <p:cNvPr id="15" name="Google Shape;1433;p47">
            <a:extLst>
              <a:ext uri="{FF2B5EF4-FFF2-40B4-BE49-F238E27FC236}">
                <a16:creationId xmlns:a16="http://schemas.microsoft.com/office/drawing/2014/main" id="{DDF8F589-F1B3-EDDD-DAA0-A3CA8F0D4491}"/>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18</a:t>
            </a:fld>
            <a:endParaRPr>
              <a:solidFill>
                <a:schemeClr val="lt1"/>
              </a:solidFill>
              <a:latin typeface="Public Sans"/>
              <a:ea typeface="Public Sans"/>
              <a:cs typeface="Public Sans"/>
              <a:sym typeface="Public Sans"/>
            </a:endParaRPr>
          </a:p>
        </p:txBody>
      </p:sp>
      <p:sp>
        <p:nvSpPr>
          <p:cNvPr id="6" name="Google Shape;1429;p47">
            <a:extLst>
              <a:ext uri="{FF2B5EF4-FFF2-40B4-BE49-F238E27FC236}">
                <a16:creationId xmlns:a16="http://schemas.microsoft.com/office/drawing/2014/main" id="{06668467-451B-66A1-37DE-86CA45E3CB36}"/>
              </a:ext>
            </a:extLst>
          </p:cNvPr>
          <p:cNvSpPr txBox="1">
            <a:spLocks noGrp="1"/>
          </p:cNvSpPr>
          <p:nvPr>
            <p:ph type="body" idx="1"/>
          </p:nvPr>
        </p:nvSpPr>
        <p:spPr>
          <a:xfrm>
            <a:off x="373774" y="794700"/>
            <a:ext cx="6426201" cy="4079954"/>
          </a:xfrm>
          <a:prstGeom prst="rect">
            <a:avLst/>
          </a:prstGeom>
        </p:spPr>
        <p:txBody>
          <a:bodyPr spcFirstLastPara="1" wrap="square" lIns="91425" tIns="91425" rIns="91425" bIns="91425" anchor="t" anchorCtr="0">
            <a:noAutofit/>
          </a:bodyPr>
          <a:lstStyle/>
          <a:p>
            <a:pPr marL="171450" indent="-171450" algn="l">
              <a:lnSpc>
                <a:spcPct val="90000"/>
              </a:lnSpc>
              <a:spcBef>
                <a:spcPts val="900"/>
              </a:spcBef>
              <a:buClr>
                <a:srgbClr val="002060"/>
              </a:buClr>
              <a:buSzPct val="100000"/>
            </a:pPr>
            <a:r>
              <a:rPr lang="en-AU" sz="1400">
                <a:solidFill>
                  <a:srgbClr val="002664"/>
                </a:solidFill>
              </a:rPr>
              <a:t>Talk to your child about their new school (including toileting and handwashing)</a:t>
            </a:r>
          </a:p>
          <a:p>
            <a:pPr marL="171450" indent="-171450" algn="l">
              <a:lnSpc>
                <a:spcPct val="90000"/>
              </a:lnSpc>
              <a:spcBef>
                <a:spcPts val="900"/>
              </a:spcBef>
              <a:buClr>
                <a:srgbClr val="002060"/>
              </a:buClr>
              <a:buSzPct val="100000"/>
            </a:pPr>
            <a:r>
              <a:rPr lang="en-AU" sz="1400">
                <a:solidFill>
                  <a:srgbClr val="002664"/>
                </a:solidFill>
              </a:rPr>
              <a:t>Focus on positive things about going to school</a:t>
            </a:r>
          </a:p>
          <a:p>
            <a:pPr marL="171450" indent="-171450" algn="l">
              <a:lnSpc>
                <a:spcPct val="90000"/>
              </a:lnSpc>
              <a:spcBef>
                <a:spcPts val="900"/>
              </a:spcBef>
              <a:buClr>
                <a:srgbClr val="002060"/>
              </a:buClr>
              <a:buSzPct val="100000"/>
            </a:pPr>
            <a:r>
              <a:rPr lang="en-AU" sz="1400">
                <a:solidFill>
                  <a:srgbClr val="002664"/>
                </a:solidFill>
              </a:rPr>
              <a:t>Remind them about the things that will be the same in kindergarten </a:t>
            </a:r>
            <a:br>
              <a:rPr lang="en-AU" sz="1400"/>
            </a:br>
            <a:r>
              <a:rPr lang="en-AU" sz="1400">
                <a:solidFill>
                  <a:srgbClr val="002664"/>
                </a:solidFill>
              </a:rPr>
              <a:t>as in childcare and home</a:t>
            </a:r>
          </a:p>
          <a:p>
            <a:pPr marL="171450" indent="-171450" algn="l">
              <a:lnSpc>
                <a:spcPct val="90000"/>
              </a:lnSpc>
              <a:spcBef>
                <a:spcPts val="900"/>
              </a:spcBef>
              <a:buClr>
                <a:srgbClr val="002060"/>
              </a:buClr>
              <a:buSzPct val="100000"/>
            </a:pPr>
            <a:r>
              <a:rPr lang="en-AU" sz="1400">
                <a:solidFill>
                  <a:srgbClr val="002664"/>
                </a:solidFill>
              </a:rPr>
              <a:t>Practice wearing their uniform and school bag</a:t>
            </a:r>
          </a:p>
          <a:p>
            <a:pPr marL="171450" indent="-171450" algn="l">
              <a:lnSpc>
                <a:spcPct val="90000"/>
              </a:lnSpc>
              <a:spcBef>
                <a:spcPts val="900"/>
              </a:spcBef>
              <a:buClr>
                <a:srgbClr val="002060"/>
              </a:buClr>
              <a:buSzPct val="100000"/>
            </a:pPr>
            <a:r>
              <a:rPr lang="en-AU" sz="1400">
                <a:solidFill>
                  <a:srgbClr val="002664"/>
                </a:solidFill>
              </a:rPr>
              <a:t>Practice opening snacks and lunch box</a:t>
            </a:r>
          </a:p>
          <a:p>
            <a:pPr marL="171450" indent="-171450" algn="l">
              <a:lnSpc>
                <a:spcPct val="90000"/>
              </a:lnSpc>
              <a:spcBef>
                <a:spcPts val="900"/>
              </a:spcBef>
              <a:buClr>
                <a:srgbClr val="002060"/>
              </a:buClr>
              <a:buSzPct val="100000"/>
            </a:pPr>
            <a:r>
              <a:rPr lang="en-AU" sz="1400">
                <a:solidFill>
                  <a:srgbClr val="002664"/>
                </a:solidFill>
              </a:rPr>
              <a:t>Draw pictures together </a:t>
            </a:r>
            <a:r>
              <a:rPr lang="en-AU" sz="1400" err="1"/>
              <a:t>aboutKkindergarten</a:t>
            </a:r>
            <a:endParaRPr lang="en-AU" sz="1400" err="1">
              <a:solidFill>
                <a:srgbClr val="002664"/>
              </a:solidFill>
            </a:endParaRPr>
          </a:p>
          <a:p>
            <a:pPr marL="171450" indent="-171450" algn="l">
              <a:lnSpc>
                <a:spcPct val="90000"/>
              </a:lnSpc>
              <a:spcBef>
                <a:spcPts val="900"/>
              </a:spcBef>
              <a:buClr>
                <a:srgbClr val="002060"/>
              </a:buClr>
              <a:buSzPct val="100000"/>
            </a:pPr>
            <a:r>
              <a:rPr lang="en-AU" sz="1400">
                <a:solidFill>
                  <a:srgbClr val="002664"/>
                </a:solidFill>
              </a:rPr>
              <a:t>Organise play dates with other children that will be going to our school</a:t>
            </a:r>
          </a:p>
          <a:p>
            <a:pPr marL="171450" indent="-171450" algn="l">
              <a:lnSpc>
                <a:spcPct val="90000"/>
              </a:lnSpc>
              <a:spcBef>
                <a:spcPts val="900"/>
              </a:spcBef>
              <a:buClr>
                <a:srgbClr val="002060"/>
              </a:buClr>
              <a:buSzPct val="100000"/>
            </a:pPr>
            <a:r>
              <a:rPr lang="en-AU" sz="1400">
                <a:solidFill>
                  <a:srgbClr val="002664"/>
                </a:solidFill>
              </a:rPr>
              <a:t>Talk about what will happen during drop off and pick up times at school</a:t>
            </a:r>
          </a:p>
          <a:p>
            <a:pPr marL="171450" indent="-171450" algn="l">
              <a:lnSpc>
                <a:spcPct val="90000"/>
              </a:lnSpc>
              <a:spcBef>
                <a:spcPts val="900"/>
              </a:spcBef>
              <a:buClr>
                <a:srgbClr val="002060"/>
              </a:buClr>
              <a:buSzPct val="100000"/>
            </a:pPr>
            <a:r>
              <a:rPr lang="en-AU" sz="1400">
                <a:solidFill>
                  <a:srgbClr val="002664"/>
                </a:solidFill>
              </a:rPr>
              <a:t>Read books about starting school like ‘Daisy’s first day’</a:t>
            </a:r>
          </a:p>
          <a:p>
            <a:pPr marL="171450" indent="-171450" algn="l">
              <a:lnSpc>
                <a:spcPct val="90000"/>
              </a:lnSpc>
              <a:spcBef>
                <a:spcPts val="900"/>
              </a:spcBef>
              <a:buClr>
                <a:srgbClr val="002060"/>
              </a:buClr>
              <a:buSzPct val="100000"/>
            </a:pPr>
            <a:r>
              <a:rPr lang="en-AU" sz="1400">
                <a:solidFill>
                  <a:srgbClr val="002664"/>
                </a:solidFill>
              </a:rPr>
              <a:t>Celebrate your child making such a big transition</a:t>
            </a:r>
          </a:p>
          <a:p>
            <a:pPr marL="171450" indent="-171450" algn="l">
              <a:lnSpc>
                <a:spcPct val="90000"/>
              </a:lnSpc>
              <a:spcBef>
                <a:spcPts val="900"/>
              </a:spcBef>
              <a:buClr>
                <a:srgbClr val="002060"/>
              </a:buClr>
              <a:buSzPct val="100000"/>
            </a:pPr>
            <a:r>
              <a:rPr lang="en-AU" sz="1400">
                <a:solidFill>
                  <a:srgbClr val="002664"/>
                </a:solidFill>
              </a:rPr>
              <a:t>If your child is particularly nervous speak with us about bringing something familiar with them such as a family photo or small comfort toy</a:t>
            </a:r>
          </a:p>
          <a:p>
            <a:pPr marL="0" lvl="0" indent="0" algn="l" rtl="0">
              <a:lnSpc>
                <a:spcPct val="90000"/>
              </a:lnSpc>
              <a:spcBef>
                <a:spcPts val="1000"/>
              </a:spcBef>
              <a:spcAft>
                <a:spcPts val="0"/>
              </a:spcAft>
              <a:buNone/>
            </a:pPr>
            <a:br>
              <a:rPr lang="en-AU" sz="1350"/>
            </a:br>
            <a:br>
              <a:rPr lang="en" sz="1350"/>
            </a:br>
            <a:br>
              <a:rPr lang="en" sz="1350"/>
            </a:br>
            <a:endParaRPr sz="1360">
              <a:solidFill>
                <a:srgbClr val="002664"/>
              </a:solidFill>
            </a:endParaRPr>
          </a:p>
        </p:txBody>
      </p:sp>
      <p:sp>
        <p:nvSpPr>
          <p:cNvPr id="7" name="Google Shape;1430;p47">
            <a:extLst>
              <a:ext uri="{FF2B5EF4-FFF2-40B4-BE49-F238E27FC236}">
                <a16:creationId xmlns:a16="http://schemas.microsoft.com/office/drawing/2014/main" id="{B7A01BA6-936C-6E9D-0718-1ECE46EDF394}"/>
              </a:ext>
            </a:extLst>
          </p:cNvPr>
          <p:cNvSpPr txBox="1">
            <a:spLocks noGrp="1"/>
          </p:cNvSpPr>
          <p:nvPr>
            <p:ph type="title"/>
          </p:nvPr>
        </p:nvSpPr>
        <p:spPr>
          <a:xfrm>
            <a:off x="355599" y="362331"/>
            <a:ext cx="6426201" cy="5530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b="1">
                <a:solidFill>
                  <a:srgbClr val="002664"/>
                </a:solidFill>
                <a:latin typeface="Public Sans SemiBold" pitchFamily="2" charset="0"/>
              </a:rPr>
              <a:t>What to do before your child’s first day</a:t>
            </a:r>
          </a:p>
        </p:txBody>
      </p:sp>
      <p:pic>
        <p:nvPicPr>
          <p:cNvPr id="8" name="Picture 7">
            <a:extLst>
              <a:ext uri="{FF2B5EF4-FFF2-40B4-BE49-F238E27FC236}">
                <a16:creationId xmlns:a16="http://schemas.microsoft.com/office/drawing/2014/main" id="{38E36DE5-8D64-9E32-D64D-CCBFBB0EADF6}"/>
              </a:ext>
            </a:extLst>
          </p:cNvPr>
          <p:cNvPicPr>
            <a:picLocks noChangeAspect="1"/>
          </p:cNvPicPr>
          <p:nvPr/>
        </p:nvPicPr>
        <p:blipFill>
          <a:blip r:embed="rId3"/>
          <a:srcRect t="1739"/>
          <a:stretch/>
        </p:blipFill>
        <p:spPr>
          <a:xfrm>
            <a:off x="6742547" y="1627287"/>
            <a:ext cx="2195359" cy="2114026"/>
          </a:xfrm>
          <a:prstGeom prst="rect">
            <a:avLst/>
          </a:prstGeom>
          <a:noFill/>
        </p:spPr>
      </p:pic>
    </p:spTree>
    <p:extLst>
      <p:ext uri="{BB962C8B-B14F-4D97-AF65-F5344CB8AC3E}">
        <p14:creationId xmlns:p14="http://schemas.microsoft.com/office/powerpoint/2010/main" val="3257215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E4489-B432-8ECE-7230-53EE6BF68747}"/>
            </a:ext>
          </a:extLst>
        </p:cNvPr>
        <p:cNvGrpSpPr/>
        <p:nvPr/>
      </p:nvGrpSpPr>
      <p:grpSpPr>
        <a:xfrm>
          <a:off x="0" y="0"/>
          <a:ext cx="0" cy="0"/>
          <a:chOff x="0" y="0"/>
          <a:chExt cx="0" cy="0"/>
        </a:xfrm>
      </p:grpSpPr>
      <p:sp>
        <p:nvSpPr>
          <p:cNvPr id="8" name="Google Shape;1430;p47">
            <a:extLst>
              <a:ext uri="{FF2B5EF4-FFF2-40B4-BE49-F238E27FC236}">
                <a16:creationId xmlns:a16="http://schemas.microsoft.com/office/drawing/2014/main" id="{AB17BF56-7935-02DB-414F-8F8D91762317}"/>
              </a:ext>
            </a:extLst>
          </p:cNvPr>
          <p:cNvSpPr txBox="1">
            <a:spLocks noGrp="1"/>
          </p:cNvSpPr>
          <p:nvPr>
            <p:ph type="title"/>
          </p:nvPr>
        </p:nvSpPr>
        <p:spPr>
          <a:xfrm>
            <a:off x="355599" y="521241"/>
            <a:ext cx="6426201" cy="5530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b="1">
                <a:solidFill>
                  <a:srgbClr val="002664"/>
                </a:solidFill>
                <a:latin typeface="Public Sans SemiBold"/>
              </a:rPr>
              <a:t>The first day of </a:t>
            </a:r>
            <a:r>
              <a:rPr lang="en-AU" b="1">
                <a:latin typeface="Public Sans SemiBold"/>
              </a:rPr>
              <a:t>Kindergarten</a:t>
            </a:r>
            <a:endParaRPr lang="en-AU" b="1">
              <a:solidFill>
                <a:srgbClr val="002664"/>
              </a:solidFill>
              <a:latin typeface="Public Sans SemiBold" pitchFamily="2" charset="0"/>
            </a:endParaRPr>
          </a:p>
        </p:txBody>
      </p:sp>
      <p:sp>
        <p:nvSpPr>
          <p:cNvPr id="15" name="TextBox 14">
            <a:extLst>
              <a:ext uri="{FF2B5EF4-FFF2-40B4-BE49-F238E27FC236}">
                <a16:creationId xmlns:a16="http://schemas.microsoft.com/office/drawing/2014/main" id="{73EDEC31-115D-040B-A55E-CC17CBA8843F}"/>
              </a:ext>
            </a:extLst>
          </p:cNvPr>
          <p:cNvSpPr txBox="1"/>
          <p:nvPr/>
        </p:nvSpPr>
        <p:spPr>
          <a:xfrm>
            <a:off x="2481262" y="1277092"/>
            <a:ext cx="5739712" cy="983283"/>
          </a:xfrm>
          <a:prstGeom prst="rect">
            <a:avLst/>
          </a:prstGeom>
          <a:noFill/>
        </p:spPr>
        <p:txBody>
          <a:bodyPr wrap="square">
            <a:spAutoFit/>
          </a:bodyPr>
          <a:lstStyle/>
          <a:p>
            <a:pPr marL="216000" indent="-216000">
              <a:lnSpc>
                <a:spcPct val="110000"/>
              </a:lnSpc>
              <a:spcBef>
                <a:spcPts val="900"/>
              </a:spcBef>
              <a:buClr>
                <a:srgbClr val="002060"/>
              </a:buClr>
              <a:buSzPct val="80000"/>
              <a:buFont typeface="Public Sans"/>
              <a:buChar char="●"/>
            </a:pPr>
            <a:r>
              <a:rPr lang="en-AU" sz="1800">
                <a:solidFill>
                  <a:srgbClr val="002664"/>
                </a:solidFill>
                <a:latin typeface="Public Sans"/>
                <a:sym typeface="Public Sans"/>
              </a:rPr>
              <a:t>Bring your child to the Kindergarten classroom at their start time. Feel free to stay in the room for a little while to help your child settle in.</a:t>
            </a:r>
          </a:p>
        </p:txBody>
      </p:sp>
      <p:sp>
        <p:nvSpPr>
          <p:cNvPr id="16" name="TextBox 15">
            <a:extLst>
              <a:ext uri="{FF2B5EF4-FFF2-40B4-BE49-F238E27FC236}">
                <a16:creationId xmlns:a16="http://schemas.microsoft.com/office/drawing/2014/main" id="{69BA0BCD-36D0-245C-C71C-F7583CA26F16}"/>
              </a:ext>
            </a:extLst>
          </p:cNvPr>
          <p:cNvSpPr txBox="1"/>
          <p:nvPr/>
        </p:nvSpPr>
        <p:spPr>
          <a:xfrm>
            <a:off x="2481262" y="2603400"/>
            <a:ext cx="5583239" cy="678584"/>
          </a:xfrm>
          <a:prstGeom prst="rect">
            <a:avLst/>
          </a:prstGeom>
          <a:noFill/>
        </p:spPr>
        <p:txBody>
          <a:bodyPr wrap="square">
            <a:spAutoFit/>
          </a:bodyPr>
          <a:lstStyle/>
          <a:p>
            <a:pPr marL="216000" indent="-216000">
              <a:lnSpc>
                <a:spcPct val="110000"/>
              </a:lnSpc>
              <a:spcBef>
                <a:spcPts val="900"/>
              </a:spcBef>
              <a:buClr>
                <a:srgbClr val="002060"/>
              </a:buClr>
              <a:buSzPct val="80000"/>
              <a:buFont typeface="Public Sans"/>
              <a:buChar char="●"/>
            </a:pPr>
            <a:r>
              <a:rPr lang="en-AU" sz="1800">
                <a:solidFill>
                  <a:srgbClr val="002664"/>
                </a:solidFill>
                <a:latin typeface="Public Sans"/>
                <a:sym typeface="Public Sans"/>
              </a:rPr>
              <a:t>Make sure you pack their recess snack, water, lunch and hat.</a:t>
            </a:r>
          </a:p>
        </p:txBody>
      </p:sp>
      <p:sp>
        <p:nvSpPr>
          <p:cNvPr id="17" name="TextBox 16">
            <a:extLst>
              <a:ext uri="{FF2B5EF4-FFF2-40B4-BE49-F238E27FC236}">
                <a16:creationId xmlns:a16="http://schemas.microsoft.com/office/drawing/2014/main" id="{300868D2-51C8-1ED0-4107-9C95D07F0874}"/>
              </a:ext>
            </a:extLst>
          </p:cNvPr>
          <p:cNvSpPr txBox="1"/>
          <p:nvPr/>
        </p:nvSpPr>
        <p:spPr>
          <a:xfrm>
            <a:off x="2481263" y="3624604"/>
            <a:ext cx="6266030" cy="983283"/>
          </a:xfrm>
          <a:prstGeom prst="rect">
            <a:avLst/>
          </a:prstGeom>
          <a:noFill/>
        </p:spPr>
        <p:txBody>
          <a:bodyPr wrap="square" lIns="91440" tIns="45720" rIns="91440" bIns="45720" anchor="t">
            <a:spAutoFit/>
          </a:bodyPr>
          <a:lstStyle/>
          <a:p>
            <a:pPr marL="215900" indent="-215900">
              <a:lnSpc>
                <a:spcPct val="110000"/>
              </a:lnSpc>
              <a:spcBef>
                <a:spcPts val="900"/>
              </a:spcBef>
              <a:buClr>
                <a:srgbClr val="002060"/>
              </a:buClr>
              <a:buSzPct val="80000"/>
              <a:buFont typeface="Public Sans"/>
              <a:buChar char="●"/>
            </a:pPr>
            <a:r>
              <a:rPr lang="en-AU" sz="1800">
                <a:solidFill>
                  <a:srgbClr val="002664"/>
                </a:solidFill>
                <a:latin typeface="Public Sans"/>
                <a:sym typeface="Public Sans"/>
              </a:rPr>
              <a:t>Children can be picked up at 3pm. Wait in </a:t>
            </a:r>
            <a:br>
              <a:rPr lang="en-AU" sz="1800">
                <a:latin typeface="Public Sans"/>
              </a:rPr>
            </a:br>
            <a:r>
              <a:rPr lang="en-AU" sz="1800">
                <a:solidFill>
                  <a:srgbClr val="002664"/>
                </a:solidFill>
                <a:latin typeface="Public Sans"/>
                <a:sym typeface="Public Sans"/>
              </a:rPr>
              <a:t>the Kindergarten playground for the </a:t>
            </a:r>
            <a:br>
              <a:rPr lang="en-AU" sz="1800">
                <a:latin typeface="Public Sans"/>
              </a:rPr>
            </a:br>
            <a:r>
              <a:rPr lang="en-AU" sz="1800">
                <a:solidFill>
                  <a:srgbClr val="002664"/>
                </a:solidFill>
                <a:latin typeface="Public Sans"/>
                <a:sym typeface="Public Sans"/>
              </a:rPr>
              <a:t>teacher to bring them outside.</a:t>
            </a:r>
            <a:endParaRPr lang="en-US"/>
          </a:p>
        </p:txBody>
      </p:sp>
      <p:pic>
        <p:nvPicPr>
          <p:cNvPr id="24" name="Google Shape;1428;p47">
            <a:extLst>
              <a:ext uri="{FF2B5EF4-FFF2-40B4-BE49-F238E27FC236}">
                <a16:creationId xmlns:a16="http://schemas.microsoft.com/office/drawing/2014/main" id="{7E0ED975-8F93-4782-F7DD-66AA7810DB54}"/>
              </a:ext>
            </a:extLst>
          </p:cNvPr>
          <p:cNvPicPr preferRelativeResize="0">
            <a:picLocks noChangeAspect="1"/>
          </p:cNvPicPr>
          <p:nvPr/>
        </p:nvPicPr>
        <p:blipFill rotWithShape="1">
          <a:blip r:embed="rId3"/>
          <a:srcRect/>
          <a:stretch/>
        </p:blipFill>
        <p:spPr>
          <a:xfrm>
            <a:off x="1095250" y="1216264"/>
            <a:ext cx="1008571" cy="1008000"/>
          </a:xfrm>
          <a:prstGeom prst="ellipse">
            <a:avLst/>
          </a:prstGeom>
          <a:noFill/>
          <a:ln>
            <a:noFill/>
          </a:ln>
        </p:spPr>
      </p:pic>
      <p:pic>
        <p:nvPicPr>
          <p:cNvPr id="25" name="Google Shape;1428;p47">
            <a:extLst>
              <a:ext uri="{FF2B5EF4-FFF2-40B4-BE49-F238E27FC236}">
                <a16:creationId xmlns:a16="http://schemas.microsoft.com/office/drawing/2014/main" id="{6A954F55-A2D9-0F5C-10B4-6AF2393D2B8A}"/>
              </a:ext>
            </a:extLst>
          </p:cNvPr>
          <p:cNvPicPr preferRelativeResize="0">
            <a:picLocks noChangeAspect="1"/>
          </p:cNvPicPr>
          <p:nvPr/>
        </p:nvPicPr>
        <p:blipFill rotWithShape="1">
          <a:blip r:embed="rId4"/>
          <a:srcRect l="2601" t="23827" r="5226" b="14840"/>
          <a:stretch/>
        </p:blipFill>
        <p:spPr>
          <a:xfrm>
            <a:off x="1095249" y="2400950"/>
            <a:ext cx="1008000" cy="1008000"/>
          </a:xfrm>
          <a:prstGeom prst="ellipse">
            <a:avLst/>
          </a:prstGeom>
          <a:noFill/>
          <a:ln>
            <a:noFill/>
          </a:ln>
        </p:spPr>
      </p:pic>
      <p:pic>
        <p:nvPicPr>
          <p:cNvPr id="26" name="Google Shape;1428;p47">
            <a:extLst>
              <a:ext uri="{FF2B5EF4-FFF2-40B4-BE49-F238E27FC236}">
                <a16:creationId xmlns:a16="http://schemas.microsoft.com/office/drawing/2014/main" id="{0C1A39C9-C0A7-078B-7A47-FF45C463E86D}"/>
              </a:ext>
            </a:extLst>
          </p:cNvPr>
          <p:cNvPicPr preferRelativeResize="0">
            <a:picLocks noChangeAspect="1"/>
          </p:cNvPicPr>
          <p:nvPr/>
        </p:nvPicPr>
        <p:blipFill rotWithShape="1">
          <a:blip r:embed="rId5"/>
          <a:srcRect l="1817" t="20052" r="3604" b="17013"/>
          <a:stretch/>
        </p:blipFill>
        <p:spPr>
          <a:xfrm>
            <a:off x="1095249" y="3595162"/>
            <a:ext cx="1008000" cy="1008000"/>
          </a:xfrm>
          <a:prstGeom prst="ellipse">
            <a:avLst/>
          </a:prstGeom>
          <a:noFill/>
          <a:ln>
            <a:noFill/>
          </a:ln>
        </p:spPr>
      </p:pic>
      <p:sp>
        <p:nvSpPr>
          <p:cNvPr id="27" name="Google Shape;1433;p47">
            <a:extLst>
              <a:ext uri="{FF2B5EF4-FFF2-40B4-BE49-F238E27FC236}">
                <a16:creationId xmlns:a16="http://schemas.microsoft.com/office/drawing/2014/main" id="{898BA2C2-628E-B7BF-F0FC-57BD43F3D7D9}"/>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19</a:t>
            </a:fld>
            <a:endParaRPr>
              <a:solidFill>
                <a:schemeClr val="lt1"/>
              </a:solidFill>
              <a:latin typeface="Public Sans"/>
              <a:ea typeface="Public Sans"/>
              <a:cs typeface="Public Sans"/>
              <a:sym typeface="Public Sans"/>
            </a:endParaRPr>
          </a:p>
        </p:txBody>
      </p:sp>
      <p:sp>
        <p:nvSpPr>
          <p:cNvPr id="5" name="Google Shape;1461;p47">
            <a:extLst>
              <a:ext uri="{FF2B5EF4-FFF2-40B4-BE49-F238E27FC236}">
                <a16:creationId xmlns:a16="http://schemas.microsoft.com/office/drawing/2014/main" id="{A5EE6F66-2373-77E1-40C6-0E7A576DF77C}"/>
              </a:ext>
            </a:extLst>
          </p:cNvPr>
          <p:cNvSpPr/>
          <p:nvPr/>
        </p:nvSpPr>
        <p:spPr>
          <a:xfrm>
            <a:off x="4925282" y="-576899"/>
            <a:ext cx="2233959" cy="1793512"/>
          </a:xfrm>
          <a:custGeom>
            <a:avLst/>
            <a:gdLst/>
            <a:ahLst/>
            <a:cxnLst/>
            <a:rect l="l" t="t" r="r" b="b"/>
            <a:pathLst>
              <a:path w="178485" h="152848" extrusionOk="0">
                <a:moveTo>
                  <a:pt x="25498" y="0"/>
                </a:moveTo>
                <a:cubicBezTo>
                  <a:pt x="11415" y="0"/>
                  <a:pt x="0" y="11416"/>
                  <a:pt x="0" y="25498"/>
                </a:cubicBezTo>
                <a:lnTo>
                  <a:pt x="0" y="98223"/>
                </a:lnTo>
                <a:cubicBezTo>
                  <a:pt x="0" y="112305"/>
                  <a:pt x="11415" y="123720"/>
                  <a:pt x="25498" y="123720"/>
                </a:cubicBezTo>
                <a:lnTo>
                  <a:pt x="38449" y="123720"/>
                </a:lnTo>
                <a:cubicBezTo>
                  <a:pt x="42869" y="132685"/>
                  <a:pt x="44590" y="144627"/>
                  <a:pt x="29732" y="152847"/>
                </a:cubicBezTo>
                <a:cubicBezTo>
                  <a:pt x="29732" y="152847"/>
                  <a:pt x="68708" y="143045"/>
                  <a:pt x="75796" y="123720"/>
                </a:cubicBezTo>
                <a:lnTo>
                  <a:pt x="152987" y="123720"/>
                </a:lnTo>
                <a:cubicBezTo>
                  <a:pt x="167070" y="123720"/>
                  <a:pt x="178485" y="112305"/>
                  <a:pt x="178485" y="98223"/>
                </a:cubicBezTo>
                <a:lnTo>
                  <a:pt x="178485" y="25498"/>
                </a:lnTo>
                <a:cubicBezTo>
                  <a:pt x="178485" y="11416"/>
                  <a:pt x="167070" y="0"/>
                  <a:pt x="152987" y="0"/>
                </a:cubicBezTo>
                <a:close/>
              </a:path>
            </a:pathLst>
          </a:custGeom>
          <a:solidFill>
            <a:srgbClr val="FFFFFF"/>
          </a:solidFill>
          <a:ln w="9700" cap="flat" cmpd="sng">
            <a:solidFill>
              <a:srgbClr val="DA193A"/>
            </a:solidFill>
            <a:prstDash val="solid"/>
            <a:miter lim="15509"/>
            <a:headEnd type="none" w="sm" len="sm"/>
            <a:tailEnd type="none" w="sm" len="sm"/>
          </a:ln>
        </p:spPr>
        <p:txBody>
          <a:bodyPr spcFirstLastPara="1" wrap="square" lIns="144000" tIns="108000" rIns="91425" bIns="91425" anchor="t" anchorCtr="0">
            <a:noAutofit/>
          </a:bodyPr>
          <a:lstStyle/>
          <a:p>
            <a:pPr marL="0" indent="0">
              <a:buFont typeface="Public Sans"/>
              <a:buNone/>
            </a:pPr>
            <a:r>
              <a:rPr lang="en-AU" sz="1000">
                <a:solidFill>
                  <a:srgbClr val="DA193A"/>
                </a:solidFill>
              </a:rPr>
              <a:t>Replace the image in the circle with one of your own by right clicking the image and selecting the ‘</a:t>
            </a:r>
            <a:r>
              <a:rPr lang="en-AU" sz="1000" b="1">
                <a:solidFill>
                  <a:srgbClr val="DA193A"/>
                </a:solidFill>
              </a:rPr>
              <a:t>change picture</a:t>
            </a:r>
            <a:r>
              <a:rPr lang="en-AU" sz="1000">
                <a:solidFill>
                  <a:srgbClr val="DA193A"/>
                </a:solidFill>
              </a:rPr>
              <a:t>’ button. </a:t>
            </a:r>
            <a:br>
              <a:rPr lang="en-AU" sz="1000">
                <a:solidFill>
                  <a:srgbClr val="DA193A"/>
                </a:solidFill>
              </a:rPr>
            </a:br>
            <a:br>
              <a:rPr lang="en-AU" sz="1000">
                <a:solidFill>
                  <a:srgbClr val="DA193A"/>
                </a:solidFill>
              </a:rPr>
            </a:br>
            <a:r>
              <a:rPr lang="en-AU" sz="1000">
                <a:solidFill>
                  <a:srgbClr val="DA193A"/>
                </a:solidFill>
              </a:rPr>
              <a:t>Don’t forget to delete these speech bubbles and all of its contents before finalising the presentation.</a:t>
            </a:r>
          </a:p>
        </p:txBody>
      </p:sp>
    </p:spTree>
    <p:extLst>
      <p:ext uri="{BB962C8B-B14F-4D97-AF65-F5344CB8AC3E}">
        <p14:creationId xmlns:p14="http://schemas.microsoft.com/office/powerpoint/2010/main" val="1636000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7"/>
        <p:cNvGrpSpPr/>
        <p:nvPr/>
      </p:nvGrpSpPr>
      <p:grpSpPr>
        <a:xfrm>
          <a:off x="0" y="0"/>
          <a:ext cx="0" cy="0"/>
          <a:chOff x="0" y="0"/>
          <a:chExt cx="0" cy="0"/>
        </a:xfrm>
      </p:grpSpPr>
      <p:sp>
        <p:nvSpPr>
          <p:cNvPr id="1098" name="Google Shape;1098;p34"/>
          <p:cNvSpPr txBox="1">
            <a:spLocks noGrp="1"/>
          </p:cNvSpPr>
          <p:nvPr>
            <p:ph type="title" idx="3"/>
          </p:nvPr>
        </p:nvSpPr>
        <p:spPr>
          <a:xfrm rot="151791">
            <a:off x="2983547" y="1748693"/>
            <a:ext cx="3648342" cy="241209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AU" sz="3200">
                <a:latin typeface="Public Sans ExtraBold"/>
              </a:rPr>
              <a:t>Transition to Kindergarten at </a:t>
            </a:r>
            <a:r>
              <a:rPr lang="en-AU" sz="3200" i="1">
                <a:latin typeface="Public Sans ExtraBold"/>
              </a:rPr>
              <a:t>blank public school</a:t>
            </a:r>
            <a:br>
              <a:rPr lang="en-AU" sz="3200" i="1"/>
            </a:br>
            <a:endParaRPr sz="3200">
              <a:solidFill>
                <a:srgbClr val="146CFD"/>
              </a:solidFill>
            </a:endParaRPr>
          </a:p>
        </p:txBody>
      </p:sp>
      <p:sp>
        <p:nvSpPr>
          <p:cNvPr id="1102" name="Google Shape;1102;p34"/>
          <p:cNvSpPr txBox="1"/>
          <p:nvPr/>
        </p:nvSpPr>
        <p:spPr>
          <a:xfrm>
            <a:off x="7098500" y="2890850"/>
            <a:ext cx="1597825" cy="59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AU" sz="1200" i="1">
                <a:solidFill>
                  <a:srgbClr val="002664"/>
                </a:solidFill>
                <a:latin typeface="Public Sans"/>
                <a:ea typeface="Public Sans"/>
                <a:cs typeface="Public Sans"/>
                <a:sym typeface="Public Sans"/>
              </a:rPr>
              <a:t>Insert school emblem</a:t>
            </a:r>
            <a:endParaRPr lang="en-AU" sz="1200" i="1">
              <a:solidFill>
                <a:srgbClr val="D7153A"/>
              </a:solidFill>
              <a:latin typeface="Public Sans"/>
              <a:ea typeface="Public Sans"/>
              <a:cs typeface="Public Sans"/>
              <a:sym typeface="Public Sans"/>
            </a:endParaRPr>
          </a:p>
        </p:txBody>
      </p:sp>
      <p:sp>
        <p:nvSpPr>
          <p:cNvPr id="1103" name="Google Shape;1103;p34"/>
          <p:cNvSpPr txBox="1"/>
          <p:nvPr/>
        </p:nvSpPr>
        <p:spPr>
          <a:xfrm>
            <a:off x="628135" y="3829206"/>
            <a:ext cx="1888800" cy="59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i="1">
                <a:solidFill>
                  <a:srgbClr val="002664"/>
                </a:solidFill>
                <a:latin typeface="Public Sans"/>
                <a:ea typeface="Public Sans"/>
                <a:cs typeface="Public Sans"/>
                <a:sym typeface="Public Sans"/>
              </a:rPr>
              <a:t>Insert image that reflects your school</a:t>
            </a:r>
            <a:endParaRPr sz="1200" i="1">
              <a:solidFill>
                <a:srgbClr val="D7153A"/>
              </a:solidFill>
              <a:latin typeface="Public Sans"/>
              <a:ea typeface="Public Sans"/>
              <a:cs typeface="Public Sans"/>
              <a:sym typeface="Public Sans"/>
            </a:endParaRPr>
          </a:p>
        </p:txBody>
      </p:sp>
      <p:pic>
        <p:nvPicPr>
          <p:cNvPr id="1104" name="Google Shape;1104;p34"/>
          <p:cNvPicPr preferRelativeResize="0">
            <a:picLocks noGrp="1"/>
          </p:cNvPicPr>
          <p:nvPr>
            <p:ph type="pic" idx="2"/>
          </p:nvPr>
        </p:nvPicPr>
        <p:blipFill rotWithShape="1">
          <a:blip r:embed="rId4">
            <a:alphaModFix/>
          </a:blip>
          <a:srcRect/>
          <a:stretch/>
        </p:blipFill>
        <p:spPr>
          <a:xfrm>
            <a:off x="7269875" y="1652950"/>
            <a:ext cx="1188600" cy="1188600"/>
          </a:xfrm>
          <a:prstGeom prst="roundRect">
            <a:avLst>
              <a:gd name="adj" fmla="val 16667"/>
            </a:avLst>
          </a:prstGeom>
          <a:noFill/>
          <a:ln>
            <a:noFill/>
          </a:ln>
        </p:spPr>
      </p:pic>
      <p:pic>
        <p:nvPicPr>
          <p:cNvPr id="1105" name="Google Shape;1105;p34"/>
          <p:cNvPicPr preferRelativeResize="0">
            <a:picLocks noGrp="1"/>
          </p:cNvPicPr>
          <p:nvPr>
            <p:ph type="pic" idx="3"/>
          </p:nvPr>
        </p:nvPicPr>
        <p:blipFill rotWithShape="1">
          <a:blip r:embed="rId5"/>
          <a:srcRect t="27299" b="14820"/>
          <a:stretch/>
        </p:blipFill>
        <p:spPr>
          <a:xfrm>
            <a:off x="609085" y="1238039"/>
            <a:ext cx="1985775" cy="2573235"/>
          </a:xfrm>
          <a:prstGeom prst="roundRect">
            <a:avLst>
              <a:gd name="adj" fmla="val 16667"/>
            </a:avLst>
          </a:prstGeom>
          <a:noFill/>
          <a:ln>
            <a:noFill/>
          </a:ln>
        </p:spPr>
      </p:pic>
      <p:sp>
        <p:nvSpPr>
          <p:cNvPr id="1106" name="Google Shape;1106;p34"/>
          <p:cNvSpPr/>
          <p:nvPr/>
        </p:nvSpPr>
        <p:spPr>
          <a:xfrm flipH="1">
            <a:off x="108417" y="362378"/>
            <a:ext cx="1758482" cy="1405462"/>
          </a:xfrm>
          <a:custGeom>
            <a:avLst/>
            <a:gdLst/>
            <a:ahLst/>
            <a:cxnLst/>
            <a:rect l="l" t="t" r="r" b="b"/>
            <a:pathLst>
              <a:path w="178485" h="152848" extrusionOk="0">
                <a:moveTo>
                  <a:pt x="25498" y="0"/>
                </a:moveTo>
                <a:cubicBezTo>
                  <a:pt x="11415" y="0"/>
                  <a:pt x="0" y="11416"/>
                  <a:pt x="0" y="25498"/>
                </a:cubicBezTo>
                <a:lnTo>
                  <a:pt x="0" y="98223"/>
                </a:lnTo>
                <a:cubicBezTo>
                  <a:pt x="0" y="112305"/>
                  <a:pt x="11415" y="123720"/>
                  <a:pt x="25498" y="123720"/>
                </a:cubicBezTo>
                <a:lnTo>
                  <a:pt x="38449" y="123720"/>
                </a:lnTo>
                <a:cubicBezTo>
                  <a:pt x="42869" y="132685"/>
                  <a:pt x="44590" y="144627"/>
                  <a:pt x="29732" y="152847"/>
                </a:cubicBezTo>
                <a:cubicBezTo>
                  <a:pt x="29732" y="152847"/>
                  <a:pt x="68708" y="143045"/>
                  <a:pt x="75796" y="123720"/>
                </a:cubicBezTo>
                <a:lnTo>
                  <a:pt x="152987" y="123720"/>
                </a:lnTo>
                <a:cubicBezTo>
                  <a:pt x="167070" y="123720"/>
                  <a:pt x="178485" y="112305"/>
                  <a:pt x="178485" y="98223"/>
                </a:cubicBezTo>
                <a:lnTo>
                  <a:pt x="178485" y="25498"/>
                </a:lnTo>
                <a:cubicBezTo>
                  <a:pt x="178485" y="11416"/>
                  <a:pt x="167070" y="0"/>
                  <a:pt x="152987" y="0"/>
                </a:cubicBezTo>
                <a:close/>
              </a:path>
            </a:pathLst>
          </a:custGeom>
          <a:solidFill>
            <a:srgbClr val="FFFFFF"/>
          </a:solidFill>
          <a:ln w="9700" cap="flat" cmpd="sng">
            <a:solidFill>
              <a:srgbClr val="DA193A"/>
            </a:solidFill>
            <a:prstDash val="solid"/>
            <a:miter lim="15509"/>
            <a:headEnd type="none" w="sm" len="sm"/>
            <a:tailEnd type="none" w="sm" len="sm"/>
          </a:ln>
        </p:spPr>
        <p:txBody>
          <a:bodyPr spcFirstLastPara="1" wrap="square" lIns="91425" tIns="108000" rIns="108000" bIns="91425" anchor="t" anchorCtr="0">
            <a:noAutofit/>
          </a:bodyPr>
          <a:lstStyle/>
          <a:p>
            <a:pPr marL="0" lvl="0" indent="0" algn="l" rtl="0">
              <a:spcBef>
                <a:spcPts val="0"/>
              </a:spcBef>
              <a:spcAft>
                <a:spcPts val="1200"/>
              </a:spcAft>
              <a:buNone/>
            </a:pPr>
            <a:r>
              <a:rPr lang="en-AU" sz="1000">
                <a:solidFill>
                  <a:srgbClr val="DA193A"/>
                </a:solidFill>
              </a:rPr>
              <a:t>Right click the placeholder image and select the ‘</a:t>
            </a:r>
            <a:r>
              <a:rPr lang="en-AU" sz="1000" b="1">
                <a:solidFill>
                  <a:srgbClr val="DA193A"/>
                </a:solidFill>
              </a:rPr>
              <a:t>change picture’ </a:t>
            </a:r>
            <a:r>
              <a:rPr lang="en-AU" sz="1000">
                <a:solidFill>
                  <a:srgbClr val="DA193A"/>
                </a:solidFill>
              </a:rPr>
              <a:t>button. Don’t forget to delete these speech bubbles before finalising the presentation.</a:t>
            </a:r>
          </a:p>
        </p:txBody>
      </p:sp>
      <p:grpSp>
        <p:nvGrpSpPr>
          <p:cNvPr id="3" name="Group 2">
            <a:extLst>
              <a:ext uri="{FF2B5EF4-FFF2-40B4-BE49-F238E27FC236}">
                <a16:creationId xmlns:a16="http://schemas.microsoft.com/office/drawing/2014/main" id="{D7568BF5-346C-9979-4552-5D53B60A2B8D}"/>
              </a:ext>
            </a:extLst>
          </p:cNvPr>
          <p:cNvGrpSpPr/>
          <p:nvPr/>
        </p:nvGrpSpPr>
        <p:grpSpPr>
          <a:xfrm>
            <a:off x="3420857" y="899084"/>
            <a:ext cx="2862735" cy="488362"/>
            <a:chOff x="3154157" y="899084"/>
            <a:chExt cx="2862735" cy="488362"/>
          </a:xfrm>
        </p:grpSpPr>
        <p:sp>
          <p:nvSpPr>
            <p:cNvPr id="1100" name="Google Shape;1100;p34"/>
            <p:cNvSpPr/>
            <p:nvPr/>
          </p:nvSpPr>
          <p:spPr>
            <a:xfrm rot="170916">
              <a:off x="3154157" y="901814"/>
              <a:ext cx="2862735" cy="485632"/>
            </a:xfrm>
            <a:prstGeom prst="roundRect">
              <a:avLst>
                <a:gd name="adj" fmla="val 16667"/>
              </a:avLst>
            </a:prstGeom>
            <a:solidFill>
              <a:srgbClr val="146C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1101;p34"/>
            <p:cNvSpPr txBox="1"/>
            <p:nvPr/>
          </p:nvSpPr>
          <p:spPr>
            <a:xfrm rot="172588">
              <a:off x="3204787" y="899084"/>
              <a:ext cx="2760424" cy="48563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Public Sans ExtraBold" pitchFamily="2" charset="0"/>
                  <a:ea typeface="Public Sans Black"/>
                  <a:cs typeface="Public Sans Black"/>
                  <a:sym typeface="Public Sans Black"/>
                </a:rPr>
                <a:t>Date of session</a:t>
              </a:r>
              <a:endParaRPr sz="1800">
                <a:solidFill>
                  <a:srgbClr val="FFFFFF"/>
                </a:solidFill>
                <a:latin typeface="Public Sans ExtraBold" pitchFamily="2" charset="0"/>
                <a:ea typeface="Public Sans Black"/>
                <a:cs typeface="Public Sans Black"/>
                <a:sym typeface="Public Sans Black"/>
              </a:endParaRPr>
            </a:p>
          </p:txBody>
        </p:sp>
      </p:grpSp>
      <p:sp>
        <p:nvSpPr>
          <p:cNvPr id="4" name="Google Shape;1106;p34">
            <a:extLst>
              <a:ext uri="{FF2B5EF4-FFF2-40B4-BE49-F238E27FC236}">
                <a16:creationId xmlns:a16="http://schemas.microsoft.com/office/drawing/2014/main" id="{CBFE464F-85F1-2A05-7AB0-7DD8D3D7645C}"/>
              </a:ext>
            </a:extLst>
          </p:cNvPr>
          <p:cNvSpPr/>
          <p:nvPr/>
        </p:nvSpPr>
        <p:spPr>
          <a:xfrm>
            <a:off x="7888032" y="1238039"/>
            <a:ext cx="1919176" cy="1413722"/>
          </a:xfrm>
          <a:custGeom>
            <a:avLst/>
            <a:gdLst/>
            <a:ahLst/>
            <a:cxnLst/>
            <a:rect l="l" t="t" r="r" b="b"/>
            <a:pathLst>
              <a:path w="178485" h="152848" extrusionOk="0">
                <a:moveTo>
                  <a:pt x="25498" y="0"/>
                </a:moveTo>
                <a:cubicBezTo>
                  <a:pt x="11415" y="0"/>
                  <a:pt x="0" y="11416"/>
                  <a:pt x="0" y="25498"/>
                </a:cubicBezTo>
                <a:lnTo>
                  <a:pt x="0" y="98223"/>
                </a:lnTo>
                <a:cubicBezTo>
                  <a:pt x="0" y="112305"/>
                  <a:pt x="11415" y="123720"/>
                  <a:pt x="25498" y="123720"/>
                </a:cubicBezTo>
                <a:lnTo>
                  <a:pt x="38449" y="123720"/>
                </a:lnTo>
                <a:cubicBezTo>
                  <a:pt x="42869" y="132685"/>
                  <a:pt x="44590" y="144627"/>
                  <a:pt x="29732" y="152847"/>
                </a:cubicBezTo>
                <a:cubicBezTo>
                  <a:pt x="29732" y="152847"/>
                  <a:pt x="68708" y="143045"/>
                  <a:pt x="75796" y="123720"/>
                </a:cubicBezTo>
                <a:lnTo>
                  <a:pt x="152987" y="123720"/>
                </a:lnTo>
                <a:cubicBezTo>
                  <a:pt x="167070" y="123720"/>
                  <a:pt x="178485" y="112305"/>
                  <a:pt x="178485" y="98223"/>
                </a:cubicBezTo>
                <a:lnTo>
                  <a:pt x="178485" y="25498"/>
                </a:lnTo>
                <a:cubicBezTo>
                  <a:pt x="178485" y="11416"/>
                  <a:pt x="167070" y="0"/>
                  <a:pt x="152987" y="0"/>
                </a:cubicBezTo>
                <a:close/>
              </a:path>
            </a:pathLst>
          </a:custGeom>
          <a:solidFill>
            <a:srgbClr val="FFFFFF"/>
          </a:solidFill>
          <a:ln w="9700" cap="flat" cmpd="sng">
            <a:solidFill>
              <a:srgbClr val="DA193A"/>
            </a:solidFill>
            <a:prstDash val="solid"/>
            <a:miter lim="15509"/>
            <a:headEnd type="none" w="sm" len="sm"/>
            <a:tailEnd type="none" w="sm" len="sm"/>
          </a:ln>
        </p:spPr>
        <p:txBody>
          <a:bodyPr spcFirstLastPara="1" wrap="square" lIns="91425" tIns="108000" rIns="108000" bIns="91425" anchor="t" anchorCtr="0">
            <a:noAutofit/>
          </a:bodyPr>
          <a:lstStyle/>
          <a:p>
            <a:r>
              <a:rPr lang="en-AU" sz="1000">
                <a:solidFill>
                  <a:srgbClr val="DA193A"/>
                </a:solidFill>
              </a:rPr>
              <a:t>Select 'insert' from the toolbar at the top and then select 'picture'. Select the location of the emblem. If the emblem is saved on your device, you will select 'this device'.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Shape 1466"/>
        <p:cNvGrpSpPr/>
        <p:nvPr/>
      </p:nvGrpSpPr>
      <p:grpSpPr>
        <a:xfrm>
          <a:off x="0" y="0"/>
          <a:ext cx="0" cy="0"/>
          <a:chOff x="0" y="0"/>
          <a:chExt cx="0" cy="0"/>
        </a:xfrm>
      </p:grpSpPr>
      <p:sp>
        <p:nvSpPr>
          <p:cNvPr id="1467" name="Google Shape;1467;p48"/>
          <p:cNvSpPr txBox="1">
            <a:spLocks noGrp="1"/>
          </p:cNvSpPr>
          <p:nvPr>
            <p:ph type="title"/>
          </p:nvPr>
        </p:nvSpPr>
        <p:spPr>
          <a:xfrm>
            <a:off x="311700" y="435127"/>
            <a:ext cx="48060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AU">
                <a:latin typeface="Public Sans SemiBold" pitchFamily="2" charset="0"/>
              </a:rPr>
              <a:t>Finding support</a:t>
            </a:r>
            <a:endParaRPr b="1">
              <a:latin typeface="Public Sans SemiBold" pitchFamily="2" charset="0"/>
            </a:endParaRPr>
          </a:p>
        </p:txBody>
      </p:sp>
      <p:sp>
        <p:nvSpPr>
          <p:cNvPr id="1468" name="Google Shape;1468;p48"/>
          <p:cNvSpPr txBox="1">
            <a:spLocks noGrp="1"/>
          </p:cNvSpPr>
          <p:nvPr>
            <p:ph type="body" idx="4294967295"/>
          </p:nvPr>
        </p:nvSpPr>
        <p:spPr>
          <a:xfrm>
            <a:off x="311698" y="880176"/>
            <a:ext cx="4682544" cy="3818824"/>
          </a:xfrm>
          <a:prstGeom prst="rect">
            <a:avLst/>
          </a:prstGeom>
        </p:spPr>
        <p:txBody>
          <a:bodyPr spcFirstLastPara="1" wrap="square" lIns="91425" tIns="91425" rIns="91425" bIns="91425" anchor="t" anchorCtr="0">
            <a:noAutofit/>
          </a:bodyPr>
          <a:lstStyle/>
          <a:p>
            <a:pPr marL="228600" lvl="0" indent="-194310" algn="l" rtl="0">
              <a:lnSpc>
                <a:spcPct val="110000"/>
              </a:lnSpc>
              <a:spcBef>
                <a:spcPts val="800"/>
              </a:spcBef>
              <a:spcAft>
                <a:spcPts val="0"/>
              </a:spcAft>
              <a:buClr>
                <a:srgbClr val="002664"/>
              </a:buClr>
              <a:buSzPts val="900"/>
              <a:buFont typeface="Arial"/>
              <a:buChar char="●"/>
            </a:pPr>
            <a:r>
              <a:rPr lang="en-AU">
                <a:solidFill>
                  <a:srgbClr val="002060"/>
                </a:solidFill>
                <a:latin typeface="Public Sans"/>
              </a:rPr>
              <a:t>Make an appointment to speak with the principal or someone from the Kindergarten team</a:t>
            </a:r>
          </a:p>
          <a:p>
            <a:pPr marL="228600" lvl="0" indent="-194310" algn="l" rtl="0">
              <a:lnSpc>
                <a:spcPct val="110000"/>
              </a:lnSpc>
              <a:spcBef>
                <a:spcPts val="800"/>
              </a:spcBef>
              <a:spcAft>
                <a:spcPts val="0"/>
              </a:spcAft>
              <a:buClr>
                <a:srgbClr val="002664"/>
              </a:buClr>
              <a:buSzPts val="900"/>
              <a:buFont typeface="Arial"/>
              <a:buChar char="●"/>
            </a:pPr>
            <a:r>
              <a:rPr lang="en-AU">
                <a:solidFill>
                  <a:srgbClr val="002060"/>
                </a:solidFill>
                <a:latin typeface="Public Sans"/>
              </a:rPr>
              <a:t>Share any reports or information about medical information, how your child learns or any support they may require</a:t>
            </a:r>
          </a:p>
          <a:p>
            <a:pPr marL="228600" lvl="0" indent="-194310" algn="l" rtl="0">
              <a:lnSpc>
                <a:spcPct val="110000"/>
              </a:lnSpc>
              <a:spcBef>
                <a:spcPts val="800"/>
              </a:spcBef>
              <a:spcAft>
                <a:spcPts val="0"/>
              </a:spcAft>
              <a:buClr>
                <a:srgbClr val="002664"/>
              </a:buClr>
              <a:buSzPts val="900"/>
              <a:buFont typeface="Arial"/>
              <a:buChar char="●"/>
            </a:pPr>
            <a:r>
              <a:rPr lang="en-AU">
                <a:solidFill>
                  <a:srgbClr val="002060"/>
                </a:solidFill>
                <a:latin typeface="Public Sans"/>
              </a:rPr>
              <a:t>Make sure we know if your child has NDIS funding</a:t>
            </a:r>
          </a:p>
          <a:p>
            <a:pPr marL="228600" lvl="0" indent="-194310" algn="l" rtl="0">
              <a:lnSpc>
                <a:spcPct val="110000"/>
              </a:lnSpc>
              <a:spcBef>
                <a:spcPts val="800"/>
              </a:spcBef>
              <a:spcAft>
                <a:spcPts val="0"/>
              </a:spcAft>
              <a:buClr>
                <a:srgbClr val="002664"/>
              </a:buClr>
              <a:buSzPts val="900"/>
              <a:buFont typeface="Arial"/>
              <a:buChar char="●"/>
            </a:pPr>
            <a:r>
              <a:rPr lang="en-AU">
                <a:solidFill>
                  <a:srgbClr val="002060"/>
                </a:solidFill>
                <a:latin typeface="Public Sans"/>
              </a:rPr>
              <a:t>Access the department’s inclusive learning support information page for parents and carers</a:t>
            </a:r>
          </a:p>
          <a:p>
            <a:pPr marL="0" lvl="0" indent="0" algn="l" rtl="0">
              <a:lnSpc>
                <a:spcPct val="105000"/>
              </a:lnSpc>
              <a:spcBef>
                <a:spcPts val="1200"/>
              </a:spcBef>
              <a:spcAft>
                <a:spcPts val="1200"/>
              </a:spcAft>
              <a:buSzPts val="1018"/>
              <a:buNone/>
            </a:pPr>
            <a:endParaRPr sz="1010"/>
          </a:p>
        </p:txBody>
      </p:sp>
      <p:sp>
        <p:nvSpPr>
          <p:cNvPr id="1469" name="Google Shape;1469;p48"/>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0" name="Google Shape;1470;p48"/>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20</a:t>
            </a:fld>
            <a:endParaRPr/>
          </a:p>
        </p:txBody>
      </p:sp>
      <p:grpSp>
        <p:nvGrpSpPr>
          <p:cNvPr id="1471" name="Google Shape;1471;p48"/>
          <p:cNvGrpSpPr/>
          <p:nvPr/>
        </p:nvGrpSpPr>
        <p:grpSpPr>
          <a:xfrm>
            <a:off x="8408751" y="168823"/>
            <a:ext cx="479230" cy="503608"/>
            <a:chOff x="1317200" y="238100"/>
            <a:chExt cx="4976425" cy="5229575"/>
          </a:xfrm>
        </p:grpSpPr>
        <p:sp>
          <p:nvSpPr>
            <p:cNvPr id="1472" name="Google Shape;1472;p48"/>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8"/>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8"/>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8"/>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8"/>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8"/>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8"/>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8"/>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8"/>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8"/>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8"/>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8"/>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rgbClr val="13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8"/>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8"/>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8"/>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8"/>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8"/>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8"/>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8"/>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8"/>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8"/>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8"/>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8"/>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8"/>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8"/>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8"/>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99" name="Google Shape;1499;p48"/>
          <p:cNvPicPr preferRelativeResize="0"/>
          <p:nvPr/>
        </p:nvPicPr>
        <p:blipFill rotWithShape="1">
          <a:blip r:embed="rId3">
            <a:alphaModFix/>
          </a:blip>
          <a:srcRect l="39" r="29"/>
          <a:stretch/>
        </p:blipFill>
        <p:spPr>
          <a:xfrm>
            <a:off x="6683149" y="109517"/>
            <a:ext cx="1075976" cy="1076713"/>
          </a:xfrm>
          <a:prstGeom prst="rect">
            <a:avLst/>
          </a:prstGeom>
          <a:noFill/>
          <a:ln>
            <a:noFill/>
          </a:ln>
        </p:spPr>
      </p:pic>
      <p:sp>
        <p:nvSpPr>
          <p:cNvPr id="2" name="Google Shape;1468;p48">
            <a:extLst>
              <a:ext uri="{FF2B5EF4-FFF2-40B4-BE49-F238E27FC236}">
                <a16:creationId xmlns:a16="http://schemas.microsoft.com/office/drawing/2014/main" id="{7053240A-F493-BB98-EC61-B2AE2220E67F}"/>
              </a:ext>
            </a:extLst>
          </p:cNvPr>
          <p:cNvSpPr txBox="1">
            <a:spLocks/>
          </p:cNvSpPr>
          <p:nvPr/>
        </p:nvSpPr>
        <p:spPr>
          <a:xfrm rot="185217">
            <a:off x="5525270" y="1652524"/>
            <a:ext cx="3106889" cy="24686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34290" indent="0" algn="ctr">
              <a:lnSpc>
                <a:spcPts val="1800"/>
              </a:lnSpc>
              <a:spcAft>
                <a:spcPts val="1800"/>
              </a:spcAft>
              <a:buClr>
                <a:srgbClr val="002664"/>
              </a:buClr>
              <a:buSzPts val="900"/>
              <a:buNone/>
            </a:pPr>
            <a:r>
              <a:rPr lang="en-AU" b="1">
                <a:solidFill>
                  <a:srgbClr val="002060"/>
                </a:solidFill>
                <a:latin typeface="Public Sans" pitchFamily="2" charset="0"/>
              </a:rPr>
              <a:t>Contact our school:</a:t>
            </a:r>
          </a:p>
          <a:p>
            <a:pPr marL="34290" indent="0">
              <a:lnSpc>
                <a:spcPts val="1800"/>
              </a:lnSpc>
              <a:spcAft>
                <a:spcPts val="600"/>
              </a:spcAft>
              <a:buClr>
                <a:srgbClr val="002664"/>
              </a:buClr>
              <a:buSzPts val="900"/>
              <a:buNone/>
            </a:pPr>
            <a:r>
              <a:rPr lang="en-AU" sz="1400">
                <a:solidFill>
                  <a:srgbClr val="002060"/>
                </a:solidFill>
                <a:latin typeface="Public Sans" pitchFamily="2" charset="0"/>
              </a:rPr>
              <a:t>Phone: ########</a:t>
            </a:r>
          </a:p>
          <a:p>
            <a:pPr marL="34290" indent="0">
              <a:lnSpc>
                <a:spcPts val="1800"/>
              </a:lnSpc>
              <a:spcAft>
                <a:spcPts val="600"/>
              </a:spcAft>
              <a:buClr>
                <a:srgbClr val="002664"/>
              </a:buClr>
              <a:buSzPts val="900"/>
              <a:buNone/>
            </a:pPr>
            <a:endParaRPr lang="en-AU" sz="1400">
              <a:solidFill>
                <a:srgbClr val="002060"/>
              </a:solidFill>
              <a:latin typeface="Public Sans" pitchFamily="2" charset="0"/>
            </a:endParaRPr>
          </a:p>
          <a:p>
            <a:pPr marL="34290" indent="0">
              <a:lnSpc>
                <a:spcPts val="1800"/>
              </a:lnSpc>
              <a:spcAft>
                <a:spcPts val="600"/>
              </a:spcAft>
              <a:buClr>
                <a:srgbClr val="002664"/>
              </a:buClr>
              <a:buSzPts val="900"/>
              <a:buNone/>
            </a:pPr>
            <a:r>
              <a:rPr lang="en-AU" sz="1400">
                <a:solidFill>
                  <a:srgbClr val="002060"/>
                </a:solidFill>
                <a:latin typeface="Public Sans" pitchFamily="2" charset="0"/>
              </a:rPr>
              <a:t>Email:  ########@det.nsw.edu.au</a:t>
            </a:r>
          </a:p>
          <a:p>
            <a:pPr marL="0" indent="0">
              <a:lnSpc>
                <a:spcPts val="1800"/>
              </a:lnSpc>
              <a:spcAft>
                <a:spcPts val="600"/>
              </a:spcAft>
              <a:buSzPts val="1018"/>
              <a:buNone/>
            </a:pPr>
            <a:endParaRPr lang="en-AU"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7153A"/>
        </a:solidFill>
        <a:effectLst/>
      </p:bgPr>
    </p:bg>
    <p:spTree>
      <p:nvGrpSpPr>
        <p:cNvPr id="1" name="Shape 1256">
          <a:extLst>
            <a:ext uri="{FF2B5EF4-FFF2-40B4-BE49-F238E27FC236}">
              <a16:creationId xmlns:a16="http://schemas.microsoft.com/office/drawing/2014/main" id="{2E25A0C7-11BC-2315-DBBE-12BD0EBF9F41}"/>
            </a:ext>
          </a:extLst>
        </p:cNvPr>
        <p:cNvGrpSpPr/>
        <p:nvPr/>
      </p:nvGrpSpPr>
      <p:grpSpPr>
        <a:xfrm>
          <a:off x="0" y="0"/>
          <a:ext cx="0" cy="0"/>
          <a:chOff x="0" y="0"/>
          <a:chExt cx="0" cy="0"/>
        </a:xfrm>
      </p:grpSpPr>
      <p:sp>
        <p:nvSpPr>
          <p:cNvPr id="1257" name="Google Shape;1257;p38">
            <a:extLst>
              <a:ext uri="{FF2B5EF4-FFF2-40B4-BE49-F238E27FC236}">
                <a16:creationId xmlns:a16="http://schemas.microsoft.com/office/drawing/2014/main" id="{A260518A-F2A8-2846-C6C4-1B83242D48AD}"/>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21</a:t>
            </a:fld>
            <a:endParaRPr/>
          </a:p>
        </p:txBody>
      </p:sp>
      <p:sp>
        <p:nvSpPr>
          <p:cNvPr id="1258" name="Google Shape;1258;p38">
            <a:extLst>
              <a:ext uri="{FF2B5EF4-FFF2-40B4-BE49-F238E27FC236}">
                <a16:creationId xmlns:a16="http://schemas.microsoft.com/office/drawing/2014/main" id="{6189C550-6D99-1469-2605-069443337260}"/>
              </a:ext>
            </a:extLst>
          </p:cNvPr>
          <p:cNvSpPr txBox="1">
            <a:spLocks noGrp="1"/>
          </p:cNvSpPr>
          <p:nvPr>
            <p:ph type="body" idx="1"/>
          </p:nvPr>
        </p:nvSpPr>
        <p:spPr>
          <a:xfrm>
            <a:off x="385825" y="2857500"/>
            <a:ext cx="3636000" cy="1797924"/>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br>
              <a:rPr lang="en" sz="1000">
                <a:solidFill>
                  <a:schemeClr val="lt1"/>
                </a:solidFill>
              </a:rPr>
            </a:br>
            <a:r>
              <a:rPr lang="en" sz="1000">
                <a:solidFill>
                  <a:schemeClr val="lt1"/>
                </a:solidFill>
              </a:rPr>
              <a:t> </a:t>
            </a:r>
          </a:p>
        </p:txBody>
      </p:sp>
      <p:sp>
        <p:nvSpPr>
          <p:cNvPr id="1260" name="Google Shape;1260;p38">
            <a:extLst>
              <a:ext uri="{FF2B5EF4-FFF2-40B4-BE49-F238E27FC236}">
                <a16:creationId xmlns:a16="http://schemas.microsoft.com/office/drawing/2014/main" id="{2F16A7D8-9304-9F0C-B505-DAB6EE6CCCC0}"/>
              </a:ext>
            </a:extLst>
          </p:cNvPr>
          <p:cNvSpPr txBox="1">
            <a:spLocks noGrp="1"/>
          </p:cNvSpPr>
          <p:nvPr>
            <p:ph type="title"/>
          </p:nvPr>
        </p:nvSpPr>
        <p:spPr>
          <a:xfrm>
            <a:off x="373775" y="2944610"/>
            <a:ext cx="3758208" cy="977099"/>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AU" sz="3200" b="1">
                <a:latin typeface="Public Sans SemiBold" pitchFamily="2" charset="0"/>
                <a:ea typeface="Arial"/>
                <a:cs typeface="Arial"/>
                <a:sym typeface="Arial"/>
              </a:rPr>
              <a:t>Questions</a:t>
            </a:r>
            <a:endParaRPr lang="en-AU" sz="3200">
              <a:latin typeface="Public Sans SemiBold" pitchFamily="2" charset="0"/>
            </a:endParaRPr>
          </a:p>
        </p:txBody>
      </p:sp>
      <p:grpSp>
        <p:nvGrpSpPr>
          <p:cNvPr id="1261" name="Google Shape;1261;p38">
            <a:extLst>
              <a:ext uri="{FF2B5EF4-FFF2-40B4-BE49-F238E27FC236}">
                <a16:creationId xmlns:a16="http://schemas.microsoft.com/office/drawing/2014/main" id="{3932D98B-F600-C074-E8A1-E4AE30092F9D}"/>
              </a:ext>
            </a:extLst>
          </p:cNvPr>
          <p:cNvGrpSpPr/>
          <p:nvPr/>
        </p:nvGrpSpPr>
        <p:grpSpPr>
          <a:xfrm>
            <a:off x="8408751" y="168823"/>
            <a:ext cx="479230" cy="503608"/>
            <a:chOff x="1317200" y="238100"/>
            <a:chExt cx="4976425" cy="5229575"/>
          </a:xfrm>
        </p:grpSpPr>
        <p:sp>
          <p:nvSpPr>
            <p:cNvPr id="1262" name="Google Shape;1262;p38">
              <a:extLst>
                <a:ext uri="{FF2B5EF4-FFF2-40B4-BE49-F238E27FC236}">
                  <a16:creationId xmlns:a16="http://schemas.microsoft.com/office/drawing/2014/main" id="{A4987855-ED96-7D74-8B1A-C2807861AA60}"/>
                </a:ext>
              </a:extLst>
            </p:cNvPr>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8">
              <a:extLst>
                <a:ext uri="{FF2B5EF4-FFF2-40B4-BE49-F238E27FC236}">
                  <a16:creationId xmlns:a16="http://schemas.microsoft.com/office/drawing/2014/main" id="{25087491-A84C-C801-B8D8-7E1C1A0C9713}"/>
                </a:ext>
              </a:extLst>
            </p:cNvPr>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8">
              <a:extLst>
                <a:ext uri="{FF2B5EF4-FFF2-40B4-BE49-F238E27FC236}">
                  <a16:creationId xmlns:a16="http://schemas.microsoft.com/office/drawing/2014/main" id="{CC8A4E75-D747-219F-4F06-F17A7D2F28FF}"/>
                </a:ext>
              </a:extLst>
            </p:cNvPr>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8">
              <a:extLst>
                <a:ext uri="{FF2B5EF4-FFF2-40B4-BE49-F238E27FC236}">
                  <a16:creationId xmlns:a16="http://schemas.microsoft.com/office/drawing/2014/main" id="{6EDC57FD-C879-C3D3-68B8-2B37FD2F5D21}"/>
                </a:ext>
              </a:extLst>
            </p:cNvPr>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8">
              <a:extLst>
                <a:ext uri="{FF2B5EF4-FFF2-40B4-BE49-F238E27FC236}">
                  <a16:creationId xmlns:a16="http://schemas.microsoft.com/office/drawing/2014/main" id="{FB4F4084-4E56-A385-C42A-A08CE33D55ED}"/>
                </a:ext>
              </a:extLst>
            </p:cNvPr>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8">
              <a:extLst>
                <a:ext uri="{FF2B5EF4-FFF2-40B4-BE49-F238E27FC236}">
                  <a16:creationId xmlns:a16="http://schemas.microsoft.com/office/drawing/2014/main" id="{E0D60CBA-24A5-6680-A20B-4D67FF40ADC9}"/>
                </a:ext>
              </a:extLst>
            </p:cNvPr>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8">
              <a:extLst>
                <a:ext uri="{FF2B5EF4-FFF2-40B4-BE49-F238E27FC236}">
                  <a16:creationId xmlns:a16="http://schemas.microsoft.com/office/drawing/2014/main" id="{09F89F81-1D6E-DAC8-D7FA-2E27331D1F6A}"/>
                </a:ext>
              </a:extLst>
            </p:cNvPr>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8">
              <a:extLst>
                <a:ext uri="{FF2B5EF4-FFF2-40B4-BE49-F238E27FC236}">
                  <a16:creationId xmlns:a16="http://schemas.microsoft.com/office/drawing/2014/main" id="{730FB4A5-3453-D843-2A04-C5298944FC93}"/>
                </a:ext>
              </a:extLst>
            </p:cNvPr>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8">
              <a:extLst>
                <a:ext uri="{FF2B5EF4-FFF2-40B4-BE49-F238E27FC236}">
                  <a16:creationId xmlns:a16="http://schemas.microsoft.com/office/drawing/2014/main" id="{19F49B28-E5EA-5F4C-9E07-84EE6B0C2EC3}"/>
                </a:ext>
              </a:extLst>
            </p:cNvPr>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8">
              <a:extLst>
                <a:ext uri="{FF2B5EF4-FFF2-40B4-BE49-F238E27FC236}">
                  <a16:creationId xmlns:a16="http://schemas.microsoft.com/office/drawing/2014/main" id="{B63DCF41-7DF9-CA8F-E7EF-AB03580C6A25}"/>
                </a:ext>
              </a:extLst>
            </p:cNvPr>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8">
              <a:extLst>
                <a:ext uri="{FF2B5EF4-FFF2-40B4-BE49-F238E27FC236}">
                  <a16:creationId xmlns:a16="http://schemas.microsoft.com/office/drawing/2014/main" id="{3CD115B7-EDDD-E30E-4D54-743DC2672DE6}"/>
                </a:ext>
              </a:extLst>
            </p:cNvPr>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8">
              <a:extLst>
                <a:ext uri="{FF2B5EF4-FFF2-40B4-BE49-F238E27FC236}">
                  <a16:creationId xmlns:a16="http://schemas.microsoft.com/office/drawing/2014/main" id="{EE37CEA8-C840-3E1A-A03C-1292736807B3}"/>
                </a:ext>
              </a:extLst>
            </p:cNvPr>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8">
              <a:extLst>
                <a:ext uri="{FF2B5EF4-FFF2-40B4-BE49-F238E27FC236}">
                  <a16:creationId xmlns:a16="http://schemas.microsoft.com/office/drawing/2014/main" id="{BA62BB99-C613-B105-64CC-23D16FBC9A3E}"/>
                </a:ext>
              </a:extLst>
            </p:cNvPr>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8">
              <a:extLst>
                <a:ext uri="{FF2B5EF4-FFF2-40B4-BE49-F238E27FC236}">
                  <a16:creationId xmlns:a16="http://schemas.microsoft.com/office/drawing/2014/main" id="{89C7AA3F-85AE-0984-E938-9A65DCBE4D5A}"/>
                </a:ext>
              </a:extLst>
            </p:cNvPr>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8">
              <a:extLst>
                <a:ext uri="{FF2B5EF4-FFF2-40B4-BE49-F238E27FC236}">
                  <a16:creationId xmlns:a16="http://schemas.microsoft.com/office/drawing/2014/main" id="{D40894AD-971D-F1A7-C6C6-6A6561CE4BE2}"/>
                </a:ext>
              </a:extLst>
            </p:cNvPr>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8">
              <a:extLst>
                <a:ext uri="{FF2B5EF4-FFF2-40B4-BE49-F238E27FC236}">
                  <a16:creationId xmlns:a16="http://schemas.microsoft.com/office/drawing/2014/main" id="{3C2E6FA5-8B8A-3FEB-3FC5-9F61C3B3DC1A}"/>
                </a:ext>
              </a:extLst>
            </p:cNvPr>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8">
              <a:extLst>
                <a:ext uri="{FF2B5EF4-FFF2-40B4-BE49-F238E27FC236}">
                  <a16:creationId xmlns:a16="http://schemas.microsoft.com/office/drawing/2014/main" id="{108F2D5B-B4AC-97CD-C069-49B3CE90F8B6}"/>
                </a:ext>
              </a:extLst>
            </p:cNvPr>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8">
              <a:extLst>
                <a:ext uri="{FF2B5EF4-FFF2-40B4-BE49-F238E27FC236}">
                  <a16:creationId xmlns:a16="http://schemas.microsoft.com/office/drawing/2014/main" id="{79342C26-0ECD-382E-D509-537D63EFD0D5}"/>
                </a:ext>
              </a:extLst>
            </p:cNvPr>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8">
              <a:extLst>
                <a:ext uri="{FF2B5EF4-FFF2-40B4-BE49-F238E27FC236}">
                  <a16:creationId xmlns:a16="http://schemas.microsoft.com/office/drawing/2014/main" id="{6EE58460-7414-9CE5-845D-8DCC368299A1}"/>
                </a:ext>
              </a:extLst>
            </p:cNvPr>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8">
              <a:extLst>
                <a:ext uri="{FF2B5EF4-FFF2-40B4-BE49-F238E27FC236}">
                  <a16:creationId xmlns:a16="http://schemas.microsoft.com/office/drawing/2014/main" id="{417E4690-7D8E-131D-A147-A1ABF00F5BE0}"/>
                </a:ext>
              </a:extLst>
            </p:cNvPr>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8">
              <a:extLst>
                <a:ext uri="{FF2B5EF4-FFF2-40B4-BE49-F238E27FC236}">
                  <a16:creationId xmlns:a16="http://schemas.microsoft.com/office/drawing/2014/main" id="{596C4BAC-83B4-04C5-CA88-03B8713872A9}"/>
                </a:ext>
              </a:extLst>
            </p:cNvPr>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8">
              <a:extLst>
                <a:ext uri="{FF2B5EF4-FFF2-40B4-BE49-F238E27FC236}">
                  <a16:creationId xmlns:a16="http://schemas.microsoft.com/office/drawing/2014/main" id="{686F06BE-0965-D387-0419-DB6A1358D397}"/>
                </a:ext>
              </a:extLst>
            </p:cNvPr>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8">
              <a:extLst>
                <a:ext uri="{FF2B5EF4-FFF2-40B4-BE49-F238E27FC236}">
                  <a16:creationId xmlns:a16="http://schemas.microsoft.com/office/drawing/2014/main" id="{61EB7679-03B5-D559-0B94-4F68114438A9}"/>
                </a:ext>
              </a:extLst>
            </p:cNvPr>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8">
              <a:extLst>
                <a:ext uri="{FF2B5EF4-FFF2-40B4-BE49-F238E27FC236}">
                  <a16:creationId xmlns:a16="http://schemas.microsoft.com/office/drawing/2014/main" id="{4078A43E-9E9D-BF28-1890-71A688540258}"/>
                </a:ext>
              </a:extLst>
            </p:cNvPr>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8">
              <a:extLst>
                <a:ext uri="{FF2B5EF4-FFF2-40B4-BE49-F238E27FC236}">
                  <a16:creationId xmlns:a16="http://schemas.microsoft.com/office/drawing/2014/main" id="{921BD458-85D9-80F7-E37C-0153A6FEA14A}"/>
                </a:ext>
              </a:extLst>
            </p:cNvPr>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8">
              <a:extLst>
                <a:ext uri="{FF2B5EF4-FFF2-40B4-BE49-F238E27FC236}">
                  <a16:creationId xmlns:a16="http://schemas.microsoft.com/office/drawing/2014/main" id="{326A46F8-D335-605B-1E14-0BE764E44D8E}"/>
                </a:ext>
              </a:extLst>
            </p:cNvPr>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230;p18">
            <a:extLst>
              <a:ext uri="{FF2B5EF4-FFF2-40B4-BE49-F238E27FC236}">
                <a16:creationId xmlns:a16="http://schemas.microsoft.com/office/drawing/2014/main" id="{191350C4-4FD8-4CAD-FE89-746FF0EB0185}"/>
              </a:ext>
            </a:extLst>
          </p:cNvPr>
          <p:cNvSpPr/>
          <p:nvPr/>
        </p:nvSpPr>
        <p:spPr>
          <a:xfrm rot="6299612">
            <a:off x="8479187" y="3186770"/>
            <a:ext cx="1337019" cy="1337019"/>
          </a:xfrm>
          <a:prstGeom prst="ellipse">
            <a:avLst/>
          </a:prstGeom>
          <a:noFill/>
          <a:ln w="114300" cap="flat" cmpd="sng">
            <a:solidFill>
              <a:srgbClr val="FFB8C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Google Shape;231;p18">
            <a:extLst>
              <a:ext uri="{FF2B5EF4-FFF2-40B4-BE49-F238E27FC236}">
                <a16:creationId xmlns:a16="http://schemas.microsoft.com/office/drawing/2014/main" id="{233BD5A3-3036-6C1E-B666-6F8C89A0D99C}"/>
              </a:ext>
            </a:extLst>
          </p:cNvPr>
          <p:cNvSpPr/>
          <p:nvPr/>
        </p:nvSpPr>
        <p:spPr>
          <a:xfrm rot="6299392">
            <a:off x="8920369" y="3627962"/>
            <a:ext cx="454672" cy="454672"/>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 name="Google Shape;265;p18">
            <a:extLst>
              <a:ext uri="{FF2B5EF4-FFF2-40B4-BE49-F238E27FC236}">
                <a16:creationId xmlns:a16="http://schemas.microsoft.com/office/drawing/2014/main" id="{803B6F34-3C5C-43A7-D3A9-CA02C0A49443}"/>
              </a:ext>
            </a:extLst>
          </p:cNvPr>
          <p:cNvSpPr/>
          <p:nvPr/>
        </p:nvSpPr>
        <p:spPr>
          <a:xfrm>
            <a:off x="5304853" y="1647327"/>
            <a:ext cx="45719" cy="45719"/>
          </a:xfrm>
          <a:custGeom>
            <a:avLst/>
            <a:gdLst/>
            <a:ahLst/>
            <a:cxnLst/>
            <a:rect l="l" t="t" r="r" b="b"/>
            <a:pathLst>
              <a:path w="1249" h="1249" extrusionOk="0">
                <a:moveTo>
                  <a:pt x="615" y="0"/>
                </a:moveTo>
                <a:cubicBezTo>
                  <a:pt x="484" y="0"/>
                  <a:pt x="355" y="38"/>
                  <a:pt x="237" y="143"/>
                </a:cubicBezTo>
                <a:cubicBezTo>
                  <a:pt x="97" y="252"/>
                  <a:pt x="20" y="391"/>
                  <a:pt x="4" y="562"/>
                </a:cubicBezTo>
                <a:cubicBezTo>
                  <a:pt x="-11" y="717"/>
                  <a:pt x="20" y="872"/>
                  <a:pt x="144" y="1012"/>
                </a:cubicBezTo>
                <a:cubicBezTo>
                  <a:pt x="252" y="1151"/>
                  <a:pt x="392" y="1229"/>
                  <a:pt x="563" y="1244"/>
                </a:cubicBezTo>
                <a:cubicBezTo>
                  <a:pt x="587" y="1247"/>
                  <a:pt x="611" y="1248"/>
                  <a:pt x="634" y="1248"/>
                </a:cubicBezTo>
                <a:cubicBezTo>
                  <a:pt x="765" y="1248"/>
                  <a:pt x="894" y="1210"/>
                  <a:pt x="1012" y="1105"/>
                </a:cubicBezTo>
                <a:cubicBezTo>
                  <a:pt x="1152" y="996"/>
                  <a:pt x="1229" y="857"/>
                  <a:pt x="1245" y="686"/>
                </a:cubicBezTo>
                <a:cubicBezTo>
                  <a:pt x="1260" y="531"/>
                  <a:pt x="1229" y="376"/>
                  <a:pt x="1105" y="236"/>
                </a:cubicBezTo>
                <a:cubicBezTo>
                  <a:pt x="997" y="97"/>
                  <a:pt x="857" y="19"/>
                  <a:pt x="687" y="4"/>
                </a:cubicBezTo>
                <a:cubicBezTo>
                  <a:pt x="663" y="1"/>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6;p18">
            <a:extLst>
              <a:ext uri="{FF2B5EF4-FFF2-40B4-BE49-F238E27FC236}">
                <a16:creationId xmlns:a16="http://schemas.microsoft.com/office/drawing/2014/main" id="{5DCB9015-A389-5A53-2E0C-BDEAF89BFC7F}"/>
              </a:ext>
            </a:extLst>
          </p:cNvPr>
          <p:cNvSpPr/>
          <p:nvPr/>
        </p:nvSpPr>
        <p:spPr>
          <a:xfrm>
            <a:off x="5449765" y="1660520"/>
            <a:ext cx="45719" cy="45719"/>
          </a:xfrm>
          <a:custGeom>
            <a:avLst/>
            <a:gdLst/>
            <a:ahLst/>
            <a:cxnLst/>
            <a:rect l="l" t="t" r="r" b="b"/>
            <a:pathLst>
              <a:path w="1249" h="1249" extrusionOk="0">
                <a:moveTo>
                  <a:pt x="615" y="0"/>
                </a:moveTo>
                <a:cubicBezTo>
                  <a:pt x="484" y="0"/>
                  <a:pt x="355" y="39"/>
                  <a:pt x="237" y="144"/>
                </a:cubicBezTo>
                <a:cubicBezTo>
                  <a:pt x="98" y="252"/>
                  <a:pt x="20" y="392"/>
                  <a:pt x="5" y="562"/>
                </a:cubicBezTo>
                <a:cubicBezTo>
                  <a:pt x="-11" y="718"/>
                  <a:pt x="20" y="873"/>
                  <a:pt x="144" y="1012"/>
                </a:cubicBezTo>
                <a:cubicBezTo>
                  <a:pt x="253" y="1152"/>
                  <a:pt x="392" y="1229"/>
                  <a:pt x="563" y="1245"/>
                </a:cubicBezTo>
                <a:cubicBezTo>
                  <a:pt x="587" y="1247"/>
                  <a:pt x="611" y="1249"/>
                  <a:pt x="635" y="1249"/>
                </a:cubicBezTo>
                <a:cubicBezTo>
                  <a:pt x="766" y="1249"/>
                  <a:pt x="895" y="1210"/>
                  <a:pt x="1013" y="1105"/>
                </a:cubicBezTo>
                <a:cubicBezTo>
                  <a:pt x="1152" y="997"/>
                  <a:pt x="1230" y="857"/>
                  <a:pt x="1245" y="687"/>
                </a:cubicBezTo>
                <a:cubicBezTo>
                  <a:pt x="1261" y="531"/>
                  <a:pt x="1230" y="376"/>
                  <a:pt x="1106"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7;p18">
            <a:extLst>
              <a:ext uri="{FF2B5EF4-FFF2-40B4-BE49-F238E27FC236}">
                <a16:creationId xmlns:a16="http://schemas.microsoft.com/office/drawing/2014/main" id="{82E6EFFC-747F-715A-5C58-AD470885BA39}"/>
              </a:ext>
            </a:extLst>
          </p:cNvPr>
          <p:cNvSpPr/>
          <p:nvPr/>
        </p:nvSpPr>
        <p:spPr>
          <a:xfrm>
            <a:off x="5595083" y="1673822"/>
            <a:ext cx="45719" cy="45719"/>
          </a:xfrm>
          <a:custGeom>
            <a:avLst/>
            <a:gdLst/>
            <a:ahLst/>
            <a:cxnLst/>
            <a:rect l="l" t="t" r="r" b="b"/>
            <a:pathLst>
              <a:path w="1254" h="1254" extrusionOk="0">
                <a:moveTo>
                  <a:pt x="628" y="1"/>
                </a:moveTo>
                <a:cubicBezTo>
                  <a:pt x="492" y="1"/>
                  <a:pt x="358" y="48"/>
                  <a:pt x="236" y="143"/>
                </a:cubicBezTo>
                <a:cubicBezTo>
                  <a:pt x="112" y="267"/>
                  <a:pt x="34" y="391"/>
                  <a:pt x="3" y="577"/>
                </a:cubicBezTo>
                <a:cubicBezTo>
                  <a:pt x="-12" y="733"/>
                  <a:pt x="34" y="888"/>
                  <a:pt x="143" y="1012"/>
                </a:cubicBezTo>
                <a:cubicBezTo>
                  <a:pt x="267" y="1151"/>
                  <a:pt x="391" y="1229"/>
                  <a:pt x="577" y="1244"/>
                </a:cubicBezTo>
                <a:cubicBezTo>
                  <a:pt x="609" y="1251"/>
                  <a:pt x="641" y="1254"/>
                  <a:pt x="672" y="1254"/>
                </a:cubicBezTo>
                <a:cubicBezTo>
                  <a:pt x="794" y="1254"/>
                  <a:pt x="913" y="1207"/>
                  <a:pt x="1012" y="1120"/>
                </a:cubicBezTo>
                <a:cubicBezTo>
                  <a:pt x="1136" y="1012"/>
                  <a:pt x="1213" y="857"/>
                  <a:pt x="1244" y="686"/>
                </a:cubicBezTo>
                <a:cubicBezTo>
                  <a:pt x="1275" y="531"/>
                  <a:pt x="1229" y="376"/>
                  <a:pt x="1120" y="236"/>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8;p18">
            <a:extLst>
              <a:ext uri="{FF2B5EF4-FFF2-40B4-BE49-F238E27FC236}">
                <a16:creationId xmlns:a16="http://schemas.microsoft.com/office/drawing/2014/main" id="{E5BD57E8-C3FB-5401-60B7-92974B4CC668}"/>
              </a:ext>
            </a:extLst>
          </p:cNvPr>
          <p:cNvSpPr/>
          <p:nvPr/>
        </p:nvSpPr>
        <p:spPr>
          <a:xfrm>
            <a:off x="5739994" y="1687200"/>
            <a:ext cx="45719" cy="45719"/>
          </a:xfrm>
          <a:custGeom>
            <a:avLst/>
            <a:gdLst/>
            <a:ahLst/>
            <a:cxnLst/>
            <a:rect l="l" t="t" r="r" b="b"/>
            <a:pathLst>
              <a:path w="1254" h="1254" extrusionOk="0">
                <a:moveTo>
                  <a:pt x="591" y="0"/>
                </a:moveTo>
                <a:cubicBezTo>
                  <a:pt x="468" y="0"/>
                  <a:pt x="347" y="47"/>
                  <a:pt x="236" y="134"/>
                </a:cubicBezTo>
                <a:cubicBezTo>
                  <a:pt x="112" y="258"/>
                  <a:pt x="35" y="382"/>
                  <a:pt x="4" y="568"/>
                </a:cubicBezTo>
                <a:cubicBezTo>
                  <a:pt x="-12" y="723"/>
                  <a:pt x="35" y="878"/>
                  <a:pt x="143" y="1018"/>
                </a:cubicBezTo>
                <a:cubicBezTo>
                  <a:pt x="267" y="1142"/>
                  <a:pt x="391" y="1219"/>
                  <a:pt x="578" y="1250"/>
                </a:cubicBezTo>
                <a:cubicBezTo>
                  <a:pt x="597" y="1252"/>
                  <a:pt x="616" y="1253"/>
                  <a:pt x="636" y="1253"/>
                </a:cubicBezTo>
                <a:cubicBezTo>
                  <a:pt x="771" y="1253"/>
                  <a:pt x="903" y="1206"/>
                  <a:pt x="1012" y="1111"/>
                </a:cubicBezTo>
                <a:cubicBezTo>
                  <a:pt x="1151" y="1018"/>
                  <a:pt x="1213" y="863"/>
                  <a:pt x="1244" y="676"/>
                </a:cubicBezTo>
                <a:cubicBezTo>
                  <a:pt x="1276" y="521"/>
                  <a:pt x="1229" y="366"/>
                  <a:pt x="1120" y="242"/>
                </a:cubicBezTo>
                <a:cubicBezTo>
                  <a:pt x="996" y="103"/>
                  <a:pt x="857" y="25"/>
                  <a:pt x="686" y="10"/>
                </a:cubicBezTo>
                <a:cubicBezTo>
                  <a:pt x="654" y="3"/>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9;p18">
            <a:extLst>
              <a:ext uri="{FF2B5EF4-FFF2-40B4-BE49-F238E27FC236}">
                <a16:creationId xmlns:a16="http://schemas.microsoft.com/office/drawing/2014/main" id="{2D822920-7A14-901E-0DCE-06494D2D635A}"/>
              </a:ext>
            </a:extLst>
          </p:cNvPr>
          <p:cNvSpPr/>
          <p:nvPr/>
        </p:nvSpPr>
        <p:spPr>
          <a:xfrm>
            <a:off x="5884705" y="1700411"/>
            <a:ext cx="45939" cy="45719"/>
          </a:xfrm>
          <a:custGeom>
            <a:avLst/>
            <a:gdLst/>
            <a:ahLst/>
            <a:cxnLst/>
            <a:rect l="l" t="t" r="r" b="b"/>
            <a:pathLst>
              <a:path w="1255" h="1249" extrusionOk="0">
                <a:moveTo>
                  <a:pt x="615" y="0"/>
                </a:moveTo>
                <a:cubicBezTo>
                  <a:pt x="484" y="0"/>
                  <a:pt x="355" y="39"/>
                  <a:pt x="237" y="144"/>
                </a:cubicBezTo>
                <a:cubicBezTo>
                  <a:pt x="113" y="252"/>
                  <a:pt x="35" y="392"/>
                  <a:pt x="4" y="562"/>
                </a:cubicBezTo>
                <a:cubicBezTo>
                  <a:pt x="-11" y="717"/>
                  <a:pt x="20" y="873"/>
                  <a:pt x="144" y="1012"/>
                </a:cubicBezTo>
                <a:cubicBezTo>
                  <a:pt x="252" y="1152"/>
                  <a:pt x="392" y="1229"/>
                  <a:pt x="578" y="1245"/>
                </a:cubicBezTo>
                <a:cubicBezTo>
                  <a:pt x="602" y="1247"/>
                  <a:pt x="626" y="1248"/>
                  <a:pt x="650" y="1248"/>
                </a:cubicBezTo>
                <a:cubicBezTo>
                  <a:pt x="780" y="1248"/>
                  <a:pt x="907" y="1210"/>
                  <a:pt x="1012" y="1105"/>
                </a:cubicBezTo>
                <a:cubicBezTo>
                  <a:pt x="1152" y="1012"/>
                  <a:pt x="1229" y="857"/>
                  <a:pt x="1245" y="686"/>
                </a:cubicBezTo>
                <a:cubicBezTo>
                  <a:pt x="1276" y="531"/>
                  <a:pt x="1229" y="376"/>
                  <a:pt x="1121" y="237"/>
                </a:cubicBezTo>
                <a:cubicBezTo>
                  <a:pt x="997" y="97"/>
                  <a:pt x="857" y="19"/>
                  <a:pt x="686" y="4"/>
                </a:cubicBezTo>
                <a:cubicBezTo>
                  <a:pt x="662"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p18">
            <a:extLst>
              <a:ext uri="{FF2B5EF4-FFF2-40B4-BE49-F238E27FC236}">
                <a16:creationId xmlns:a16="http://schemas.microsoft.com/office/drawing/2014/main" id="{1610F967-C802-7386-45D2-8DB3CE31644D}"/>
              </a:ext>
            </a:extLst>
          </p:cNvPr>
          <p:cNvSpPr/>
          <p:nvPr/>
        </p:nvSpPr>
        <p:spPr>
          <a:xfrm>
            <a:off x="6029836" y="1714010"/>
            <a:ext cx="45719" cy="45719"/>
          </a:xfrm>
          <a:custGeom>
            <a:avLst/>
            <a:gdLst/>
            <a:ahLst/>
            <a:cxnLst/>
            <a:rect l="l" t="t" r="r" b="b"/>
            <a:pathLst>
              <a:path w="1254" h="1254" extrusionOk="0">
                <a:moveTo>
                  <a:pt x="628" y="0"/>
                </a:moveTo>
                <a:cubicBezTo>
                  <a:pt x="492" y="0"/>
                  <a:pt x="358" y="48"/>
                  <a:pt x="236" y="143"/>
                </a:cubicBezTo>
                <a:cubicBezTo>
                  <a:pt x="112" y="267"/>
                  <a:pt x="34" y="391"/>
                  <a:pt x="3" y="577"/>
                </a:cubicBezTo>
                <a:cubicBezTo>
                  <a:pt x="-12" y="732"/>
                  <a:pt x="34" y="887"/>
                  <a:pt x="143" y="1011"/>
                </a:cubicBezTo>
                <a:cubicBezTo>
                  <a:pt x="267" y="1151"/>
                  <a:pt x="391" y="1228"/>
                  <a:pt x="577" y="1244"/>
                </a:cubicBezTo>
                <a:cubicBezTo>
                  <a:pt x="609" y="1250"/>
                  <a:pt x="641" y="1253"/>
                  <a:pt x="672" y="1253"/>
                </a:cubicBezTo>
                <a:cubicBezTo>
                  <a:pt x="794" y="1253"/>
                  <a:pt x="913" y="1206"/>
                  <a:pt x="1012" y="1120"/>
                </a:cubicBezTo>
                <a:cubicBezTo>
                  <a:pt x="1151" y="996"/>
                  <a:pt x="1229" y="856"/>
                  <a:pt x="1244" y="685"/>
                </a:cubicBezTo>
                <a:cubicBezTo>
                  <a:pt x="1275" y="530"/>
                  <a:pt x="1229" y="375"/>
                  <a:pt x="1120" y="236"/>
                </a:cubicBezTo>
                <a:cubicBezTo>
                  <a:pt x="996" y="111"/>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1;p18">
            <a:extLst>
              <a:ext uri="{FF2B5EF4-FFF2-40B4-BE49-F238E27FC236}">
                <a16:creationId xmlns:a16="http://schemas.microsoft.com/office/drawing/2014/main" id="{7EAFDD80-8DB6-ED2A-86C4-43ED4ACFF70C}"/>
              </a:ext>
            </a:extLst>
          </p:cNvPr>
          <p:cNvSpPr/>
          <p:nvPr/>
        </p:nvSpPr>
        <p:spPr>
          <a:xfrm>
            <a:off x="6174747" y="1727369"/>
            <a:ext cx="45719" cy="45719"/>
          </a:xfrm>
          <a:custGeom>
            <a:avLst/>
            <a:gdLst/>
            <a:ahLst/>
            <a:cxnLst/>
            <a:rect l="l" t="t" r="r" b="b"/>
            <a:pathLst>
              <a:path w="1254" h="1254" extrusionOk="0">
                <a:moveTo>
                  <a:pt x="591" y="0"/>
                </a:moveTo>
                <a:cubicBezTo>
                  <a:pt x="468" y="0"/>
                  <a:pt x="347" y="48"/>
                  <a:pt x="236" y="134"/>
                </a:cubicBezTo>
                <a:cubicBezTo>
                  <a:pt x="112" y="258"/>
                  <a:pt x="35" y="398"/>
                  <a:pt x="4" y="568"/>
                </a:cubicBezTo>
                <a:cubicBezTo>
                  <a:pt x="-12" y="723"/>
                  <a:pt x="35" y="878"/>
                  <a:pt x="143" y="1018"/>
                </a:cubicBezTo>
                <a:cubicBezTo>
                  <a:pt x="252" y="1142"/>
                  <a:pt x="391" y="1220"/>
                  <a:pt x="578" y="1251"/>
                </a:cubicBezTo>
                <a:cubicBezTo>
                  <a:pt x="597" y="1253"/>
                  <a:pt x="616" y="1254"/>
                  <a:pt x="636" y="1254"/>
                </a:cubicBezTo>
                <a:cubicBezTo>
                  <a:pt x="771" y="1254"/>
                  <a:pt x="903" y="1206"/>
                  <a:pt x="1012" y="1111"/>
                </a:cubicBezTo>
                <a:cubicBezTo>
                  <a:pt x="1151" y="987"/>
                  <a:pt x="1229" y="863"/>
                  <a:pt x="1245" y="677"/>
                </a:cubicBezTo>
                <a:cubicBezTo>
                  <a:pt x="1276" y="522"/>
                  <a:pt x="1229" y="367"/>
                  <a:pt x="1120" y="243"/>
                </a:cubicBezTo>
                <a:cubicBezTo>
                  <a:pt x="996" y="103"/>
                  <a:pt x="857" y="25"/>
                  <a:pt x="686" y="10"/>
                </a:cubicBezTo>
                <a:cubicBezTo>
                  <a:pt x="655" y="4"/>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2;p18">
            <a:extLst>
              <a:ext uri="{FF2B5EF4-FFF2-40B4-BE49-F238E27FC236}">
                <a16:creationId xmlns:a16="http://schemas.microsoft.com/office/drawing/2014/main" id="{94C1A27D-FCA5-3B0A-9E04-12467359FF45}"/>
              </a:ext>
            </a:extLst>
          </p:cNvPr>
          <p:cNvSpPr/>
          <p:nvPr/>
        </p:nvSpPr>
        <p:spPr>
          <a:xfrm>
            <a:off x="6319496" y="1740580"/>
            <a:ext cx="45901" cy="45719"/>
          </a:xfrm>
          <a:custGeom>
            <a:avLst/>
            <a:gdLst/>
            <a:ahLst/>
            <a:cxnLst/>
            <a:rect l="l" t="t" r="r" b="b"/>
            <a:pathLst>
              <a:path w="1254" h="1249" extrusionOk="0">
                <a:moveTo>
                  <a:pt x="614" y="1"/>
                </a:moveTo>
                <a:cubicBezTo>
                  <a:pt x="483" y="1"/>
                  <a:pt x="354" y="39"/>
                  <a:pt x="236" y="144"/>
                </a:cubicBezTo>
                <a:cubicBezTo>
                  <a:pt x="112" y="252"/>
                  <a:pt x="34" y="392"/>
                  <a:pt x="3" y="563"/>
                </a:cubicBezTo>
                <a:cubicBezTo>
                  <a:pt x="-12" y="718"/>
                  <a:pt x="34" y="873"/>
                  <a:pt x="143" y="1012"/>
                </a:cubicBezTo>
                <a:cubicBezTo>
                  <a:pt x="267" y="1152"/>
                  <a:pt x="391" y="1230"/>
                  <a:pt x="577" y="1245"/>
                </a:cubicBezTo>
                <a:cubicBezTo>
                  <a:pt x="601" y="1247"/>
                  <a:pt x="625" y="1249"/>
                  <a:pt x="649" y="1249"/>
                </a:cubicBezTo>
                <a:cubicBezTo>
                  <a:pt x="779" y="1249"/>
                  <a:pt x="906" y="1210"/>
                  <a:pt x="1011" y="1105"/>
                </a:cubicBezTo>
                <a:cubicBezTo>
                  <a:pt x="1151" y="997"/>
                  <a:pt x="1228" y="857"/>
                  <a:pt x="1244"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3;p18">
            <a:extLst>
              <a:ext uri="{FF2B5EF4-FFF2-40B4-BE49-F238E27FC236}">
                <a16:creationId xmlns:a16="http://schemas.microsoft.com/office/drawing/2014/main" id="{A2AD3927-02C7-85DE-0CFF-4CC3CB9A1054}"/>
              </a:ext>
            </a:extLst>
          </p:cNvPr>
          <p:cNvSpPr/>
          <p:nvPr/>
        </p:nvSpPr>
        <p:spPr>
          <a:xfrm>
            <a:off x="6464478" y="1753753"/>
            <a:ext cx="45719" cy="45757"/>
          </a:xfrm>
          <a:custGeom>
            <a:avLst/>
            <a:gdLst/>
            <a:ahLst/>
            <a:cxnLst/>
            <a:rect l="l" t="t" r="r" b="b"/>
            <a:pathLst>
              <a:path w="1248" h="1249" extrusionOk="0">
                <a:moveTo>
                  <a:pt x="614" y="0"/>
                </a:moveTo>
                <a:cubicBezTo>
                  <a:pt x="483" y="0"/>
                  <a:pt x="354" y="38"/>
                  <a:pt x="236" y="143"/>
                </a:cubicBezTo>
                <a:cubicBezTo>
                  <a:pt x="96" y="252"/>
                  <a:pt x="34" y="391"/>
                  <a:pt x="3" y="562"/>
                </a:cubicBezTo>
                <a:cubicBezTo>
                  <a:pt x="-12" y="717"/>
                  <a:pt x="34" y="872"/>
                  <a:pt x="143" y="1012"/>
                </a:cubicBezTo>
                <a:cubicBezTo>
                  <a:pt x="267" y="1151"/>
                  <a:pt x="391" y="1229"/>
                  <a:pt x="577" y="1245"/>
                </a:cubicBezTo>
                <a:cubicBezTo>
                  <a:pt x="601" y="1247"/>
                  <a:pt x="625" y="1248"/>
                  <a:pt x="648" y="1248"/>
                </a:cubicBezTo>
                <a:cubicBezTo>
                  <a:pt x="776" y="1248"/>
                  <a:pt x="894" y="1210"/>
                  <a:pt x="1012" y="1105"/>
                </a:cubicBezTo>
                <a:cubicBezTo>
                  <a:pt x="1151" y="996"/>
                  <a:pt x="1229" y="857"/>
                  <a:pt x="1244" y="686"/>
                </a:cubicBezTo>
                <a:cubicBezTo>
                  <a:pt x="1260" y="531"/>
                  <a:pt x="1229" y="376"/>
                  <a:pt x="1120" y="236"/>
                </a:cubicBezTo>
                <a:cubicBezTo>
                  <a:pt x="996" y="97"/>
                  <a:pt x="856"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4;p18">
            <a:extLst>
              <a:ext uri="{FF2B5EF4-FFF2-40B4-BE49-F238E27FC236}">
                <a16:creationId xmlns:a16="http://schemas.microsoft.com/office/drawing/2014/main" id="{055A89FE-06BD-17A2-602F-E5978BC78968}"/>
              </a:ext>
            </a:extLst>
          </p:cNvPr>
          <p:cNvSpPr/>
          <p:nvPr/>
        </p:nvSpPr>
        <p:spPr>
          <a:xfrm>
            <a:off x="6609636" y="1767094"/>
            <a:ext cx="46048" cy="45719"/>
          </a:xfrm>
          <a:custGeom>
            <a:avLst/>
            <a:gdLst/>
            <a:ahLst/>
            <a:cxnLst/>
            <a:rect l="l" t="t" r="r" b="b"/>
            <a:pathLst>
              <a:path w="1263" h="1254" extrusionOk="0">
                <a:moveTo>
                  <a:pt x="628" y="0"/>
                </a:moveTo>
                <a:cubicBezTo>
                  <a:pt x="492" y="0"/>
                  <a:pt x="360" y="48"/>
                  <a:pt x="251" y="143"/>
                </a:cubicBezTo>
                <a:cubicBezTo>
                  <a:pt x="112" y="267"/>
                  <a:pt x="34" y="391"/>
                  <a:pt x="3" y="577"/>
                </a:cubicBezTo>
                <a:cubicBezTo>
                  <a:pt x="-12" y="732"/>
                  <a:pt x="34" y="887"/>
                  <a:pt x="143" y="1011"/>
                </a:cubicBezTo>
                <a:cubicBezTo>
                  <a:pt x="267" y="1151"/>
                  <a:pt x="407" y="1228"/>
                  <a:pt x="577" y="1244"/>
                </a:cubicBezTo>
                <a:cubicBezTo>
                  <a:pt x="609" y="1250"/>
                  <a:pt x="640" y="1253"/>
                  <a:pt x="672" y="1253"/>
                </a:cubicBezTo>
                <a:cubicBezTo>
                  <a:pt x="795" y="1253"/>
                  <a:pt x="916" y="1206"/>
                  <a:pt x="1027" y="1120"/>
                </a:cubicBezTo>
                <a:cubicBezTo>
                  <a:pt x="1135" y="996"/>
                  <a:pt x="1213" y="856"/>
                  <a:pt x="1260" y="686"/>
                </a:cubicBezTo>
                <a:cubicBezTo>
                  <a:pt x="1275" y="531"/>
                  <a:pt x="1229" y="375"/>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5;p18">
            <a:extLst>
              <a:ext uri="{FF2B5EF4-FFF2-40B4-BE49-F238E27FC236}">
                <a16:creationId xmlns:a16="http://schemas.microsoft.com/office/drawing/2014/main" id="{672D4930-DED4-6220-1F54-5C4D07D5E43C}"/>
              </a:ext>
            </a:extLst>
          </p:cNvPr>
          <p:cNvSpPr/>
          <p:nvPr/>
        </p:nvSpPr>
        <p:spPr>
          <a:xfrm>
            <a:off x="6754875" y="1780452"/>
            <a:ext cx="45719" cy="45719"/>
          </a:xfrm>
          <a:custGeom>
            <a:avLst/>
            <a:gdLst/>
            <a:ahLst/>
            <a:cxnLst/>
            <a:rect l="l" t="t" r="r" b="b"/>
            <a:pathLst>
              <a:path w="1254" h="1254" extrusionOk="0">
                <a:moveTo>
                  <a:pt x="582" y="1"/>
                </a:moveTo>
                <a:cubicBezTo>
                  <a:pt x="460" y="1"/>
                  <a:pt x="342" y="48"/>
                  <a:pt x="243" y="134"/>
                </a:cubicBezTo>
                <a:cubicBezTo>
                  <a:pt x="103" y="258"/>
                  <a:pt x="26" y="382"/>
                  <a:pt x="10" y="568"/>
                </a:cubicBezTo>
                <a:cubicBezTo>
                  <a:pt x="-21" y="724"/>
                  <a:pt x="26" y="879"/>
                  <a:pt x="134" y="1018"/>
                </a:cubicBezTo>
                <a:cubicBezTo>
                  <a:pt x="258" y="1142"/>
                  <a:pt x="398" y="1220"/>
                  <a:pt x="568" y="1251"/>
                </a:cubicBezTo>
                <a:cubicBezTo>
                  <a:pt x="588" y="1253"/>
                  <a:pt x="607" y="1254"/>
                  <a:pt x="627" y="1254"/>
                </a:cubicBezTo>
                <a:cubicBezTo>
                  <a:pt x="762" y="1254"/>
                  <a:pt x="896" y="1206"/>
                  <a:pt x="1018" y="1111"/>
                </a:cubicBezTo>
                <a:cubicBezTo>
                  <a:pt x="1142" y="987"/>
                  <a:pt x="1204" y="863"/>
                  <a:pt x="1251" y="677"/>
                </a:cubicBezTo>
                <a:cubicBezTo>
                  <a:pt x="1266" y="522"/>
                  <a:pt x="1220" y="367"/>
                  <a:pt x="1111" y="243"/>
                </a:cubicBezTo>
                <a:cubicBezTo>
                  <a:pt x="987" y="103"/>
                  <a:pt x="848" y="26"/>
                  <a:pt x="677" y="10"/>
                </a:cubicBezTo>
                <a:cubicBezTo>
                  <a:pt x="645" y="4"/>
                  <a:pt x="614"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6;p18">
            <a:extLst>
              <a:ext uri="{FF2B5EF4-FFF2-40B4-BE49-F238E27FC236}">
                <a16:creationId xmlns:a16="http://schemas.microsoft.com/office/drawing/2014/main" id="{2E73A94C-1096-E1C2-F21D-83B4E84B294E}"/>
              </a:ext>
            </a:extLst>
          </p:cNvPr>
          <p:cNvSpPr/>
          <p:nvPr/>
        </p:nvSpPr>
        <p:spPr>
          <a:xfrm>
            <a:off x="6899329" y="1793682"/>
            <a:ext cx="46195" cy="45719"/>
          </a:xfrm>
          <a:custGeom>
            <a:avLst/>
            <a:gdLst/>
            <a:ahLst/>
            <a:cxnLst/>
            <a:rect l="l" t="t" r="r" b="b"/>
            <a:pathLst>
              <a:path w="1263" h="1250" extrusionOk="0">
                <a:moveTo>
                  <a:pt x="614" y="1"/>
                </a:moveTo>
                <a:cubicBezTo>
                  <a:pt x="483" y="1"/>
                  <a:pt x="356" y="39"/>
                  <a:pt x="251" y="144"/>
                </a:cubicBezTo>
                <a:cubicBezTo>
                  <a:pt x="112" y="253"/>
                  <a:pt x="34" y="392"/>
                  <a:pt x="3" y="563"/>
                </a:cubicBezTo>
                <a:cubicBezTo>
                  <a:pt x="-13" y="718"/>
                  <a:pt x="34" y="873"/>
                  <a:pt x="143" y="1013"/>
                </a:cubicBezTo>
                <a:cubicBezTo>
                  <a:pt x="267" y="1152"/>
                  <a:pt x="406" y="1214"/>
                  <a:pt x="577" y="1245"/>
                </a:cubicBezTo>
                <a:cubicBezTo>
                  <a:pt x="601" y="1248"/>
                  <a:pt x="625" y="1249"/>
                  <a:pt x="649" y="1249"/>
                </a:cubicBezTo>
                <a:cubicBezTo>
                  <a:pt x="780" y="1249"/>
                  <a:pt x="909" y="1211"/>
                  <a:pt x="1027" y="1106"/>
                </a:cubicBezTo>
                <a:cubicBezTo>
                  <a:pt x="1151" y="997"/>
                  <a:pt x="1228" y="858"/>
                  <a:pt x="1259" y="687"/>
                </a:cubicBezTo>
                <a:cubicBezTo>
                  <a:pt x="1275" y="532"/>
                  <a:pt x="1228" y="377"/>
                  <a:pt x="1120" y="237"/>
                </a:cubicBezTo>
                <a:cubicBezTo>
                  <a:pt x="996" y="98"/>
                  <a:pt x="856" y="20"/>
                  <a:pt x="685" y="5"/>
                </a:cubicBezTo>
                <a:cubicBezTo>
                  <a:pt x="661" y="2"/>
                  <a:pt x="637"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7;p18">
            <a:extLst>
              <a:ext uri="{FF2B5EF4-FFF2-40B4-BE49-F238E27FC236}">
                <a16:creationId xmlns:a16="http://schemas.microsoft.com/office/drawing/2014/main" id="{59A486C9-80AC-8559-0E6D-225F79148A98}"/>
              </a:ext>
            </a:extLst>
          </p:cNvPr>
          <p:cNvSpPr/>
          <p:nvPr/>
        </p:nvSpPr>
        <p:spPr>
          <a:xfrm>
            <a:off x="7044534" y="1806874"/>
            <a:ext cx="45901" cy="45719"/>
          </a:xfrm>
          <a:custGeom>
            <a:avLst/>
            <a:gdLst/>
            <a:ahLst/>
            <a:cxnLst/>
            <a:rect l="l" t="t" r="r" b="b"/>
            <a:pathLst>
              <a:path w="1254" h="1249" extrusionOk="0">
                <a:moveTo>
                  <a:pt x="605" y="0"/>
                </a:moveTo>
                <a:cubicBezTo>
                  <a:pt x="474" y="0"/>
                  <a:pt x="347" y="39"/>
                  <a:pt x="242" y="144"/>
                </a:cubicBezTo>
                <a:cubicBezTo>
                  <a:pt x="103" y="252"/>
                  <a:pt x="25" y="392"/>
                  <a:pt x="10" y="562"/>
                </a:cubicBezTo>
                <a:cubicBezTo>
                  <a:pt x="-21" y="717"/>
                  <a:pt x="25" y="873"/>
                  <a:pt x="134" y="1012"/>
                </a:cubicBezTo>
                <a:cubicBezTo>
                  <a:pt x="258" y="1152"/>
                  <a:pt x="398" y="1229"/>
                  <a:pt x="568" y="1245"/>
                </a:cubicBezTo>
                <a:cubicBezTo>
                  <a:pt x="592" y="1247"/>
                  <a:pt x="616" y="1248"/>
                  <a:pt x="640" y="1248"/>
                </a:cubicBezTo>
                <a:cubicBezTo>
                  <a:pt x="771" y="1248"/>
                  <a:pt x="900" y="1210"/>
                  <a:pt x="1018" y="1105"/>
                </a:cubicBezTo>
                <a:cubicBezTo>
                  <a:pt x="1142" y="1012"/>
                  <a:pt x="1220" y="857"/>
                  <a:pt x="1251" y="686"/>
                </a:cubicBezTo>
                <a:cubicBezTo>
                  <a:pt x="1266" y="531"/>
                  <a:pt x="1220" y="376"/>
                  <a:pt x="1111" y="237"/>
                </a:cubicBezTo>
                <a:cubicBezTo>
                  <a:pt x="987" y="97"/>
                  <a:pt x="863"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8;p18">
            <a:extLst>
              <a:ext uri="{FF2B5EF4-FFF2-40B4-BE49-F238E27FC236}">
                <a16:creationId xmlns:a16="http://schemas.microsoft.com/office/drawing/2014/main" id="{946C1F30-E0C3-B34C-E403-C52AEAB2566D}"/>
              </a:ext>
            </a:extLst>
          </p:cNvPr>
          <p:cNvSpPr/>
          <p:nvPr/>
        </p:nvSpPr>
        <p:spPr>
          <a:xfrm>
            <a:off x="7189628" y="1820142"/>
            <a:ext cx="45719" cy="45756"/>
          </a:xfrm>
          <a:custGeom>
            <a:avLst/>
            <a:gdLst/>
            <a:ahLst/>
            <a:cxnLst/>
            <a:rect l="l" t="t" r="r" b="b"/>
            <a:pathLst>
              <a:path w="1254" h="1255" extrusionOk="0">
                <a:moveTo>
                  <a:pt x="605" y="1"/>
                </a:moveTo>
                <a:cubicBezTo>
                  <a:pt x="475" y="1"/>
                  <a:pt x="348" y="39"/>
                  <a:pt x="243" y="144"/>
                </a:cubicBezTo>
                <a:cubicBezTo>
                  <a:pt x="103" y="253"/>
                  <a:pt x="26" y="392"/>
                  <a:pt x="10" y="563"/>
                </a:cubicBezTo>
                <a:cubicBezTo>
                  <a:pt x="-21" y="733"/>
                  <a:pt x="26" y="889"/>
                  <a:pt x="134" y="1013"/>
                </a:cubicBezTo>
                <a:cubicBezTo>
                  <a:pt x="258" y="1152"/>
                  <a:pt x="398" y="1230"/>
                  <a:pt x="568" y="1245"/>
                </a:cubicBezTo>
                <a:cubicBezTo>
                  <a:pt x="600" y="1252"/>
                  <a:pt x="632" y="1255"/>
                  <a:pt x="663" y="1255"/>
                </a:cubicBezTo>
                <a:cubicBezTo>
                  <a:pt x="786" y="1255"/>
                  <a:pt x="907" y="1208"/>
                  <a:pt x="1018" y="1121"/>
                </a:cubicBezTo>
                <a:cubicBezTo>
                  <a:pt x="1142" y="1013"/>
                  <a:pt x="1220" y="857"/>
                  <a:pt x="1251" y="687"/>
                </a:cubicBezTo>
                <a:cubicBezTo>
                  <a:pt x="1266" y="532"/>
                  <a:pt x="1220" y="377"/>
                  <a:pt x="1111" y="237"/>
                </a:cubicBezTo>
                <a:cubicBezTo>
                  <a:pt x="987" y="113"/>
                  <a:pt x="863" y="35"/>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9;p18">
            <a:extLst>
              <a:ext uri="{FF2B5EF4-FFF2-40B4-BE49-F238E27FC236}">
                <a16:creationId xmlns:a16="http://schemas.microsoft.com/office/drawing/2014/main" id="{DAEFA7E2-0C53-2C28-4E9D-957C16809DF5}"/>
              </a:ext>
            </a:extLst>
          </p:cNvPr>
          <p:cNvSpPr/>
          <p:nvPr/>
        </p:nvSpPr>
        <p:spPr>
          <a:xfrm>
            <a:off x="7334264" y="1833388"/>
            <a:ext cx="46013" cy="45719"/>
          </a:xfrm>
          <a:custGeom>
            <a:avLst/>
            <a:gdLst/>
            <a:ahLst/>
            <a:cxnLst/>
            <a:rect l="l" t="t" r="r" b="b"/>
            <a:pathLst>
              <a:path w="1254" h="1246" extrusionOk="0">
                <a:moveTo>
                  <a:pt x="582" y="1"/>
                </a:moveTo>
                <a:cubicBezTo>
                  <a:pt x="459" y="1"/>
                  <a:pt x="341" y="48"/>
                  <a:pt x="242" y="134"/>
                </a:cubicBezTo>
                <a:cubicBezTo>
                  <a:pt x="103" y="259"/>
                  <a:pt x="25" y="398"/>
                  <a:pt x="9" y="569"/>
                </a:cubicBezTo>
                <a:cubicBezTo>
                  <a:pt x="-22" y="724"/>
                  <a:pt x="25" y="879"/>
                  <a:pt x="134" y="1003"/>
                </a:cubicBezTo>
                <a:cubicBezTo>
                  <a:pt x="258" y="1143"/>
                  <a:pt x="397" y="1220"/>
                  <a:pt x="568" y="1236"/>
                </a:cubicBezTo>
                <a:cubicBezTo>
                  <a:pt x="600" y="1242"/>
                  <a:pt x="631" y="1245"/>
                  <a:pt x="663" y="1245"/>
                </a:cubicBezTo>
                <a:cubicBezTo>
                  <a:pt x="786" y="1245"/>
                  <a:pt x="907" y="1198"/>
                  <a:pt x="1018" y="1112"/>
                </a:cubicBezTo>
                <a:cubicBezTo>
                  <a:pt x="1142" y="1003"/>
                  <a:pt x="1219" y="863"/>
                  <a:pt x="1250" y="677"/>
                </a:cubicBezTo>
                <a:cubicBezTo>
                  <a:pt x="1266" y="522"/>
                  <a:pt x="1219" y="367"/>
                  <a:pt x="1111" y="228"/>
                </a:cubicBezTo>
                <a:cubicBezTo>
                  <a:pt x="987" y="103"/>
                  <a:pt x="863" y="26"/>
                  <a:pt x="676" y="10"/>
                </a:cubicBezTo>
                <a:cubicBezTo>
                  <a:pt x="645" y="4"/>
                  <a:pt x="613"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0;p18">
            <a:extLst>
              <a:ext uri="{FF2B5EF4-FFF2-40B4-BE49-F238E27FC236}">
                <a16:creationId xmlns:a16="http://schemas.microsoft.com/office/drawing/2014/main" id="{54884358-E638-48FB-84FB-30DC69D00964}"/>
              </a:ext>
            </a:extLst>
          </p:cNvPr>
          <p:cNvSpPr/>
          <p:nvPr/>
        </p:nvSpPr>
        <p:spPr>
          <a:xfrm>
            <a:off x="7479288" y="1847043"/>
            <a:ext cx="45901" cy="45719"/>
          </a:xfrm>
          <a:custGeom>
            <a:avLst/>
            <a:gdLst/>
            <a:ahLst/>
            <a:cxnLst/>
            <a:rect l="l" t="t" r="r" b="b"/>
            <a:pathLst>
              <a:path w="1254" h="1249" extrusionOk="0">
                <a:moveTo>
                  <a:pt x="605" y="1"/>
                </a:moveTo>
                <a:cubicBezTo>
                  <a:pt x="474" y="1"/>
                  <a:pt x="347" y="39"/>
                  <a:pt x="242" y="144"/>
                </a:cubicBezTo>
                <a:cubicBezTo>
                  <a:pt x="103" y="253"/>
                  <a:pt x="25" y="392"/>
                  <a:pt x="10" y="563"/>
                </a:cubicBezTo>
                <a:cubicBezTo>
                  <a:pt x="-21" y="718"/>
                  <a:pt x="25" y="873"/>
                  <a:pt x="134" y="1012"/>
                </a:cubicBezTo>
                <a:cubicBezTo>
                  <a:pt x="258" y="1152"/>
                  <a:pt x="398" y="1230"/>
                  <a:pt x="568" y="1245"/>
                </a:cubicBezTo>
                <a:cubicBezTo>
                  <a:pt x="592" y="1248"/>
                  <a:pt x="616" y="1249"/>
                  <a:pt x="640" y="1249"/>
                </a:cubicBezTo>
                <a:cubicBezTo>
                  <a:pt x="771" y="1249"/>
                  <a:pt x="900" y="1210"/>
                  <a:pt x="1018" y="1106"/>
                </a:cubicBezTo>
                <a:cubicBezTo>
                  <a:pt x="1142" y="997"/>
                  <a:pt x="1220" y="857"/>
                  <a:pt x="1251" y="687"/>
                </a:cubicBezTo>
                <a:cubicBezTo>
                  <a:pt x="1266" y="532"/>
                  <a:pt x="1220" y="377"/>
                  <a:pt x="1111" y="237"/>
                </a:cubicBezTo>
                <a:cubicBezTo>
                  <a:pt x="987" y="97"/>
                  <a:pt x="847"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18">
            <a:extLst>
              <a:ext uri="{FF2B5EF4-FFF2-40B4-BE49-F238E27FC236}">
                <a16:creationId xmlns:a16="http://schemas.microsoft.com/office/drawing/2014/main" id="{2BCA1E32-F35E-3495-DF33-AB920E59238A}"/>
              </a:ext>
            </a:extLst>
          </p:cNvPr>
          <p:cNvSpPr/>
          <p:nvPr/>
        </p:nvSpPr>
        <p:spPr>
          <a:xfrm>
            <a:off x="7624696" y="1860200"/>
            <a:ext cx="45719" cy="45865"/>
          </a:xfrm>
          <a:custGeom>
            <a:avLst/>
            <a:gdLst/>
            <a:ahLst/>
            <a:cxnLst/>
            <a:rect l="l" t="t" r="r" b="b"/>
            <a:pathLst>
              <a:path w="1250" h="1254" extrusionOk="0">
                <a:moveTo>
                  <a:pt x="615" y="0"/>
                </a:moveTo>
                <a:cubicBezTo>
                  <a:pt x="484" y="0"/>
                  <a:pt x="355" y="39"/>
                  <a:pt x="237" y="143"/>
                </a:cubicBezTo>
                <a:cubicBezTo>
                  <a:pt x="98" y="252"/>
                  <a:pt x="20" y="392"/>
                  <a:pt x="5" y="562"/>
                </a:cubicBezTo>
                <a:cubicBezTo>
                  <a:pt x="-11" y="717"/>
                  <a:pt x="20" y="888"/>
                  <a:pt x="144" y="1012"/>
                </a:cubicBezTo>
                <a:cubicBezTo>
                  <a:pt x="253" y="1152"/>
                  <a:pt x="392" y="1229"/>
                  <a:pt x="563" y="1245"/>
                </a:cubicBezTo>
                <a:cubicBezTo>
                  <a:pt x="594" y="1251"/>
                  <a:pt x="625" y="1254"/>
                  <a:pt x="656" y="1254"/>
                </a:cubicBezTo>
                <a:cubicBezTo>
                  <a:pt x="780" y="1254"/>
                  <a:pt x="901" y="1204"/>
                  <a:pt x="1013" y="1105"/>
                </a:cubicBezTo>
                <a:cubicBezTo>
                  <a:pt x="1121" y="996"/>
                  <a:pt x="1199" y="857"/>
                  <a:pt x="1245" y="686"/>
                </a:cubicBezTo>
                <a:cubicBezTo>
                  <a:pt x="1261" y="531"/>
                  <a:pt x="1230" y="376"/>
                  <a:pt x="1106" y="236"/>
                </a:cubicBezTo>
                <a:cubicBezTo>
                  <a:pt x="997" y="112"/>
                  <a:pt x="858" y="35"/>
                  <a:pt x="687" y="4"/>
                </a:cubicBezTo>
                <a:cubicBezTo>
                  <a:pt x="663" y="1"/>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2;p18">
            <a:extLst>
              <a:ext uri="{FF2B5EF4-FFF2-40B4-BE49-F238E27FC236}">
                <a16:creationId xmlns:a16="http://schemas.microsoft.com/office/drawing/2014/main" id="{52ACAAF3-96D0-ED83-E600-15446BF08E1F}"/>
              </a:ext>
            </a:extLst>
          </p:cNvPr>
          <p:cNvSpPr/>
          <p:nvPr/>
        </p:nvSpPr>
        <p:spPr>
          <a:xfrm>
            <a:off x="5283335" y="1881664"/>
            <a:ext cx="45719" cy="45939"/>
          </a:xfrm>
          <a:custGeom>
            <a:avLst/>
            <a:gdLst/>
            <a:ahLst/>
            <a:cxnLst/>
            <a:rect l="l" t="t" r="r" b="b"/>
            <a:pathLst>
              <a:path w="1249" h="1255" extrusionOk="0">
                <a:moveTo>
                  <a:pt x="614" y="0"/>
                </a:moveTo>
                <a:cubicBezTo>
                  <a:pt x="484" y="0"/>
                  <a:pt x="355" y="39"/>
                  <a:pt x="237" y="144"/>
                </a:cubicBezTo>
                <a:cubicBezTo>
                  <a:pt x="97" y="252"/>
                  <a:pt x="19" y="392"/>
                  <a:pt x="4" y="562"/>
                </a:cubicBezTo>
                <a:cubicBezTo>
                  <a:pt x="-12" y="717"/>
                  <a:pt x="19" y="888"/>
                  <a:pt x="144" y="1012"/>
                </a:cubicBezTo>
                <a:cubicBezTo>
                  <a:pt x="252" y="1152"/>
                  <a:pt x="392" y="1229"/>
                  <a:pt x="562" y="1245"/>
                </a:cubicBezTo>
                <a:cubicBezTo>
                  <a:pt x="593" y="1251"/>
                  <a:pt x="624" y="1254"/>
                  <a:pt x="655" y="1254"/>
                </a:cubicBezTo>
                <a:cubicBezTo>
                  <a:pt x="779" y="1254"/>
                  <a:pt x="900" y="1204"/>
                  <a:pt x="1012" y="1105"/>
                </a:cubicBezTo>
                <a:cubicBezTo>
                  <a:pt x="1152" y="997"/>
                  <a:pt x="1229" y="857"/>
                  <a:pt x="1245" y="686"/>
                </a:cubicBezTo>
                <a:cubicBezTo>
                  <a:pt x="1260" y="531"/>
                  <a:pt x="1229" y="376"/>
                  <a:pt x="1105" y="237"/>
                </a:cubicBezTo>
                <a:cubicBezTo>
                  <a:pt x="997" y="113"/>
                  <a:pt x="857" y="35"/>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3;p18">
            <a:extLst>
              <a:ext uri="{FF2B5EF4-FFF2-40B4-BE49-F238E27FC236}">
                <a16:creationId xmlns:a16="http://schemas.microsoft.com/office/drawing/2014/main" id="{389475D2-658C-7D99-4EA3-F988F8DC5DA8}"/>
              </a:ext>
            </a:extLst>
          </p:cNvPr>
          <p:cNvSpPr/>
          <p:nvPr/>
        </p:nvSpPr>
        <p:spPr>
          <a:xfrm>
            <a:off x="5428246" y="1895060"/>
            <a:ext cx="45719" cy="45901"/>
          </a:xfrm>
          <a:custGeom>
            <a:avLst/>
            <a:gdLst/>
            <a:ahLst/>
            <a:cxnLst/>
            <a:rect l="l" t="t" r="r" b="b"/>
            <a:pathLst>
              <a:path w="1249" h="1254" extrusionOk="0">
                <a:moveTo>
                  <a:pt x="592" y="1"/>
                </a:moveTo>
                <a:cubicBezTo>
                  <a:pt x="469" y="1"/>
                  <a:pt x="348" y="48"/>
                  <a:pt x="237" y="134"/>
                </a:cubicBezTo>
                <a:cubicBezTo>
                  <a:pt x="97" y="258"/>
                  <a:pt x="20" y="398"/>
                  <a:pt x="4" y="568"/>
                </a:cubicBezTo>
                <a:cubicBezTo>
                  <a:pt x="-11" y="723"/>
                  <a:pt x="20" y="879"/>
                  <a:pt x="144" y="1018"/>
                </a:cubicBezTo>
                <a:cubicBezTo>
                  <a:pt x="252" y="1142"/>
                  <a:pt x="392" y="1220"/>
                  <a:pt x="563" y="1251"/>
                </a:cubicBezTo>
                <a:cubicBezTo>
                  <a:pt x="582" y="1253"/>
                  <a:pt x="601" y="1254"/>
                  <a:pt x="621" y="1254"/>
                </a:cubicBezTo>
                <a:cubicBezTo>
                  <a:pt x="756" y="1254"/>
                  <a:pt x="890" y="1206"/>
                  <a:pt x="1012" y="1111"/>
                </a:cubicBezTo>
                <a:cubicBezTo>
                  <a:pt x="1152" y="987"/>
                  <a:pt x="1230" y="863"/>
                  <a:pt x="1245" y="677"/>
                </a:cubicBezTo>
                <a:cubicBezTo>
                  <a:pt x="1261" y="522"/>
                  <a:pt x="1230" y="367"/>
                  <a:pt x="1105" y="243"/>
                </a:cubicBezTo>
                <a:cubicBezTo>
                  <a:pt x="997" y="103"/>
                  <a:pt x="857" y="25"/>
                  <a:pt x="687" y="10"/>
                </a:cubicBezTo>
                <a:cubicBezTo>
                  <a:pt x="655" y="4"/>
                  <a:pt x="623" y="1"/>
                  <a:pt x="59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4;p18">
            <a:extLst>
              <a:ext uri="{FF2B5EF4-FFF2-40B4-BE49-F238E27FC236}">
                <a16:creationId xmlns:a16="http://schemas.microsoft.com/office/drawing/2014/main" id="{576FE07A-CCC7-59C4-4C67-DCB011E81646}"/>
              </a:ext>
            </a:extLst>
          </p:cNvPr>
          <p:cNvSpPr/>
          <p:nvPr/>
        </p:nvSpPr>
        <p:spPr>
          <a:xfrm>
            <a:off x="5573382" y="1908453"/>
            <a:ext cx="45901" cy="45719"/>
          </a:xfrm>
          <a:custGeom>
            <a:avLst/>
            <a:gdLst/>
            <a:ahLst/>
            <a:cxnLst/>
            <a:rect l="l" t="t" r="r" b="b"/>
            <a:pathLst>
              <a:path w="1254" h="1249" extrusionOk="0">
                <a:moveTo>
                  <a:pt x="614" y="1"/>
                </a:moveTo>
                <a:cubicBezTo>
                  <a:pt x="483" y="1"/>
                  <a:pt x="354" y="39"/>
                  <a:pt x="236" y="144"/>
                </a:cubicBezTo>
                <a:cubicBezTo>
                  <a:pt x="112" y="253"/>
                  <a:pt x="34" y="392"/>
                  <a:pt x="3" y="563"/>
                </a:cubicBezTo>
                <a:cubicBezTo>
                  <a:pt x="-12" y="718"/>
                  <a:pt x="34" y="873"/>
                  <a:pt x="143" y="1013"/>
                </a:cubicBezTo>
                <a:cubicBezTo>
                  <a:pt x="267" y="1152"/>
                  <a:pt x="391" y="1214"/>
                  <a:pt x="577" y="1245"/>
                </a:cubicBezTo>
                <a:cubicBezTo>
                  <a:pt x="601" y="1248"/>
                  <a:pt x="625" y="1249"/>
                  <a:pt x="649" y="1249"/>
                </a:cubicBezTo>
                <a:cubicBezTo>
                  <a:pt x="779" y="1249"/>
                  <a:pt x="906" y="1210"/>
                  <a:pt x="1011" y="1106"/>
                </a:cubicBezTo>
                <a:cubicBezTo>
                  <a:pt x="1135" y="997"/>
                  <a:pt x="1213" y="857"/>
                  <a:pt x="1244"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5;p18">
            <a:extLst>
              <a:ext uri="{FF2B5EF4-FFF2-40B4-BE49-F238E27FC236}">
                <a16:creationId xmlns:a16="http://schemas.microsoft.com/office/drawing/2014/main" id="{7D8BC768-21D0-2770-D88F-7E4EA50126DA}"/>
              </a:ext>
            </a:extLst>
          </p:cNvPr>
          <p:cNvSpPr/>
          <p:nvPr/>
        </p:nvSpPr>
        <p:spPr>
          <a:xfrm>
            <a:off x="5718294" y="1921664"/>
            <a:ext cx="45901" cy="45719"/>
          </a:xfrm>
          <a:custGeom>
            <a:avLst/>
            <a:gdLst/>
            <a:ahLst/>
            <a:cxnLst/>
            <a:rect l="l" t="t" r="r" b="b"/>
            <a:pathLst>
              <a:path w="1254" h="1249" extrusionOk="0">
                <a:moveTo>
                  <a:pt x="614" y="0"/>
                </a:moveTo>
                <a:cubicBezTo>
                  <a:pt x="483" y="0"/>
                  <a:pt x="354" y="39"/>
                  <a:pt x="236" y="143"/>
                </a:cubicBezTo>
                <a:cubicBezTo>
                  <a:pt x="112" y="252"/>
                  <a:pt x="35" y="392"/>
                  <a:pt x="4" y="562"/>
                </a:cubicBezTo>
                <a:cubicBezTo>
                  <a:pt x="-12" y="717"/>
                  <a:pt x="35" y="872"/>
                  <a:pt x="143" y="1012"/>
                </a:cubicBezTo>
                <a:cubicBezTo>
                  <a:pt x="267" y="1152"/>
                  <a:pt x="391" y="1229"/>
                  <a:pt x="577" y="1245"/>
                </a:cubicBezTo>
                <a:cubicBezTo>
                  <a:pt x="601" y="1247"/>
                  <a:pt x="625" y="1248"/>
                  <a:pt x="649" y="1248"/>
                </a:cubicBezTo>
                <a:cubicBezTo>
                  <a:pt x="780" y="1248"/>
                  <a:pt x="907" y="1210"/>
                  <a:pt x="1012" y="1105"/>
                </a:cubicBezTo>
                <a:cubicBezTo>
                  <a:pt x="1151" y="1012"/>
                  <a:pt x="1213" y="857"/>
                  <a:pt x="1244" y="686"/>
                </a:cubicBezTo>
                <a:cubicBezTo>
                  <a:pt x="1275" y="531"/>
                  <a:pt x="1229" y="376"/>
                  <a:pt x="1120" y="237"/>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6;p18">
            <a:extLst>
              <a:ext uri="{FF2B5EF4-FFF2-40B4-BE49-F238E27FC236}">
                <a16:creationId xmlns:a16="http://schemas.microsoft.com/office/drawing/2014/main" id="{8F62CC6B-A499-3320-1FB9-5F7E9594F92D}"/>
              </a:ext>
            </a:extLst>
          </p:cNvPr>
          <p:cNvSpPr/>
          <p:nvPr/>
        </p:nvSpPr>
        <p:spPr>
          <a:xfrm>
            <a:off x="5863406" y="1934967"/>
            <a:ext cx="45719" cy="45719"/>
          </a:xfrm>
          <a:custGeom>
            <a:avLst/>
            <a:gdLst/>
            <a:ahLst/>
            <a:cxnLst/>
            <a:rect l="l" t="t" r="r" b="b"/>
            <a:pathLst>
              <a:path w="1255" h="1255" extrusionOk="0">
                <a:moveTo>
                  <a:pt x="614" y="1"/>
                </a:moveTo>
                <a:cubicBezTo>
                  <a:pt x="484" y="1"/>
                  <a:pt x="354" y="39"/>
                  <a:pt x="236" y="144"/>
                </a:cubicBezTo>
                <a:cubicBezTo>
                  <a:pt x="112" y="252"/>
                  <a:pt x="35" y="392"/>
                  <a:pt x="4" y="563"/>
                </a:cubicBezTo>
                <a:cubicBezTo>
                  <a:pt x="-12" y="733"/>
                  <a:pt x="19" y="888"/>
                  <a:pt x="143" y="1012"/>
                </a:cubicBezTo>
                <a:cubicBezTo>
                  <a:pt x="252" y="1152"/>
                  <a:pt x="392" y="1230"/>
                  <a:pt x="578" y="1245"/>
                </a:cubicBezTo>
                <a:cubicBezTo>
                  <a:pt x="609" y="1251"/>
                  <a:pt x="641" y="1255"/>
                  <a:pt x="672" y="1255"/>
                </a:cubicBezTo>
                <a:cubicBezTo>
                  <a:pt x="795" y="1255"/>
                  <a:pt x="913" y="1207"/>
                  <a:pt x="1012" y="1121"/>
                </a:cubicBezTo>
                <a:cubicBezTo>
                  <a:pt x="1152" y="1012"/>
                  <a:pt x="1229" y="857"/>
                  <a:pt x="1245" y="687"/>
                </a:cubicBezTo>
                <a:cubicBezTo>
                  <a:pt x="1276" y="532"/>
                  <a:pt x="1229" y="377"/>
                  <a:pt x="1121" y="237"/>
                </a:cubicBezTo>
                <a:cubicBezTo>
                  <a:pt x="996" y="113"/>
                  <a:pt x="857" y="35"/>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7;p18">
            <a:extLst>
              <a:ext uri="{FF2B5EF4-FFF2-40B4-BE49-F238E27FC236}">
                <a16:creationId xmlns:a16="http://schemas.microsoft.com/office/drawing/2014/main" id="{6E38554C-C2FD-A8E1-A7D3-640CECEF09A4}"/>
              </a:ext>
            </a:extLst>
          </p:cNvPr>
          <p:cNvSpPr/>
          <p:nvPr/>
        </p:nvSpPr>
        <p:spPr>
          <a:xfrm>
            <a:off x="6007988" y="1948160"/>
            <a:ext cx="46048" cy="45719"/>
          </a:xfrm>
          <a:custGeom>
            <a:avLst/>
            <a:gdLst/>
            <a:ahLst/>
            <a:cxnLst/>
            <a:rect l="l" t="t" r="r" b="b"/>
            <a:pathLst>
              <a:path w="1254" h="1245" extrusionOk="0">
                <a:moveTo>
                  <a:pt x="591" y="1"/>
                </a:moveTo>
                <a:cubicBezTo>
                  <a:pt x="468" y="1"/>
                  <a:pt x="347" y="48"/>
                  <a:pt x="236" y="134"/>
                </a:cubicBezTo>
                <a:cubicBezTo>
                  <a:pt x="112" y="258"/>
                  <a:pt x="34" y="398"/>
                  <a:pt x="3" y="569"/>
                </a:cubicBezTo>
                <a:cubicBezTo>
                  <a:pt x="-12" y="724"/>
                  <a:pt x="34" y="879"/>
                  <a:pt x="143" y="1003"/>
                </a:cubicBezTo>
                <a:cubicBezTo>
                  <a:pt x="267" y="1142"/>
                  <a:pt x="391" y="1220"/>
                  <a:pt x="577" y="1236"/>
                </a:cubicBezTo>
                <a:cubicBezTo>
                  <a:pt x="609" y="1242"/>
                  <a:pt x="640" y="1245"/>
                  <a:pt x="672" y="1245"/>
                </a:cubicBezTo>
                <a:cubicBezTo>
                  <a:pt x="794" y="1245"/>
                  <a:pt x="913" y="1198"/>
                  <a:pt x="1011" y="1111"/>
                </a:cubicBezTo>
                <a:cubicBezTo>
                  <a:pt x="1151" y="1003"/>
                  <a:pt x="1228" y="879"/>
                  <a:pt x="1244" y="677"/>
                </a:cubicBezTo>
                <a:cubicBezTo>
                  <a:pt x="1275" y="522"/>
                  <a:pt x="1228" y="367"/>
                  <a:pt x="1120" y="227"/>
                </a:cubicBezTo>
                <a:cubicBezTo>
                  <a:pt x="996" y="103"/>
                  <a:pt x="856" y="26"/>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8;p18">
            <a:extLst>
              <a:ext uri="{FF2B5EF4-FFF2-40B4-BE49-F238E27FC236}">
                <a16:creationId xmlns:a16="http://schemas.microsoft.com/office/drawing/2014/main" id="{0BDF00B9-6883-2089-5119-CCF5D1785C88}"/>
              </a:ext>
            </a:extLst>
          </p:cNvPr>
          <p:cNvSpPr/>
          <p:nvPr/>
        </p:nvSpPr>
        <p:spPr>
          <a:xfrm>
            <a:off x="6153047" y="1961833"/>
            <a:ext cx="45901" cy="45719"/>
          </a:xfrm>
          <a:custGeom>
            <a:avLst/>
            <a:gdLst/>
            <a:ahLst/>
            <a:cxnLst/>
            <a:rect l="l" t="t" r="r" b="b"/>
            <a:pathLst>
              <a:path w="1254" h="1249" extrusionOk="0">
                <a:moveTo>
                  <a:pt x="614" y="1"/>
                </a:moveTo>
                <a:cubicBezTo>
                  <a:pt x="483" y="1"/>
                  <a:pt x="354" y="39"/>
                  <a:pt x="236" y="144"/>
                </a:cubicBezTo>
                <a:cubicBezTo>
                  <a:pt x="112" y="252"/>
                  <a:pt x="35" y="392"/>
                  <a:pt x="4" y="563"/>
                </a:cubicBezTo>
                <a:cubicBezTo>
                  <a:pt x="-12" y="718"/>
                  <a:pt x="35" y="873"/>
                  <a:pt x="143" y="1012"/>
                </a:cubicBezTo>
                <a:cubicBezTo>
                  <a:pt x="252" y="1152"/>
                  <a:pt x="391" y="1229"/>
                  <a:pt x="577" y="1245"/>
                </a:cubicBezTo>
                <a:cubicBezTo>
                  <a:pt x="601" y="1247"/>
                  <a:pt x="625" y="1249"/>
                  <a:pt x="649" y="1249"/>
                </a:cubicBezTo>
                <a:cubicBezTo>
                  <a:pt x="780" y="1249"/>
                  <a:pt x="907" y="1210"/>
                  <a:pt x="1012" y="1105"/>
                </a:cubicBezTo>
                <a:cubicBezTo>
                  <a:pt x="1151" y="997"/>
                  <a:pt x="1229" y="857"/>
                  <a:pt x="1244" y="687"/>
                </a:cubicBezTo>
                <a:cubicBezTo>
                  <a:pt x="1275" y="532"/>
                  <a:pt x="1229" y="376"/>
                  <a:pt x="1120"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9;p18">
            <a:extLst>
              <a:ext uri="{FF2B5EF4-FFF2-40B4-BE49-F238E27FC236}">
                <a16:creationId xmlns:a16="http://schemas.microsoft.com/office/drawing/2014/main" id="{E24C0D62-8B17-FCC2-153C-5A5ED7FFF17C}"/>
              </a:ext>
            </a:extLst>
          </p:cNvPr>
          <p:cNvSpPr/>
          <p:nvPr/>
        </p:nvSpPr>
        <p:spPr>
          <a:xfrm>
            <a:off x="6298160" y="1975136"/>
            <a:ext cx="45719" cy="45719"/>
          </a:xfrm>
          <a:custGeom>
            <a:avLst/>
            <a:gdLst/>
            <a:ahLst/>
            <a:cxnLst/>
            <a:rect l="l" t="t" r="r" b="b"/>
            <a:pathLst>
              <a:path w="1255" h="1255" extrusionOk="0">
                <a:moveTo>
                  <a:pt x="614" y="1"/>
                </a:moveTo>
                <a:cubicBezTo>
                  <a:pt x="484" y="1"/>
                  <a:pt x="355" y="39"/>
                  <a:pt x="237" y="144"/>
                </a:cubicBezTo>
                <a:cubicBezTo>
                  <a:pt x="112" y="253"/>
                  <a:pt x="35" y="392"/>
                  <a:pt x="4" y="563"/>
                </a:cubicBezTo>
                <a:cubicBezTo>
                  <a:pt x="-12" y="718"/>
                  <a:pt x="35" y="889"/>
                  <a:pt x="143" y="1013"/>
                </a:cubicBezTo>
                <a:cubicBezTo>
                  <a:pt x="268" y="1152"/>
                  <a:pt x="392" y="1230"/>
                  <a:pt x="578" y="1245"/>
                </a:cubicBezTo>
                <a:cubicBezTo>
                  <a:pt x="609" y="1252"/>
                  <a:pt x="640" y="1255"/>
                  <a:pt x="671" y="1255"/>
                </a:cubicBezTo>
                <a:cubicBezTo>
                  <a:pt x="794" y="1255"/>
                  <a:pt x="913" y="1205"/>
                  <a:pt x="1012" y="1106"/>
                </a:cubicBezTo>
                <a:cubicBezTo>
                  <a:pt x="1152" y="997"/>
                  <a:pt x="1229" y="858"/>
                  <a:pt x="1245" y="687"/>
                </a:cubicBezTo>
                <a:cubicBezTo>
                  <a:pt x="1276" y="532"/>
                  <a:pt x="1229" y="377"/>
                  <a:pt x="1121" y="237"/>
                </a:cubicBezTo>
                <a:cubicBezTo>
                  <a:pt x="996" y="113"/>
                  <a:pt x="857" y="36"/>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0;p18">
            <a:extLst>
              <a:ext uri="{FF2B5EF4-FFF2-40B4-BE49-F238E27FC236}">
                <a16:creationId xmlns:a16="http://schemas.microsoft.com/office/drawing/2014/main" id="{DC42DE45-73D0-A1B0-5620-92AB8743DA56}"/>
              </a:ext>
            </a:extLst>
          </p:cNvPr>
          <p:cNvSpPr/>
          <p:nvPr/>
        </p:nvSpPr>
        <p:spPr>
          <a:xfrm>
            <a:off x="6442960" y="1988293"/>
            <a:ext cx="45719" cy="45939"/>
          </a:xfrm>
          <a:custGeom>
            <a:avLst/>
            <a:gdLst/>
            <a:ahLst/>
            <a:cxnLst/>
            <a:rect l="l" t="t" r="r" b="b"/>
            <a:pathLst>
              <a:path w="1248" h="1254" extrusionOk="0">
                <a:moveTo>
                  <a:pt x="591" y="0"/>
                </a:moveTo>
                <a:cubicBezTo>
                  <a:pt x="468" y="0"/>
                  <a:pt x="347" y="47"/>
                  <a:pt x="236" y="134"/>
                </a:cubicBezTo>
                <a:cubicBezTo>
                  <a:pt x="96" y="258"/>
                  <a:pt x="34" y="397"/>
                  <a:pt x="3" y="568"/>
                </a:cubicBezTo>
                <a:cubicBezTo>
                  <a:pt x="-12" y="723"/>
                  <a:pt x="34" y="878"/>
                  <a:pt x="143" y="1018"/>
                </a:cubicBezTo>
                <a:cubicBezTo>
                  <a:pt x="267" y="1142"/>
                  <a:pt x="391" y="1219"/>
                  <a:pt x="577" y="1250"/>
                </a:cubicBezTo>
                <a:cubicBezTo>
                  <a:pt x="596" y="1252"/>
                  <a:pt x="616" y="1253"/>
                  <a:pt x="635" y="1253"/>
                </a:cubicBezTo>
                <a:cubicBezTo>
                  <a:pt x="767" y="1253"/>
                  <a:pt x="889" y="1206"/>
                  <a:pt x="1011" y="1111"/>
                </a:cubicBezTo>
                <a:cubicBezTo>
                  <a:pt x="1151" y="987"/>
                  <a:pt x="1228" y="863"/>
                  <a:pt x="1244" y="677"/>
                </a:cubicBezTo>
                <a:cubicBezTo>
                  <a:pt x="1259" y="521"/>
                  <a:pt x="1228" y="366"/>
                  <a:pt x="1120" y="242"/>
                </a:cubicBezTo>
                <a:cubicBezTo>
                  <a:pt x="996" y="103"/>
                  <a:pt x="856" y="25"/>
                  <a:pt x="686" y="10"/>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1;p18">
            <a:extLst>
              <a:ext uri="{FF2B5EF4-FFF2-40B4-BE49-F238E27FC236}">
                <a16:creationId xmlns:a16="http://schemas.microsoft.com/office/drawing/2014/main" id="{A866F846-FCB3-AC73-3D18-0661AEAB5755}"/>
              </a:ext>
            </a:extLst>
          </p:cNvPr>
          <p:cNvSpPr/>
          <p:nvPr/>
        </p:nvSpPr>
        <p:spPr>
          <a:xfrm>
            <a:off x="6587933" y="2001724"/>
            <a:ext cx="46231" cy="45719"/>
          </a:xfrm>
          <a:custGeom>
            <a:avLst/>
            <a:gdLst/>
            <a:ahLst/>
            <a:cxnLst/>
            <a:rect l="l" t="t" r="r" b="b"/>
            <a:pathLst>
              <a:path w="1263" h="1249" extrusionOk="0">
                <a:moveTo>
                  <a:pt x="614" y="0"/>
                </a:moveTo>
                <a:cubicBezTo>
                  <a:pt x="483" y="0"/>
                  <a:pt x="356" y="39"/>
                  <a:pt x="251" y="144"/>
                </a:cubicBezTo>
                <a:cubicBezTo>
                  <a:pt x="112" y="252"/>
                  <a:pt x="34" y="392"/>
                  <a:pt x="3" y="562"/>
                </a:cubicBezTo>
                <a:cubicBezTo>
                  <a:pt x="-12" y="717"/>
                  <a:pt x="34" y="873"/>
                  <a:pt x="143" y="1012"/>
                </a:cubicBezTo>
                <a:cubicBezTo>
                  <a:pt x="267" y="1152"/>
                  <a:pt x="406" y="1214"/>
                  <a:pt x="577" y="1245"/>
                </a:cubicBezTo>
                <a:cubicBezTo>
                  <a:pt x="601" y="1247"/>
                  <a:pt x="625" y="1248"/>
                  <a:pt x="649" y="1248"/>
                </a:cubicBezTo>
                <a:cubicBezTo>
                  <a:pt x="780" y="1248"/>
                  <a:pt x="909" y="1210"/>
                  <a:pt x="1027" y="1105"/>
                </a:cubicBezTo>
                <a:cubicBezTo>
                  <a:pt x="1135" y="997"/>
                  <a:pt x="1213" y="857"/>
                  <a:pt x="1259" y="686"/>
                </a:cubicBezTo>
                <a:cubicBezTo>
                  <a:pt x="1275" y="531"/>
                  <a:pt x="1228" y="376"/>
                  <a:pt x="1120" y="237"/>
                </a:cubicBezTo>
                <a:cubicBezTo>
                  <a:pt x="996" y="97"/>
                  <a:pt x="856" y="20"/>
                  <a:pt x="685" y="4"/>
                </a:cubicBezTo>
                <a:cubicBezTo>
                  <a:pt x="661" y="2"/>
                  <a:pt x="637"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2;p18">
            <a:extLst>
              <a:ext uri="{FF2B5EF4-FFF2-40B4-BE49-F238E27FC236}">
                <a16:creationId xmlns:a16="http://schemas.microsoft.com/office/drawing/2014/main" id="{D59BF177-1BB1-03AD-C4FF-B8373C832F33}"/>
              </a:ext>
            </a:extLst>
          </p:cNvPr>
          <p:cNvSpPr/>
          <p:nvPr/>
        </p:nvSpPr>
        <p:spPr>
          <a:xfrm>
            <a:off x="6732845" y="2014917"/>
            <a:ext cx="46231" cy="45719"/>
          </a:xfrm>
          <a:custGeom>
            <a:avLst/>
            <a:gdLst/>
            <a:ahLst/>
            <a:cxnLst/>
            <a:rect l="l" t="t" r="r" b="b"/>
            <a:pathLst>
              <a:path w="1263" h="1249" extrusionOk="0">
                <a:moveTo>
                  <a:pt x="614" y="1"/>
                </a:moveTo>
                <a:cubicBezTo>
                  <a:pt x="483" y="1"/>
                  <a:pt x="356" y="39"/>
                  <a:pt x="252" y="144"/>
                </a:cubicBezTo>
                <a:cubicBezTo>
                  <a:pt x="112" y="253"/>
                  <a:pt x="34" y="392"/>
                  <a:pt x="3" y="563"/>
                </a:cubicBezTo>
                <a:cubicBezTo>
                  <a:pt x="-12" y="718"/>
                  <a:pt x="34" y="873"/>
                  <a:pt x="143" y="1013"/>
                </a:cubicBezTo>
                <a:cubicBezTo>
                  <a:pt x="267" y="1152"/>
                  <a:pt x="407" y="1230"/>
                  <a:pt x="577" y="1245"/>
                </a:cubicBezTo>
                <a:cubicBezTo>
                  <a:pt x="601" y="1248"/>
                  <a:pt x="625" y="1249"/>
                  <a:pt x="649" y="1249"/>
                </a:cubicBezTo>
                <a:cubicBezTo>
                  <a:pt x="780" y="1249"/>
                  <a:pt x="909" y="1211"/>
                  <a:pt x="1027" y="1106"/>
                </a:cubicBezTo>
                <a:cubicBezTo>
                  <a:pt x="1151" y="997"/>
                  <a:pt x="1213" y="858"/>
                  <a:pt x="1260" y="687"/>
                </a:cubicBezTo>
                <a:cubicBezTo>
                  <a:pt x="1275" y="532"/>
                  <a:pt x="1229" y="377"/>
                  <a:pt x="1120" y="237"/>
                </a:cubicBezTo>
                <a:cubicBezTo>
                  <a:pt x="996" y="98"/>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3;p18">
            <a:extLst>
              <a:ext uri="{FF2B5EF4-FFF2-40B4-BE49-F238E27FC236}">
                <a16:creationId xmlns:a16="http://schemas.microsoft.com/office/drawing/2014/main" id="{7FBF6BD8-B588-5D9F-D3E2-30941E745DD5}"/>
              </a:ext>
            </a:extLst>
          </p:cNvPr>
          <p:cNvSpPr/>
          <p:nvPr/>
        </p:nvSpPr>
        <p:spPr>
          <a:xfrm>
            <a:off x="6877978" y="2028238"/>
            <a:ext cx="46010" cy="45719"/>
          </a:xfrm>
          <a:custGeom>
            <a:avLst/>
            <a:gdLst/>
            <a:ahLst/>
            <a:cxnLst/>
            <a:rect l="l" t="t" r="r" b="b"/>
            <a:pathLst>
              <a:path w="1263" h="1255" extrusionOk="0">
                <a:moveTo>
                  <a:pt x="614" y="0"/>
                </a:moveTo>
                <a:cubicBezTo>
                  <a:pt x="484" y="0"/>
                  <a:pt x="357" y="39"/>
                  <a:pt x="252" y="144"/>
                </a:cubicBezTo>
                <a:cubicBezTo>
                  <a:pt x="112" y="252"/>
                  <a:pt x="35" y="392"/>
                  <a:pt x="4" y="562"/>
                </a:cubicBezTo>
                <a:cubicBezTo>
                  <a:pt x="-12" y="733"/>
                  <a:pt x="35" y="888"/>
                  <a:pt x="143" y="1012"/>
                </a:cubicBezTo>
                <a:cubicBezTo>
                  <a:pt x="267" y="1152"/>
                  <a:pt x="407" y="1229"/>
                  <a:pt x="578" y="1245"/>
                </a:cubicBezTo>
                <a:cubicBezTo>
                  <a:pt x="609" y="1251"/>
                  <a:pt x="641" y="1254"/>
                  <a:pt x="672" y="1254"/>
                </a:cubicBezTo>
                <a:cubicBezTo>
                  <a:pt x="795" y="1254"/>
                  <a:pt x="916" y="1207"/>
                  <a:pt x="1027" y="1121"/>
                </a:cubicBezTo>
                <a:cubicBezTo>
                  <a:pt x="1151" y="997"/>
                  <a:pt x="1229" y="857"/>
                  <a:pt x="1260" y="686"/>
                </a:cubicBezTo>
                <a:cubicBezTo>
                  <a:pt x="1276" y="531"/>
                  <a:pt x="1229" y="376"/>
                  <a:pt x="1120" y="237"/>
                </a:cubicBezTo>
                <a:cubicBezTo>
                  <a:pt x="996" y="112"/>
                  <a:pt x="857" y="35"/>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4;p18">
            <a:extLst>
              <a:ext uri="{FF2B5EF4-FFF2-40B4-BE49-F238E27FC236}">
                <a16:creationId xmlns:a16="http://schemas.microsoft.com/office/drawing/2014/main" id="{703554F8-E4B3-B9B1-23FE-E5BE4F85574B}"/>
              </a:ext>
            </a:extLst>
          </p:cNvPr>
          <p:cNvSpPr/>
          <p:nvPr/>
        </p:nvSpPr>
        <p:spPr>
          <a:xfrm>
            <a:off x="7022869" y="2041431"/>
            <a:ext cx="46048" cy="45719"/>
          </a:xfrm>
          <a:custGeom>
            <a:avLst/>
            <a:gdLst/>
            <a:ahLst/>
            <a:cxnLst/>
            <a:rect l="l" t="t" r="r" b="b"/>
            <a:pathLst>
              <a:path w="1254" h="1245" extrusionOk="0">
                <a:moveTo>
                  <a:pt x="582" y="0"/>
                </a:moveTo>
                <a:cubicBezTo>
                  <a:pt x="459" y="0"/>
                  <a:pt x="341" y="48"/>
                  <a:pt x="242" y="134"/>
                </a:cubicBezTo>
                <a:cubicBezTo>
                  <a:pt x="103" y="258"/>
                  <a:pt x="25" y="398"/>
                  <a:pt x="10" y="568"/>
                </a:cubicBezTo>
                <a:cubicBezTo>
                  <a:pt x="-21" y="723"/>
                  <a:pt x="25" y="878"/>
                  <a:pt x="134" y="1002"/>
                </a:cubicBezTo>
                <a:cubicBezTo>
                  <a:pt x="258" y="1142"/>
                  <a:pt x="397" y="1220"/>
                  <a:pt x="568" y="1235"/>
                </a:cubicBezTo>
                <a:cubicBezTo>
                  <a:pt x="600" y="1241"/>
                  <a:pt x="631" y="1245"/>
                  <a:pt x="663" y="1245"/>
                </a:cubicBezTo>
                <a:cubicBezTo>
                  <a:pt x="786" y="1245"/>
                  <a:pt x="907" y="1197"/>
                  <a:pt x="1018" y="1111"/>
                </a:cubicBezTo>
                <a:cubicBezTo>
                  <a:pt x="1142" y="987"/>
                  <a:pt x="1219" y="863"/>
                  <a:pt x="1250" y="677"/>
                </a:cubicBezTo>
                <a:cubicBezTo>
                  <a:pt x="1266" y="522"/>
                  <a:pt x="1219" y="367"/>
                  <a:pt x="1111" y="227"/>
                </a:cubicBezTo>
                <a:cubicBezTo>
                  <a:pt x="987" y="103"/>
                  <a:pt x="863" y="25"/>
                  <a:pt x="677" y="10"/>
                </a:cubicBezTo>
                <a:cubicBezTo>
                  <a:pt x="645" y="4"/>
                  <a:pt x="613" y="0"/>
                  <a:pt x="58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5;p18">
            <a:extLst>
              <a:ext uri="{FF2B5EF4-FFF2-40B4-BE49-F238E27FC236}">
                <a16:creationId xmlns:a16="http://schemas.microsoft.com/office/drawing/2014/main" id="{16716B9F-3ED5-8A84-409C-5CD4A8975B17}"/>
              </a:ext>
            </a:extLst>
          </p:cNvPr>
          <p:cNvSpPr/>
          <p:nvPr/>
        </p:nvSpPr>
        <p:spPr>
          <a:xfrm>
            <a:off x="7167928" y="2054808"/>
            <a:ext cx="45901" cy="45719"/>
          </a:xfrm>
          <a:custGeom>
            <a:avLst/>
            <a:gdLst/>
            <a:ahLst/>
            <a:cxnLst/>
            <a:rect l="l" t="t" r="r" b="b"/>
            <a:pathLst>
              <a:path w="1254" h="1249" extrusionOk="0">
                <a:moveTo>
                  <a:pt x="605" y="1"/>
                </a:moveTo>
                <a:cubicBezTo>
                  <a:pt x="475" y="1"/>
                  <a:pt x="347" y="39"/>
                  <a:pt x="243" y="144"/>
                </a:cubicBezTo>
                <a:cubicBezTo>
                  <a:pt x="103" y="252"/>
                  <a:pt x="25" y="392"/>
                  <a:pt x="10" y="563"/>
                </a:cubicBezTo>
                <a:cubicBezTo>
                  <a:pt x="-21" y="718"/>
                  <a:pt x="25" y="873"/>
                  <a:pt x="134" y="1012"/>
                </a:cubicBezTo>
                <a:cubicBezTo>
                  <a:pt x="258" y="1152"/>
                  <a:pt x="398" y="1230"/>
                  <a:pt x="568" y="1245"/>
                </a:cubicBezTo>
                <a:cubicBezTo>
                  <a:pt x="592" y="1247"/>
                  <a:pt x="616" y="1249"/>
                  <a:pt x="640" y="1249"/>
                </a:cubicBezTo>
                <a:cubicBezTo>
                  <a:pt x="771" y="1249"/>
                  <a:pt x="900" y="1210"/>
                  <a:pt x="1018" y="1105"/>
                </a:cubicBezTo>
                <a:cubicBezTo>
                  <a:pt x="1142" y="1012"/>
                  <a:pt x="1220" y="857"/>
                  <a:pt x="1251" y="687"/>
                </a:cubicBezTo>
                <a:cubicBezTo>
                  <a:pt x="1266" y="532"/>
                  <a:pt x="1220" y="377"/>
                  <a:pt x="1111"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6;p18">
            <a:extLst>
              <a:ext uri="{FF2B5EF4-FFF2-40B4-BE49-F238E27FC236}">
                <a16:creationId xmlns:a16="http://schemas.microsoft.com/office/drawing/2014/main" id="{9DAFE25C-5F69-02FB-684C-7DDCBC885226}"/>
              </a:ext>
            </a:extLst>
          </p:cNvPr>
          <p:cNvSpPr/>
          <p:nvPr/>
        </p:nvSpPr>
        <p:spPr>
          <a:xfrm>
            <a:off x="7312839" y="2068019"/>
            <a:ext cx="45901" cy="45719"/>
          </a:xfrm>
          <a:custGeom>
            <a:avLst/>
            <a:gdLst/>
            <a:ahLst/>
            <a:cxnLst/>
            <a:rect l="l" t="t" r="r" b="b"/>
            <a:pathLst>
              <a:path w="1254" h="1249" extrusionOk="0">
                <a:moveTo>
                  <a:pt x="605" y="0"/>
                </a:moveTo>
                <a:cubicBezTo>
                  <a:pt x="475" y="0"/>
                  <a:pt x="348" y="38"/>
                  <a:pt x="243" y="143"/>
                </a:cubicBezTo>
                <a:cubicBezTo>
                  <a:pt x="103" y="252"/>
                  <a:pt x="26" y="391"/>
                  <a:pt x="10" y="562"/>
                </a:cubicBezTo>
                <a:cubicBezTo>
                  <a:pt x="-21" y="717"/>
                  <a:pt x="26" y="872"/>
                  <a:pt x="134" y="1012"/>
                </a:cubicBezTo>
                <a:cubicBezTo>
                  <a:pt x="258" y="1151"/>
                  <a:pt x="398" y="1229"/>
                  <a:pt x="569" y="1245"/>
                </a:cubicBezTo>
                <a:cubicBezTo>
                  <a:pt x="593" y="1247"/>
                  <a:pt x="617" y="1248"/>
                  <a:pt x="641" y="1248"/>
                </a:cubicBezTo>
                <a:cubicBezTo>
                  <a:pt x="771" y="1248"/>
                  <a:pt x="900" y="1210"/>
                  <a:pt x="1018" y="1105"/>
                </a:cubicBezTo>
                <a:cubicBezTo>
                  <a:pt x="1142" y="1012"/>
                  <a:pt x="1220" y="857"/>
                  <a:pt x="1251" y="686"/>
                </a:cubicBezTo>
                <a:cubicBezTo>
                  <a:pt x="1267" y="531"/>
                  <a:pt x="1220"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7;p18">
            <a:extLst>
              <a:ext uri="{FF2B5EF4-FFF2-40B4-BE49-F238E27FC236}">
                <a16:creationId xmlns:a16="http://schemas.microsoft.com/office/drawing/2014/main" id="{8050A6D7-355A-F4F4-C888-1F2F60DAFEC5}"/>
              </a:ext>
            </a:extLst>
          </p:cNvPr>
          <p:cNvSpPr/>
          <p:nvPr/>
        </p:nvSpPr>
        <p:spPr>
          <a:xfrm>
            <a:off x="7457951" y="2081766"/>
            <a:ext cx="45719" cy="45719"/>
          </a:xfrm>
          <a:custGeom>
            <a:avLst/>
            <a:gdLst/>
            <a:ahLst/>
            <a:cxnLst/>
            <a:rect l="l" t="t" r="r" b="b"/>
            <a:pathLst>
              <a:path w="1254" h="1254" extrusionOk="0">
                <a:moveTo>
                  <a:pt x="582" y="1"/>
                </a:moveTo>
                <a:cubicBezTo>
                  <a:pt x="459" y="1"/>
                  <a:pt x="341" y="48"/>
                  <a:pt x="242" y="134"/>
                </a:cubicBezTo>
                <a:cubicBezTo>
                  <a:pt x="103" y="258"/>
                  <a:pt x="25" y="398"/>
                  <a:pt x="10" y="569"/>
                </a:cubicBezTo>
                <a:cubicBezTo>
                  <a:pt x="-21" y="724"/>
                  <a:pt x="25" y="879"/>
                  <a:pt x="134" y="1018"/>
                </a:cubicBezTo>
                <a:cubicBezTo>
                  <a:pt x="258" y="1142"/>
                  <a:pt x="397" y="1220"/>
                  <a:pt x="568" y="1251"/>
                </a:cubicBezTo>
                <a:cubicBezTo>
                  <a:pt x="587" y="1253"/>
                  <a:pt x="607" y="1254"/>
                  <a:pt x="626" y="1254"/>
                </a:cubicBezTo>
                <a:cubicBezTo>
                  <a:pt x="762" y="1254"/>
                  <a:pt x="896" y="1206"/>
                  <a:pt x="1018" y="1111"/>
                </a:cubicBezTo>
                <a:cubicBezTo>
                  <a:pt x="1142" y="987"/>
                  <a:pt x="1219" y="863"/>
                  <a:pt x="1250" y="677"/>
                </a:cubicBezTo>
                <a:cubicBezTo>
                  <a:pt x="1266" y="522"/>
                  <a:pt x="1219" y="367"/>
                  <a:pt x="1111" y="243"/>
                </a:cubicBezTo>
                <a:cubicBezTo>
                  <a:pt x="987" y="103"/>
                  <a:pt x="847" y="26"/>
                  <a:pt x="677" y="10"/>
                </a:cubicBezTo>
                <a:cubicBezTo>
                  <a:pt x="645" y="4"/>
                  <a:pt x="613"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98;p18">
            <a:extLst>
              <a:ext uri="{FF2B5EF4-FFF2-40B4-BE49-F238E27FC236}">
                <a16:creationId xmlns:a16="http://schemas.microsoft.com/office/drawing/2014/main" id="{550BBE94-D42F-CED7-7CFB-54B1ACF5E5EA}"/>
              </a:ext>
            </a:extLst>
          </p:cNvPr>
          <p:cNvSpPr/>
          <p:nvPr/>
        </p:nvSpPr>
        <p:spPr>
          <a:xfrm>
            <a:off x="7603159" y="2094959"/>
            <a:ext cx="45719" cy="45755"/>
          </a:xfrm>
          <a:custGeom>
            <a:avLst/>
            <a:gdLst/>
            <a:ahLst/>
            <a:cxnLst/>
            <a:rect l="l" t="t" r="r" b="b"/>
            <a:pathLst>
              <a:path w="1249" h="1250" extrusionOk="0">
                <a:moveTo>
                  <a:pt x="615" y="1"/>
                </a:moveTo>
                <a:cubicBezTo>
                  <a:pt x="484" y="1"/>
                  <a:pt x="355" y="39"/>
                  <a:pt x="237" y="144"/>
                </a:cubicBezTo>
                <a:cubicBezTo>
                  <a:pt x="98" y="253"/>
                  <a:pt x="20" y="392"/>
                  <a:pt x="4" y="563"/>
                </a:cubicBezTo>
                <a:cubicBezTo>
                  <a:pt x="-11" y="718"/>
                  <a:pt x="20" y="873"/>
                  <a:pt x="144" y="1013"/>
                </a:cubicBezTo>
                <a:cubicBezTo>
                  <a:pt x="253" y="1152"/>
                  <a:pt x="392" y="1230"/>
                  <a:pt x="563" y="1245"/>
                </a:cubicBezTo>
                <a:cubicBezTo>
                  <a:pt x="587" y="1248"/>
                  <a:pt x="611" y="1249"/>
                  <a:pt x="635" y="1249"/>
                </a:cubicBezTo>
                <a:cubicBezTo>
                  <a:pt x="766" y="1249"/>
                  <a:pt x="895" y="1211"/>
                  <a:pt x="1013" y="1106"/>
                </a:cubicBezTo>
                <a:cubicBezTo>
                  <a:pt x="1121" y="997"/>
                  <a:pt x="1199" y="858"/>
                  <a:pt x="1245" y="687"/>
                </a:cubicBezTo>
                <a:cubicBezTo>
                  <a:pt x="1261" y="532"/>
                  <a:pt x="1230" y="377"/>
                  <a:pt x="1106"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99;p18">
            <a:extLst>
              <a:ext uri="{FF2B5EF4-FFF2-40B4-BE49-F238E27FC236}">
                <a16:creationId xmlns:a16="http://schemas.microsoft.com/office/drawing/2014/main" id="{CB9727A1-6441-CB08-924A-CCBB709F5212}"/>
              </a:ext>
            </a:extLst>
          </p:cNvPr>
          <p:cNvSpPr/>
          <p:nvPr/>
        </p:nvSpPr>
        <p:spPr>
          <a:xfrm>
            <a:off x="5261816" y="2116514"/>
            <a:ext cx="45719" cy="45719"/>
          </a:xfrm>
          <a:custGeom>
            <a:avLst/>
            <a:gdLst/>
            <a:ahLst/>
            <a:cxnLst/>
            <a:rect l="l" t="t" r="r" b="b"/>
            <a:pathLst>
              <a:path w="1249" h="1249" extrusionOk="0">
                <a:moveTo>
                  <a:pt x="614" y="0"/>
                </a:moveTo>
                <a:cubicBezTo>
                  <a:pt x="483" y="0"/>
                  <a:pt x="354" y="39"/>
                  <a:pt x="236" y="143"/>
                </a:cubicBezTo>
                <a:cubicBezTo>
                  <a:pt x="97" y="252"/>
                  <a:pt x="19" y="392"/>
                  <a:pt x="4" y="562"/>
                </a:cubicBezTo>
                <a:cubicBezTo>
                  <a:pt x="-12" y="717"/>
                  <a:pt x="19" y="872"/>
                  <a:pt x="143" y="1012"/>
                </a:cubicBezTo>
                <a:cubicBezTo>
                  <a:pt x="252" y="1152"/>
                  <a:pt x="391" y="1229"/>
                  <a:pt x="562" y="1245"/>
                </a:cubicBezTo>
                <a:cubicBezTo>
                  <a:pt x="586" y="1247"/>
                  <a:pt x="610" y="1248"/>
                  <a:pt x="634" y="1248"/>
                </a:cubicBezTo>
                <a:cubicBezTo>
                  <a:pt x="765" y="1248"/>
                  <a:pt x="894" y="1210"/>
                  <a:pt x="1012" y="1105"/>
                </a:cubicBezTo>
                <a:cubicBezTo>
                  <a:pt x="1151" y="996"/>
                  <a:pt x="1229" y="857"/>
                  <a:pt x="1245" y="686"/>
                </a:cubicBezTo>
                <a:cubicBezTo>
                  <a:pt x="1260" y="531"/>
                  <a:pt x="1229" y="376"/>
                  <a:pt x="1105" y="237"/>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p18">
            <a:extLst>
              <a:ext uri="{FF2B5EF4-FFF2-40B4-BE49-F238E27FC236}">
                <a16:creationId xmlns:a16="http://schemas.microsoft.com/office/drawing/2014/main" id="{B181013B-7CB8-4219-D65F-A80DDDD86B82}"/>
              </a:ext>
            </a:extLst>
          </p:cNvPr>
          <p:cNvSpPr/>
          <p:nvPr/>
        </p:nvSpPr>
        <p:spPr>
          <a:xfrm>
            <a:off x="5406728" y="2129706"/>
            <a:ext cx="45719" cy="45719"/>
          </a:xfrm>
          <a:custGeom>
            <a:avLst/>
            <a:gdLst/>
            <a:ahLst/>
            <a:cxnLst/>
            <a:rect l="l" t="t" r="r" b="b"/>
            <a:pathLst>
              <a:path w="1249" h="1249" extrusionOk="0">
                <a:moveTo>
                  <a:pt x="615" y="1"/>
                </a:moveTo>
                <a:cubicBezTo>
                  <a:pt x="484" y="1"/>
                  <a:pt x="355" y="39"/>
                  <a:pt x="237" y="144"/>
                </a:cubicBezTo>
                <a:cubicBezTo>
                  <a:pt x="97" y="252"/>
                  <a:pt x="20" y="392"/>
                  <a:pt x="4" y="563"/>
                </a:cubicBezTo>
                <a:cubicBezTo>
                  <a:pt x="-11" y="718"/>
                  <a:pt x="20" y="873"/>
                  <a:pt x="144" y="1012"/>
                </a:cubicBezTo>
                <a:cubicBezTo>
                  <a:pt x="252" y="1152"/>
                  <a:pt x="392" y="1230"/>
                  <a:pt x="562" y="1245"/>
                </a:cubicBezTo>
                <a:cubicBezTo>
                  <a:pt x="586" y="1247"/>
                  <a:pt x="610" y="1249"/>
                  <a:pt x="634" y="1249"/>
                </a:cubicBezTo>
                <a:cubicBezTo>
                  <a:pt x="765" y="1249"/>
                  <a:pt x="894" y="1210"/>
                  <a:pt x="1012" y="1105"/>
                </a:cubicBezTo>
                <a:cubicBezTo>
                  <a:pt x="1152" y="997"/>
                  <a:pt x="1229" y="857"/>
                  <a:pt x="1245" y="687"/>
                </a:cubicBezTo>
                <a:cubicBezTo>
                  <a:pt x="1260" y="532"/>
                  <a:pt x="1229" y="377"/>
                  <a:pt x="1105"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1;p18">
            <a:extLst>
              <a:ext uri="{FF2B5EF4-FFF2-40B4-BE49-F238E27FC236}">
                <a16:creationId xmlns:a16="http://schemas.microsoft.com/office/drawing/2014/main" id="{7E5DB279-7F24-8F25-ADE8-7771AA8E4F24}"/>
              </a:ext>
            </a:extLst>
          </p:cNvPr>
          <p:cNvSpPr/>
          <p:nvPr/>
        </p:nvSpPr>
        <p:spPr>
          <a:xfrm>
            <a:off x="5552046" y="2143009"/>
            <a:ext cx="45719" cy="45719"/>
          </a:xfrm>
          <a:custGeom>
            <a:avLst/>
            <a:gdLst/>
            <a:ahLst/>
            <a:cxnLst/>
            <a:rect l="l" t="t" r="r" b="b"/>
            <a:pathLst>
              <a:path w="1254" h="1254" extrusionOk="0">
                <a:moveTo>
                  <a:pt x="627" y="1"/>
                </a:moveTo>
                <a:cubicBezTo>
                  <a:pt x="492" y="1"/>
                  <a:pt x="358" y="48"/>
                  <a:pt x="236" y="143"/>
                </a:cubicBezTo>
                <a:cubicBezTo>
                  <a:pt x="112" y="252"/>
                  <a:pt x="34" y="391"/>
                  <a:pt x="3" y="578"/>
                </a:cubicBezTo>
                <a:cubicBezTo>
                  <a:pt x="-13" y="733"/>
                  <a:pt x="34" y="888"/>
                  <a:pt x="143" y="1012"/>
                </a:cubicBezTo>
                <a:cubicBezTo>
                  <a:pt x="267" y="1151"/>
                  <a:pt x="391" y="1229"/>
                  <a:pt x="577" y="1245"/>
                </a:cubicBezTo>
                <a:cubicBezTo>
                  <a:pt x="608" y="1251"/>
                  <a:pt x="640" y="1254"/>
                  <a:pt x="672" y="1254"/>
                </a:cubicBezTo>
                <a:cubicBezTo>
                  <a:pt x="794" y="1254"/>
                  <a:pt x="912" y="1207"/>
                  <a:pt x="1011" y="1120"/>
                </a:cubicBezTo>
                <a:cubicBezTo>
                  <a:pt x="1135" y="996"/>
                  <a:pt x="1213" y="857"/>
                  <a:pt x="1244" y="686"/>
                </a:cubicBezTo>
                <a:cubicBezTo>
                  <a:pt x="1275" y="531"/>
                  <a:pt x="1228" y="376"/>
                  <a:pt x="1120" y="236"/>
                </a:cubicBezTo>
                <a:cubicBezTo>
                  <a:pt x="996" y="112"/>
                  <a:pt x="856" y="35"/>
                  <a:pt x="685" y="4"/>
                </a:cubicBezTo>
                <a:cubicBezTo>
                  <a:pt x="666" y="2"/>
                  <a:pt x="647" y="1"/>
                  <a:pt x="627"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2;p18">
            <a:extLst>
              <a:ext uri="{FF2B5EF4-FFF2-40B4-BE49-F238E27FC236}">
                <a16:creationId xmlns:a16="http://schemas.microsoft.com/office/drawing/2014/main" id="{1D95653A-5ADD-89F5-2B52-B15D194D8005}"/>
              </a:ext>
            </a:extLst>
          </p:cNvPr>
          <p:cNvSpPr/>
          <p:nvPr/>
        </p:nvSpPr>
        <p:spPr>
          <a:xfrm>
            <a:off x="5696957" y="2156386"/>
            <a:ext cx="45719" cy="45719"/>
          </a:xfrm>
          <a:custGeom>
            <a:avLst/>
            <a:gdLst/>
            <a:ahLst/>
            <a:cxnLst/>
            <a:rect l="l" t="t" r="r" b="b"/>
            <a:pathLst>
              <a:path w="1254" h="1254" extrusionOk="0">
                <a:moveTo>
                  <a:pt x="591" y="0"/>
                </a:moveTo>
                <a:cubicBezTo>
                  <a:pt x="468" y="0"/>
                  <a:pt x="347" y="47"/>
                  <a:pt x="236" y="134"/>
                </a:cubicBezTo>
                <a:cubicBezTo>
                  <a:pt x="112" y="258"/>
                  <a:pt x="34" y="397"/>
                  <a:pt x="3" y="568"/>
                </a:cubicBezTo>
                <a:cubicBezTo>
                  <a:pt x="-12" y="723"/>
                  <a:pt x="34" y="878"/>
                  <a:pt x="143" y="1018"/>
                </a:cubicBezTo>
                <a:cubicBezTo>
                  <a:pt x="267" y="1142"/>
                  <a:pt x="391" y="1219"/>
                  <a:pt x="577" y="1250"/>
                </a:cubicBezTo>
                <a:cubicBezTo>
                  <a:pt x="597" y="1252"/>
                  <a:pt x="616" y="1253"/>
                  <a:pt x="635" y="1253"/>
                </a:cubicBezTo>
                <a:cubicBezTo>
                  <a:pt x="771" y="1253"/>
                  <a:pt x="903" y="1206"/>
                  <a:pt x="1011" y="1111"/>
                </a:cubicBezTo>
                <a:cubicBezTo>
                  <a:pt x="1151" y="1018"/>
                  <a:pt x="1213" y="863"/>
                  <a:pt x="1244" y="677"/>
                </a:cubicBezTo>
                <a:cubicBezTo>
                  <a:pt x="1275" y="522"/>
                  <a:pt x="1229" y="366"/>
                  <a:pt x="1120" y="242"/>
                </a:cubicBezTo>
                <a:cubicBezTo>
                  <a:pt x="996" y="103"/>
                  <a:pt x="856" y="25"/>
                  <a:pt x="686" y="10"/>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3;p18">
            <a:extLst>
              <a:ext uri="{FF2B5EF4-FFF2-40B4-BE49-F238E27FC236}">
                <a16:creationId xmlns:a16="http://schemas.microsoft.com/office/drawing/2014/main" id="{57C0DB32-423C-4487-5231-2D5430FD0B0E}"/>
              </a:ext>
            </a:extLst>
          </p:cNvPr>
          <p:cNvSpPr/>
          <p:nvPr/>
        </p:nvSpPr>
        <p:spPr>
          <a:xfrm>
            <a:off x="5841649" y="2169598"/>
            <a:ext cx="45939" cy="45719"/>
          </a:xfrm>
          <a:custGeom>
            <a:avLst/>
            <a:gdLst/>
            <a:ahLst/>
            <a:cxnLst/>
            <a:rect l="l" t="t" r="r" b="b"/>
            <a:pathLst>
              <a:path w="1255" h="1249" extrusionOk="0">
                <a:moveTo>
                  <a:pt x="615" y="0"/>
                </a:moveTo>
                <a:cubicBezTo>
                  <a:pt x="484" y="0"/>
                  <a:pt x="355" y="39"/>
                  <a:pt x="237" y="144"/>
                </a:cubicBezTo>
                <a:cubicBezTo>
                  <a:pt x="113" y="252"/>
                  <a:pt x="36" y="392"/>
                  <a:pt x="5" y="562"/>
                </a:cubicBezTo>
                <a:cubicBezTo>
                  <a:pt x="-11" y="718"/>
                  <a:pt x="20" y="873"/>
                  <a:pt x="144" y="1012"/>
                </a:cubicBezTo>
                <a:cubicBezTo>
                  <a:pt x="253" y="1152"/>
                  <a:pt x="392" y="1229"/>
                  <a:pt x="578" y="1245"/>
                </a:cubicBezTo>
                <a:cubicBezTo>
                  <a:pt x="602" y="1247"/>
                  <a:pt x="626" y="1249"/>
                  <a:pt x="650" y="1249"/>
                </a:cubicBezTo>
                <a:cubicBezTo>
                  <a:pt x="781" y="1249"/>
                  <a:pt x="908" y="1210"/>
                  <a:pt x="1013" y="1105"/>
                </a:cubicBezTo>
                <a:cubicBezTo>
                  <a:pt x="1152" y="1012"/>
                  <a:pt x="1230" y="857"/>
                  <a:pt x="1245" y="687"/>
                </a:cubicBezTo>
                <a:cubicBezTo>
                  <a:pt x="1276" y="531"/>
                  <a:pt x="1230" y="376"/>
                  <a:pt x="1121"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4;p18">
            <a:extLst>
              <a:ext uri="{FF2B5EF4-FFF2-40B4-BE49-F238E27FC236}">
                <a16:creationId xmlns:a16="http://schemas.microsoft.com/office/drawing/2014/main" id="{4B39E314-3517-7CEE-1233-5B2FE5914AB3}"/>
              </a:ext>
            </a:extLst>
          </p:cNvPr>
          <p:cNvSpPr/>
          <p:nvPr/>
        </p:nvSpPr>
        <p:spPr>
          <a:xfrm>
            <a:off x="5986653" y="2182808"/>
            <a:ext cx="45865" cy="45719"/>
          </a:xfrm>
          <a:custGeom>
            <a:avLst/>
            <a:gdLst/>
            <a:ahLst/>
            <a:cxnLst/>
            <a:rect l="l" t="t" r="r" b="b"/>
            <a:pathLst>
              <a:path w="1254" h="1250" extrusionOk="0">
                <a:moveTo>
                  <a:pt x="613" y="1"/>
                </a:moveTo>
                <a:cubicBezTo>
                  <a:pt x="483" y="1"/>
                  <a:pt x="354" y="39"/>
                  <a:pt x="236" y="144"/>
                </a:cubicBezTo>
                <a:cubicBezTo>
                  <a:pt x="112" y="253"/>
                  <a:pt x="34" y="392"/>
                  <a:pt x="3" y="563"/>
                </a:cubicBezTo>
                <a:cubicBezTo>
                  <a:pt x="-13" y="718"/>
                  <a:pt x="34" y="873"/>
                  <a:pt x="143" y="1013"/>
                </a:cubicBezTo>
                <a:cubicBezTo>
                  <a:pt x="267" y="1152"/>
                  <a:pt x="391" y="1230"/>
                  <a:pt x="577" y="1245"/>
                </a:cubicBezTo>
                <a:cubicBezTo>
                  <a:pt x="601" y="1248"/>
                  <a:pt x="625" y="1249"/>
                  <a:pt x="649" y="1249"/>
                </a:cubicBezTo>
                <a:cubicBezTo>
                  <a:pt x="779" y="1249"/>
                  <a:pt x="906" y="1211"/>
                  <a:pt x="1011" y="1106"/>
                </a:cubicBezTo>
                <a:cubicBezTo>
                  <a:pt x="1151" y="1013"/>
                  <a:pt x="1228" y="858"/>
                  <a:pt x="1244" y="687"/>
                </a:cubicBezTo>
                <a:cubicBezTo>
                  <a:pt x="1275" y="532"/>
                  <a:pt x="1228" y="377"/>
                  <a:pt x="1120" y="237"/>
                </a:cubicBezTo>
                <a:cubicBezTo>
                  <a:pt x="996" y="98"/>
                  <a:pt x="856" y="20"/>
                  <a:pt x="685" y="5"/>
                </a:cubicBezTo>
                <a:cubicBezTo>
                  <a:pt x="661" y="2"/>
                  <a:pt x="637" y="1"/>
                  <a:pt x="613"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5;p18">
            <a:extLst>
              <a:ext uri="{FF2B5EF4-FFF2-40B4-BE49-F238E27FC236}">
                <a16:creationId xmlns:a16="http://schemas.microsoft.com/office/drawing/2014/main" id="{1C636878-17FF-9634-4B06-3CF5A8B9BC34}"/>
              </a:ext>
            </a:extLst>
          </p:cNvPr>
          <p:cNvSpPr/>
          <p:nvPr/>
        </p:nvSpPr>
        <p:spPr>
          <a:xfrm>
            <a:off x="6131711" y="2196555"/>
            <a:ext cx="45719" cy="45719"/>
          </a:xfrm>
          <a:custGeom>
            <a:avLst/>
            <a:gdLst/>
            <a:ahLst/>
            <a:cxnLst/>
            <a:rect l="l" t="t" r="r" b="b"/>
            <a:pathLst>
              <a:path w="1254" h="1254" extrusionOk="0">
                <a:moveTo>
                  <a:pt x="591" y="1"/>
                </a:moveTo>
                <a:cubicBezTo>
                  <a:pt x="468" y="1"/>
                  <a:pt x="347" y="48"/>
                  <a:pt x="236" y="134"/>
                </a:cubicBezTo>
                <a:cubicBezTo>
                  <a:pt x="112" y="258"/>
                  <a:pt x="34" y="398"/>
                  <a:pt x="3" y="568"/>
                </a:cubicBezTo>
                <a:cubicBezTo>
                  <a:pt x="-12" y="723"/>
                  <a:pt x="34" y="879"/>
                  <a:pt x="143" y="1018"/>
                </a:cubicBezTo>
                <a:cubicBezTo>
                  <a:pt x="251" y="1142"/>
                  <a:pt x="391" y="1220"/>
                  <a:pt x="577" y="1251"/>
                </a:cubicBezTo>
                <a:cubicBezTo>
                  <a:pt x="597" y="1253"/>
                  <a:pt x="616" y="1254"/>
                  <a:pt x="635" y="1254"/>
                </a:cubicBezTo>
                <a:cubicBezTo>
                  <a:pt x="771" y="1254"/>
                  <a:pt x="903" y="1206"/>
                  <a:pt x="1011" y="1111"/>
                </a:cubicBezTo>
                <a:cubicBezTo>
                  <a:pt x="1151" y="987"/>
                  <a:pt x="1229" y="863"/>
                  <a:pt x="1244" y="677"/>
                </a:cubicBezTo>
                <a:cubicBezTo>
                  <a:pt x="1275" y="522"/>
                  <a:pt x="1229" y="367"/>
                  <a:pt x="1120" y="243"/>
                </a:cubicBezTo>
                <a:cubicBezTo>
                  <a:pt x="996" y="103"/>
                  <a:pt x="856" y="26"/>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6;p18">
            <a:extLst>
              <a:ext uri="{FF2B5EF4-FFF2-40B4-BE49-F238E27FC236}">
                <a16:creationId xmlns:a16="http://schemas.microsoft.com/office/drawing/2014/main" id="{79791F00-536C-8B6D-0D00-94F63643823E}"/>
              </a:ext>
            </a:extLst>
          </p:cNvPr>
          <p:cNvSpPr/>
          <p:nvPr/>
        </p:nvSpPr>
        <p:spPr>
          <a:xfrm>
            <a:off x="6276440" y="2209766"/>
            <a:ext cx="45901" cy="45719"/>
          </a:xfrm>
          <a:custGeom>
            <a:avLst/>
            <a:gdLst/>
            <a:ahLst/>
            <a:cxnLst/>
            <a:rect l="l" t="t" r="r" b="b"/>
            <a:pathLst>
              <a:path w="1254" h="1249" extrusionOk="0">
                <a:moveTo>
                  <a:pt x="614" y="1"/>
                </a:moveTo>
                <a:cubicBezTo>
                  <a:pt x="483" y="1"/>
                  <a:pt x="354" y="39"/>
                  <a:pt x="236" y="144"/>
                </a:cubicBezTo>
                <a:cubicBezTo>
                  <a:pt x="112" y="253"/>
                  <a:pt x="35" y="392"/>
                  <a:pt x="4" y="563"/>
                </a:cubicBezTo>
                <a:cubicBezTo>
                  <a:pt x="-12" y="718"/>
                  <a:pt x="35" y="873"/>
                  <a:pt x="143" y="1013"/>
                </a:cubicBezTo>
                <a:cubicBezTo>
                  <a:pt x="267" y="1152"/>
                  <a:pt x="391" y="1230"/>
                  <a:pt x="578" y="1245"/>
                </a:cubicBezTo>
                <a:cubicBezTo>
                  <a:pt x="602" y="1248"/>
                  <a:pt x="625" y="1249"/>
                  <a:pt x="649" y="1249"/>
                </a:cubicBezTo>
                <a:cubicBezTo>
                  <a:pt x="780" y="1249"/>
                  <a:pt x="907" y="1211"/>
                  <a:pt x="1012" y="1106"/>
                </a:cubicBezTo>
                <a:cubicBezTo>
                  <a:pt x="1151" y="997"/>
                  <a:pt x="1229" y="858"/>
                  <a:pt x="1244" y="687"/>
                </a:cubicBezTo>
                <a:cubicBezTo>
                  <a:pt x="1275" y="532"/>
                  <a:pt x="1229" y="377"/>
                  <a:pt x="1120" y="237"/>
                </a:cubicBezTo>
                <a:cubicBezTo>
                  <a:pt x="996" y="98"/>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7;p18">
            <a:extLst>
              <a:ext uri="{FF2B5EF4-FFF2-40B4-BE49-F238E27FC236}">
                <a16:creationId xmlns:a16="http://schemas.microsoft.com/office/drawing/2014/main" id="{E73082DC-131C-F773-0ABA-C32DFF25C490}"/>
              </a:ext>
            </a:extLst>
          </p:cNvPr>
          <p:cNvSpPr/>
          <p:nvPr/>
        </p:nvSpPr>
        <p:spPr>
          <a:xfrm>
            <a:off x="6421441" y="2222939"/>
            <a:ext cx="45719" cy="45757"/>
          </a:xfrm>
          <a:custGeom>
            <a:avLst/>
            <a:gdLst/>
            <a:ahLst/>
            <a:cxnLst/>
            <a:rect l="l" t="t" r="r" b="b"/>
            <a:pathLst>
              <a:path w="1248" h="1249" extrusionOk="0">
                <a:moveTo>
                  <a:pt x="613" y="0"/>
                </a:moveTo>
                <a:cubicBezTo>
                  <a:pt x="483" y="0"/>
                  <a:pt x="354" y="39"/>
                  <a:pt x="236" y="144"/>
                </a:cubicBezTo>
                <a:cubicBezTo>
                  <a:pt x="96" y="252"/>
                  <a:pt x="34" y="392"/>
                  <a:pt x="3" y="562"/>
                </a:cubicBezTo>
                <a:cubicBezTo>
                  <a:pt x="-13" y="717"/>
                  <a:pt x="34" y="872"/>
                  <a:pt x="143" y="1012"/>
                </a:cubicBezTo>
                <a:cubicBezTo>
                  <a:pt x="267" y="1152"/>
                  <a:pt x="391" y="1229"/>
                  <a:pt x="577" y="1245"/>
                </a:cubicBezTo>
                <a:cubicBezTo>
                  <a:pt x="601" y="1247"/>
                  <a:pt x="624" y="1248"/>
                  <a:pt x="648" y="1248"/>
                </a:cubicBezTo>
                <a:cubicBezTo>
                  <a:pt x="775" y="1248"/>
                  <a:pt x="893" y="1210"/>
                  <a:pt x="1011" y="1105"/>
                </a:cubicBezTo>
                <a:cubicBezTo>
                  <a:pt x="1151" y="997"/>
                  <a:pt x="1228" y="857"/>
                  <a:pt x="1244" y="686"/>
                </a:cubicBezTo>
                <a:cubicBezTo>
                  <a:pt x="1259" y="531"/>
                  <a:pt x="1228" y="376"/>
                  <a:pt x="1120" y="237"/>
                </a:cubicBezTo>
                <a:cubicBezTo>
                  <a:pt x="996" y="97"/>
                  <a:pt x="856" y="19"/>
                  <a:pt x="685" y="4"/>
                </a:cubicBezTo>
                <a:cubicBezTo>
                  <a:pt x="661" y="2"/>
                  <a:pt x="637" y="0"/>
                  <a:pt x="613"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8;p18">
            <a:extLst>
              <a:ext uri="{FF2B5EF4-FFF2-40B4-BE49-F238E27FC236}">
                <a16:creationId xmlns:a16="http://schemas.microsoft.com/office/drawing/2014/main" id="{D046C317-3DD8-0463-2B4F-D6C95D253288}"/>
              </a:ext>
            </a:extLst>
          </p:cNvPr>
          <p:cNvSpPr/>
          <p:nvPr/>
        </p:nvSpPr>
        <p:spPr>
          <a:xfrm>
            <a:off x="6566353" y="2236098"/>
            <a:ext cx="45719" cy="45901"/>
          </a:xfrm>
          <a:custGeom>
            <a:avLst/>
            <a:gdLst/>
            <a:ahLst/>
            <a:cxnLst/>
            <a:rect l="l" t="t" r="r" b="b"/>
            <a:pathLst>
              <a:path w="1249" h="1254" extrusionOk="0">
                <a:moveTo>
                  <a:pt x="629" y="0"/>
                </a:moveTo>
                <a:cubicBezTo>
                  <a:pt x="493" y="0"/>
                  <a:pt x="359" y="48"/>
                  <a:pt x="237" y="143"/>
                </a:cubicBezTo>
                <a:cubicBezTo>
                  <a:pt x="97" y="252"/>
                  <a:pt x="20" y="391"/>
                  <a:pt x="4" y="577"/>
                </a:cubicBezTo>
                <a:cubicBezTo>
                  <a:pt x="-11" y="732"/>
                  <a:pt x="20" y="887"/>
                  <a:pt x="144" y="1011"/>
                </a:cubicBezTo>
                <a:cubicBezTo>
                  <a:pt x="268" y="1151"/>
                  <a:pt x="392" y="1229"/>
                  <a:pt x="578" y="1244"/>
                </a:cubicBezTo>
                <a:cubicBezTo>
                  <a:pt x="610" y="1250"/>
                  <a:pt x="641" y="1254"/>
                  <a:pt x="671" y="1254"/>
                </a:cubicBezTo>
                <a:cubicBezTo>
                  <a:pt x="790" y="1254"/>
                  <a:pt x="901" y="1206"/>
                  <a:pt x="1012" y="1120"/>
                </a:cubicBezTo>
                <a:cubicBezTo>
                  <a:pt x="1152" y="996"/>
                  <a:pt x="1230" y="856"/>
                  <a:pt x="1245" y="686"/>
                </a:cubicBezTo>
                <a:cubicBezTo>
                  <a:pt x="1261" y="531"/>
                  <a:pt x="1230" y="376"/>
                  <a:pt x="1121" y="236"/>
                </a:cubicBezTo>
                <a:cubicBezTo>
                  <a:pt x="997" y="112"/>
                  <a:pt x="857" y="34"/>
                  <a:pt x="687" y="3"/>
                </a:cubicBezTo>
                <a:cubicBezTo>
                  <a:pt x="667"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9;p18">
            <a:extLst>
              <a:ext uri="{FF2B5EF4-FFF2-40B4-BE49-F238E27FC236}">
                <a16:creationId xmlns:a16="http://schemas.microsoft.com/office/drawing/2014/main" id="{7F308A1C-8AF5-4D6F-0E28-1AFD92132A73}"/>
              </a:ext>
            </a:extLst>
          </p:cNvPr>
          <p:cNvSpPr/>
          <p:nvPr/>
        </p:nvSpPr>
        <p:spPr>
          <a:xfrm>
            <a:off x="6711510" y="2249639"/>
            <a:ext cx="46048" cy="45719"/>
          </a:xfrm>
          <a:custGeom>
            <a:avLst/>
            <a:gdLst/>
            <a:ahLst/>
            <a:cxnLst/>
            <a:rect l="l" t="t" r="r" b="b"/>
            <a:pathLst>
              <a:path w="1263" h="1254" extrusionOk="0">
                <a:moveTo>
                  <a:pt x="591" y="1"/>
                </a:moveTo>
                <a:cubicBezTo>
                  <a:pt x="468" y="1"/>
                  <a:pt x="350" y="48"/>
                  <a:pt x="251" y="134"/>
                </a:cubicBezTo>
                <a:cubicBezTo>
                  <a:pt x="112" y="258"/>
                  <a:pt x="34" y="398"/>
                  <a:pt x="3" y="569"/>
                </a:cubicBezTo>
                <a:cubicBezTo>
                  <a:pt x="-12" y="724"/>
                  <a:pt x="34" y="879"/>
                  <a:pt x="143" y="1018"/>
                </a:cubicBezTo>
                <a:cubicBezTo>
                  <a:pt x="267" y="1143"/>
                  <a:pt x="406" y="1220"/>
                  <a:pt x="577" y="1251"/>
                </a:cubicBezTo>
                <a:cubicBezTo>
                  <a:pt x="596" y="1253"/>
                  <a:pt x="616" y="1254"/>
                  <a:pt x="635" y="1254"/>
                </a:cubicBezTo>
                <a:cubicBezTo>
                  <a:pt x="771" y="1254"/>
                  <a:pt x="905" y="1206"/>
                  <a:pt x="1027" y="1112"/>
                </a:cubicBezTo>
                <a:cubicBezTo>
                  <a:pt x="1151" y="987"/>
                  <a:pt x="1213" y="863"/>
                  <a:pt x="1259" y="677"/>
                </a:cubicBezTo>
                <a:cubicBezTo>
                  <a:pt x="1275" y="522"/>
                  <a:pt x="1228" y="367"/>
                  <a:pt x="1120" y="243"/>
                </a:cubicBezTo>
                <a:cubicBezTo>
                  <a:pt x="996" y="103"/>
                  <a:pt x="856" y="26"/>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0;p18">
            <a:extLst>
              <a:ext uri="{FF2B5EF4-FFF2-40B4-BE49-F238E27FC236}">
                <a16:creationId xmlns:a16="http://schemas.microsoft.com/office/drawing/2014/main" id="{B46A68A0-8086-E974-54A9-29B027365B78}"/>
              </a:ext>
            </a:extLst>
          </p:cNvPr>
          <p:cNvSpPr/>
          <p:nvPr/>
        </p:nvSpPr>
        <p:spPr>
          <a:xfrm>
            <a:off x="6856238" y="2262869"/>
            <a:ext cx="46231" cy="45719"/>
          </a:xfrm>
          <a:custGeom>
            <a:avLst/>
            <a:gdLst/>
            <a:ahLst/>
            <a:cxnLst/>
            <a:rect l="l" t="t" r="r" b="b"/>
            <a:pathLst>
              <a:path w="1263" h="1249" extrusionOk="0">
                <a:moveTo>
                  <a:pt x="614" y="0"/>
                </a:moveTo>
                <a:cubicBezTo>
                  <a:pt x="484" y="0"/>
                  <a:pt x="357" y="38"/>
                  <a:pt x="252" y="143"/>
                </a:cubicBezTo>
                <a:cubicBezTo>
                  <a:pt x="112" y="252"/>
                  <a:pt x="35" y="392"/>
                  <a:pt x="4" y="562"/>
                </a:cubicBezTo>
                <a:cubicBezTo>
                  <a:pt x="-12" y="717"/>
                  <a:pt x="35" y="872"/>
                  <a:pt x="143" y="1012"/>
                </a:cubicBezTo>
                <a:cubicBezTo>
                  <a:pt x="267" y="1151"/>
                  <a:pt x="407" y="1229"/>
                  <a:pt x="577" y="1245"/>
                </a:cubicBezTo>
                <a:cubicBezTo>
                  <a:pt x="601" y="1247"/>
                  <a:pt x="625" y="1248"/>
                  <a:pt x="649" y="1248"/>
                </a:cubicBezTo>
                <a:cubicBezTo>
                  <a:pt x="780" y="1248"/>
                  <a:pt x="909" y="1210"/>
                  <a:pt x="1027" y="1105"/>
                </a:cubicBezTo>
                <a:cubicBezTo>
                  <a:pt x="1151" y="996"/>
                  <a:pt x="1229" y="857"/>
                  <a:pt x="1260" y="686"/>
                </a:cubicBezTo>
                <a:cubicBezTo>
                  <a:pt x="1275"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1;p18">
            <a:extLst>
              <a:ext uri="{FF2B5EF4-FFF2-40B4-BE49-F238E27FC236}">
                <a16:creationId xmlns:a16="http://schemas.microsoft.com/office/drawing/2014/main" id="{2AED8CE5-86CB-9976-8E3B-068634FC6CEC}"/>
              </a:ext>
            </a:extLst>
          </p:cNvPr>
          <p:cNvSpPr/>
          <p:nvPr/>
        </p:nvSpPr>
        <p:spPr>
          <a:xfrm>
            <a:off x="7001460" y="2276061"/>
            <a:ext cx="45939" cy="45719"/>
          </a:xfrm>
          <a:custGeom>
            <a:avLst/>
            <a:gdLst/>
            <a:ahLst/>
            <a:cxnLst/>
            <a:rect l="l" t="t" r="r" b="b"/>
            <a:pathLst>
              <a:path w="1255" h="1249" extrusionOk="0">
                <a:moveTo>
                  <a:pt x="605" y="1"/>
                </a:moveTo>
                <a:cubicBezTo>
                  <a:pt x="475" y="1"/>
                  <a:pt x="348" y="39"/>
                  <a:pt x="243" y="144"/>
                </a:cubicBezTo>
                <a:cubicBezTo>
                  <a:pt x="103" y="252"/>
                  <a:pt x="26" y="392"/>
                  <a:pt x="10" y="563"/>
                </a:cubicBezTo>
                <a:cubicBezTo>
                  <a:pt x="-21" y="718"/>
                  <a:pt x="26" y="873"/>
                  <a:pt x="134" y="1012"/>
                </a:cubicBezTo>
                <a:cubicBezTo>
                  <a:pt x="259" y="1152"/>
                  <a:pt x="398" y="1229"/>
                  <a:pt x="569" y="1245"/>
                </a:cubicBezTo>
                <a:cubicBezTo>
                  <a:pt x="593" y="1247"/>
                  <a:pt x="617" y="1249"/>
                  <a:pt x="641" y="1249"/>
                </a:cubicBezTo>
                <a:cubicBezTo>
                  <a:pt x="771" y="1249"/>
                  <a:pt x="901" y="1210"/>
                  <a:pt x="1018" y="1105"/>
                </a:cubicBezTo>
                <a:cubicBezTo>
                  <a:pt x="1143" y="997"/>
                  <a:pt x="1220" y="857"/>
                  <a:pt x="1251" y="687"/>
                </a:cubicBezTo>
                <a:cubicBezTo>
                  <a:pt x="1267" y="532"/>
                  <a:pt x="1220" y="376"/>
                  <a:pt x="1112"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2;p18">
            <a:extLst>
              <a:ext uri="{FF2B5EF4-FFF2-40B4-BE49-F238E27FC236}">
                <a16:creationId xmlns:a16="http://schemas.microsoft.com/office/drawing/2014/main" id="{9FA5A5E9-7789-9B0A-3761-AFAE00453ABD}"/>
              </a:ext>
            </a:extLst>
          </p:cNvPr>
          <p:cNvSpPr/>
          <p:nvPr/>
        </p:nvSpPr>
        <p:spPr>
          <a:xfrm>
            <a:off x="7146591" y="2289364"/>
            <a:ext cx="45719" cy="45719"/>
          </a:xfrm>
          <a:custGeom>
            <a:avLst/>
            <a:gdLst/>
            <a:ahLst/>
            <a:cxnLst/>
            <a:rect l="l" t="t" r="r" b="b"/>
            <a:pathLst>
              <a:path w="1254" h="1254" extrusionOk="0">
                <a:moveTo>
                  <a:pt x="619" y="1"/>
                </a:moveTo>
                <a:cubicBezTo>
                  <a:pt x="483" y="1"/>
                  <a:pt x="351" y="48"/>
                  <a:pt x="242" y="143"/>
                </a:cubicBezTo>
                <a:cubicBezTo>
                  <a:pt x="103" y="267"/>
                  <a:pt x="25" y="391"/>
                  <a:pt x="10" y="577"/>
                </a:cubicBezTo>
                <a:cubicBezTo>
                  <a:pt x="-21" y="733"/>
                  <a:pt x="25" y="888"/>
                  <a:pt x="134" y="1012"/>
                </a:cubicBezTo>
                <a:cubicBezTo>
                  <a:pt x="258" y="1151"/>
                  <a:pt x="397" y="1229"/>
                  <a:pt x="568" y="1244"/>
                </a:cubicBezTo>
                <a:cubicBezTo>
                  <a:pt x="600" y="1251"/>
                  <a:pt x="631" y="1254"/>
                  <a:pt x="663" y="1254"/>
                </a:cubicBezTo>
                <a:cubicBezTo>
                  <a:pt x="786" y="1254"/>
                  <a:pt x="907" y="1207"/>
                  <a:pt x="1018" y="1120"/>
                </a:cubicBezTo>
                <a:cubicBezTo>
                  <a:pt x="1142" y="1012"/>
                  <a:pt x="1219" y="857"/>
                  <a:pt x="1250" y="686"/>
                </a:cubicBezTo>
                <a:cubicBezTo>
                  <a:pt x="1266" y="531"/>
                  <a:pt x="1219" y="376"/>
                  <a:pt x="1111" y="236"/>
                </a:cubicBezTo>
                <a:cubicBezTo>
                  <a:pt x="987" y="112"/>
                  <a:pt x="863"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3;p18">
            <a:extLst>
              <a:ext uri="{FF2B5EF4-FFF2-40B4-BE49-F238E27FC236}">
                <a16:creationId xmlns:a16="http://schemas.microsoft.com/office/drawing/2014/main" id="{7339AAB1-24C1-F12E-1FC5-D9C1706CC67E}"/>
              </a:ext>
            </a:extLst>
          </p:cNvPr>
          <p:cNvSpPr/>
          <p:nvPr/>
        </p:nvSpPr>
        <p:spPr>
          <a:xfrm>
            <a:off x="7291503" y="2302741"/>
            <a:ext cx="45719" cy="45719"/>
          </a:xfrm>
          <a:custGeom>
            <a:avLst/>
            <a:gdLst/>
            <a:ahLst/>
            <a:cxnLst/>
            <a:rect l="l" t="t" r="r" b="b"/>
            <a:pathLst>
              <a:path w="1254" h="1254" extrusionOk="0">
                <a:moveTo>
                  <a:pt x="582" y="0"/>
                </a:moveTo>
                <a:cubicBezTo>
                  <a:pt x="460" y="0"/>
                  <a:pt x="341" y="47"/>
                  <a:pt x="243" y="134"/>
                </a:cubicBezTo>
                <a:cubicBezTo>
                  <a:pt x="103" y="258"/>
                  <a:pt x="26" y="397"/>
                  <a:pt x="10" y="568"/>
                </a:cubicBezTo>
                <a:cubicBezTo>
                  <a:pt x="-21" y="723"/>
                  <a:pt x="26" y="878"/>
                  <a:pt x="134" y="1018"/>
                </a:cubicBezTo>
                <a:cubicBezTo>
                  <a:pt x="258" y="1142"/>
                  <a:pt x="398" y="1219"/>
                  <a:pt x="568" y="1250"/>
                </a:cubicBezTo>
                <a:cubicBezTo>
                  <a:pt x="588" y="1252"/>
                  <a:pt x="607" y="1253"/>
                  <a:pt x="627" y="1253"/>
                </a:cubicBezTo>
                <a:cubicBezTo>
                  <a:pt x="762" y="1253"/>
                  <a:pt x="896" y="1206"/>
                  <a:pt x="1018" y="1111"/>
                </a:cubicBezTo>
                <a:cubicBezTo>
                  <a:pt x="1142" y="1018"/>
                  <a:pt x="1220" y="863"/>
                  <a:pt x="1251" y="677"/>
                </a:cubicBezTo>
                <a:cubicBezTo>
                  <a:pt x="1266" y="521"/>
                  <a:pt x="1220" y="366"/>
                  <a:pt x="1111" y="242"/>
                </a:cubicBezTo>
                <a:cubicBezTo>
                  <a:pt x="987" y="103"/>
                  <a:pt x="863" y="25"/>
                  <a:pt x="677" y="10"/>
                </a:cubicBezTo>
                <a:cubicBezTo>
                  <a:pt x="645" y="3"/>
                  <a:pt x="614" y="0"/>
                  <a:pt x="58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4;p18">
            <a:extLst>
              <a:ext uri="{FF2B5EF4-FFF2-40B4-BE49-F238E27FC236}">
                <a16:creationId xmlns:a16="http://schemas.microsoft.com/office/drawing/2014/main" id="{80D7D7D7-9F90-5EDB-142D-124C3E22F3E5}"/>
              </a:ext>
            </a:extLst>
          </p:cNvPr>
          <p:cNvSpPr/>
          <p:nvPr/>
        </p:nvSpPr>
        <p:spPr>
          <a:xfrm>
            <a:off x="7436213" y="2315952"/>
            <a:ext cx="45939" cy="45719"/>
          </a:xfrm>
          <a:custGeom>
            <a:avLst/>
            <a:gdLst/>
            <a:ahLst/>
            <a:cxnLst/>
            <a:rect l="l" t="t" r="r" b="b"/>
            <a:pathLst>
              <a:path w="1255" h="1249" extrusionOk="0">
                <a:moveTo>
                  <a:pt x="605" y="0"/>
                </a:moveTo>
                <a:cubicBezTo>
                  <a:pt x="475" y="0"/>
                  <a:pt x="348" y="39"/>
                  <a:pt x="243" y="144"/>
                </a:cubicBezTo>
                <a:cubicBezTo>
                  <a:pt x="103" y="252"/>
                  <a:pt x="26" y="392"/>
                  <a:pt x="10" y="562"/>
                </a:cubicBezTo>
                <a:cubicBezTo>
                  <a:pt x="-21" y="717"/>
                  <a:pt x="26" y="873"/>
                  <a:pt x="134" y="1012"/>
                </a:cubicBezTo>
                <a:cubicBezTo>
                  <a:pt x="259" y="1152"/>
                  <a:pt x="398" y="1214"/>
                  <a:pt x="569" y="1245"/>
                </a:cubicBezTo>
                <a:cubicBezTo>
                  <a:pt x="593" y="1247"/>
                  <a:pt x="617" y="1248"/>
                  <a:pt x="641" y="1248"/>
                </a:cubicBezTo>
                <a:cubicBezTo>
                  <a:pt x="771" y="1248"/>
                  <a:pt x="901" y="1210"/>
                  <a:pt x="1019" y="1105"/>
                </a:cubicBezTo>
                <a:cubicBezTo>
                  <a:pt x="1143" y="1012"/>
                  <a:pt x="1220" y="857"/>
                  <a:pt x="1251" y="686"/>
                </a:cubicBezTo>
                <a:cubicBezTo>
                  <a:pt x="1267" y="531"/>
                  <a:pt x="1220" y="376"/>
                  <a:pt x="1112" y="237"/>
                </a:cubicBezTo>
                <a:cubicBezTo>
                  <a:pt x="987" y="97"/>
                  <a:pt x="848"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5;p18">
            <a:extLst>
              <a:ext uri="{FF2B5EF4-FFF2-40B4-BE49-F238E27FC236}">
                <a16:creationId xmlns:a16="http://schemas.microsoft.com/office/drawing/2014/main" id="{95674F7F-1280-63F4-6B0C-A1EE035AC3DA}"/>
              </a:ext>
            </a:extLst>
          </p:cNvPr>
          <p:cNvSpPr/>
          <p:nvPr/>
        </p:nvSpPr>
        <p:spPr>
          <a:xfrm>
            <a:off x="7581017" y="2329551"/>
            <a:ext cx="46048" cy="45719"/>
          </a:xfrm>
          <a:custGeom>
            <a:avLst/>
            <a:gdLst/>
            <a:ahLst/>
            <a:cxnLst/>
            <a:rect l="l" t="t" r="r" b="b"/>
            <a:pathLst>
              <a:path w="1263" h="1254" extrusionOk="0">
                <a:moveTo>
                  <a:pt x="628" y="0"/>
                </a:moveTo>
                <a:cubicBezTo>
                  <a:pt x="492" y="0"/>
                  <a:pt x="360" y="48"/>
                  <a:pt x="251" y="143"/>
                </a:cubicBezTo>
                <a:cubicBezTo>
                  <a:pt x="112" y="251"/>
                  <a:pt x="34" y="391"/>
                  <a:pt x="3" y="577"/>
                </a:cubicBezTo>
                <a:cubicBezTo>
                  <a:pt x="-12" y="732"/>
                  <a:pt x="34" y="887"/>
                  <a:pt x="143" y="1011"/>
                </a:cubicBezTo>
                <a:cubicBezTo>
                  <a:pt x="267" y="1151"/>
                  <a:pt x="406" y="1228"/>
                  <a:pt x="577" y="1244"/>
                </a:cubicBezTo>
                <a:cubicBezTo>
                  <a:pt x="609" y="1250"/>
                  <a:pt x="640" y="1253"/>
                  <a:pt x="672" y="1253"/>
                </a:cubicBezTo>
                <a:cubicBezTo>
                  <a:pt x="795" y="1253"/>
                  <a:pt x="916" y="1206"/>
                  <a:pt x="1027" y="1120"/>
                </a:cubicBezTo>
                <a:cubicBezTo>
                  <a:pt x="1151" y="996"/>
                  <a:pt x="1228" y="856"/>
                  <a:pt x="1260" y="685"/>
                </a:cubicBezTo>
                <a:cubicBezTo>
                  <a:pt x="1275" y="530"/>
                  <a:pt x="1228" y="375"/>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6;p18">
            <a:extLst>
              <a:ext uri="{FF2B5EF4-FFF2-40B4-BE49-F238E27FC236}">
                <a16:creationId xmlns:a16="http://schemas.microsoft.com/office/drawing/2014/main" id="{AE5C0754-A403-9CD2-4DBB-52CACABDE0ED}"/>
              </a:ext>
            </a:extLst>
          </p:cNvPr>
          <p:cNvSpPr/>
          <p:nvPr/>
        </p:nvSpPr>
        <p:spPr>
          <a:xfrm>
            <a:off x="5240279" y="2350888"/>
            <a:ext cx="45719" cy="45901"/>
          </a:xfrm>
          <a:custGeom>
            <a:avLst/>
            <a:gdLst/>
            <a:ahLst/>
            <a:cxnLst/>
            <a:rect l="l" t="t" r="r" b="b"/>
            <a:pathLst>
              <a:path w="1249" h="1254" extrusionOk="0">
                <a:moveTo>
                  <a:pt x="629" y="0"/>
                </a:moveTo>
                <a:cubicBezTo>
                  <a:pt x="493" y="0"/>
                  <a:pt x="359" y="48"/>
                  <a:pt x="237" y="143"/>
                </a:cubicBezTo>
                <a:cubicBezTo>
                  <a:pt x="98" y="251"/>
                  <a:pt x="20" y="391"/>
                  <a:pt x="5" y="577"/>
                </a:cubicBezTo>
                <a:cubicBezTo>
                  <a:pt x="-11" y="732"/>
                  <a:pt x="20" y="887"/>
                  <a:pt x="144" y="1011"/>
                </a:cubicBezTo>
                <a:cubicBezTo>
                  <a:pt x="253" y="1151"/>
                  <a:pt x="392" y="1228"/>
                  <a:pt x="563" y="1244"/>
                </a:cubicBezTo>
                <a:cubicBezTo>
                  <a:pt x="595" y="1250"/>
                  <a:pt x="626" y="1253"/>
                  <a:pt x="658" y="1253"/>
                </a:cubicBezTo>
                <a:cubicBezTo>
                  <a:pt x="781" y="1253"/>
                  <a:pt x="902" y="1206"/>
                  <a:pt x="1013" y="1120"/>
                </a:cubicBezTo>
                <a:cubicBezTo>
                  <a:pt x="1152" y="996"/>
                  <a:pt x="1230" y="856"/>
                  <a:pt x="1245" y="686"/>
                </a:cubicBezTo>
                <a:cubicBezTo>
                  <a:pt x="1261" y="531"/>
                  <a:pt x="1230" y="375"/>
                  <a:pt x="1106" y="236"/>
                </a:cubicBezTo>
                <a:cubicBezTo>
                  <a:pt x="997" y="112"/>
                  <a:pt x="858" y="34"/>
                  <a:pt x="687" y="3"/>
                </a:cubicBezTo>
                <a:cubicBezTo>
                  <a:pt x="668"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7;p18">
            <a:extLst>
              <a:ext uri="{FF2B5EF4-FFF2-40B4-BE49-F238E27FC236}">
                <a16:creationId xmlns:a16="http://schemas.microsoft.com/office/drawing/2014/main" id="{8B90B6BE-85EA-76D0-D400-B41633B84CD5}"/>
              </a:ext>
            </a:extLst>
          </p:cNvPr>
          <p:cNvSpPr/>
          <p:nvPr/>
        </p:nvSpPr>
        <p:spPr>
          <a:xfrm>
            <a:off x="5385209" y="2364246"/>
            <a:ext cx="45719" cy="45901"/>
          </a:xfrm>
          <a:custGeom>
            <a:avLst/>
            <a:gdLst/>
            <a:ahLst/>
            <a:cxnLst/>
            <a:rect l="l" t="t" r="r" b="b"/>
            <a:pathLst>
              <a:path w="1249" h="1254" extrusionOk="0">
                <a:moveTo>
                  <a:pt x="591" y="1"/>
                </a:moveTo>
                <a:cubicBezTo>
                  <a:pt x="469" y="1"/>
                  <a:pt x="348" y="48"/>
                  <a:pt x="237" y="134"/>
                </a:cubicBezTo>
                <a:cubicBezTo>
                  <a:pt x="97" y="258"/>
                  <a:pt x="19" y="398"/>
                  <a:pt x="4" y="568"/>
                </a:cubicBezTo>
                <a:cubicBezTo>
                  <a:pt x="-12" y="724"/>
                  <a:pt x="19" y="879"/>
                  <a:pt x="143" y="1018"/>
                </a:cubicBezTo>
                <a:cubicBezTo>
                  <a:pt x="252" y="1142"/>
                  <a:pt x="392" y="1220"/>
                  <a:pt x="562" y="1251"/>
                </a:cubicBezTo>
                <a:cubicBezTo>
                  <a:pt x="582" y="1253"/>
                  <a:pt x="601" y="1254"/>
                  <a:pt x="620" y="1254"/>
                </a:cubicBezTo>
                <a:cubicBezTo>
                  <a:pt x="756" y="1254"/>
                  <a:pt x="890" y="1206"/>
                  <a:pt x="1012" y="1111"/>
                </a:cubicBezTo>
                <a:cubicBezTo>
                  <a:pt x="1152" y="987"/>
                  <a:pt x="1229" y="863"/>
                  <a:pt x="1245" y="677"/>
                </a:cubicBezTo>
                <a:cubicBezTo>
                  <a:pt x="1260" y="522"/>
                  <a:pt x="1229" y="367"/>
                  <a:pt x="1105" y="243"/>
                </a:cubicBezTo>
                <a:cubicBezTo>
                  <a:pt x="996" y="103"/>
                  <a:pt x="857" y="26"/>
                  <a:pt x="686" y="10"/>
                </a:cubicBezTo>
                <a:cubicBezTo>
                  <a:pt x="655"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8;p18">
            <a:extLst>
              <a:ext uri="{FF2B5EF4-FFF2-40B4-BE49-F238E27FC236}">
                <a16:creationId xmlns:a16="http://schemas.microsoft.com/office/drawing/2014/main" id="{41F92EC0-1AFF-5A24-FCD0-5A0FCB63B465}"/>
              </a:ext>
            </a:extLst>
          </p:cNvPr>
          <p:cNvSpPr/>
          <p:nvPr/>
        </p:nvSpPr>
        <p:spPr>
          <a:xfrm>
            <a:off x="5530121" y="2377622"/>
            <a:ext cx="45719" cy="45755"/>
          </a:xfrm>
          <a:custGeom>
            <a:avLst/>
            <a:gdLst/>
            <a:ahLst/>
            <a:cxnLst/>
            <a:rect l="l" t="t" r="r" b="b"/>
            <a:pathLst>
              <a:path w="1249" h="1250" extrusionOk="0">
                <a:moveTo>
                  <a:pt x="615" y="1"/>
                </a:moveTo>
                <a:cubicBezTo>
                  <a:pt x="484" y="1"/>
                  <a:pt x="355" y="39"/>
                  <a:pt x="237" y="144"/>
                </a:cubicBezTo>
                <a:cubicBezTo>
                  <a:pt x="97" y="253"/>
                  <a:pt x="20" y="392"/>
                  <a:pt x="4" y="563"/>
                </a:cubicBezTo>
                <a:cubicBezTo>
                  <a:pt x="-11" y="718"/>
                  <a:pt x="20" y="873"/>
                  <a:pt x="144" y="1013"/>
                </a:cubicBezTo>
                <a:cubicBezTo>
                  <a:pt x="252" y="1152"/>
                  <a:pt x="392" y="1230"/>
                  <a:pt x="563" y="1245"/>
                </a:cubicBezTo>
                <a:cubicBezTo>
                  <a:pt x="587" y="1248"/>
                  <a:pt x="611" y="1249"/>
                  <a:pt x="634" y="1249"/>
                </a:cubicBezTo>
                <a:cubicBezTo>
                  <a:pt x="765" y="1249"/>
                  <a:pt x="894" y="1211"/>
                  <a:pt x="1012" y="1106"/>
                </a:cubicBezTo>
                <a:cubicBezTo>
                  <a:pt x="1152" y="997"/>
                  <a:pt x="1229" y="858"/>
                  <a:pt x="1245" y="687"/>
                </a:cubicBezTo>
                <a:cubicBezTo>
                  <a:pt x="1260" y="532"/>
                  <a:pt x="1229" y="377"/>
                  <a:pt x="1105"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9;p18">
            <a:extLst>
              <a:ext uri="{FF2B5EF4-FFF2-40B4-BE49-F238E27FC236}">
                <a16:creationId xmlns:a16="http://schemas.microsoft.com/office/drawing/2014/main" id="{EC48405C-B5D2-9BFA-A047-A20BB9761BE8}"/>
              </a:ext>
            </a:extLst>
          </p:cNvPr>
          <p:cNvSpPr/>
          <p:nvPr/>
        </p:nvSpPr>
        <p:spPr>
          <a:xfrm>
            <a:off x="5675257" y="2390850"/>
            <a:ext cx="45901" cy="45719"/>
          </a:xfrm>
          <a:custGeom>
            <a:avLst/>
            <a:gdLst/>
            <a:ahLst/>
            <a:cxnLst/>
            <a:rect l="l" t="t" r="r" b="b"/>
            <a:pathLst>
              <a:path w="1254" h="1249" extrusionOk="0">
                <a:moveTo>
                  <a:pt x="614" y="0"/>
                </a:moveTo>
                <a:cubicBezTo>
                  <a:pt x="483" y="0"/>
                  <a:pt x="354" y="39"/>
                  <a:pt x="236" y="144"/>
                </a:cubicBezTo>
                <a:cubicBezTo>
                  <a:pt x="112" y="252"/>
                  <a:pt x="34" y="392"/>
                  <a:pt x="3" y="562"/>
                </a:cubicBezTo>
                <a:cubicBezTo>
                  <a:pt x="-12" y="717"/>
                  <a:pt x="34" y="873"/>
                  <a:pt x="143" y="1012"/>
                </a:cubicBezTo>
                <a:cubicBezTo>
                  <a:pt x="267" y="1152"/>
                  <a:pt x="391" y="1229"/>
                  <a:pt x="577" y="1245"/>
                </a:cubicBezTo>
                <a:cubicBezTo>
                  <a:pt x="601" y="1247"/>
                  <a:pt x="625" y="1248"/>
                  <a:pt x="649" y="1248"/>
                </a:cubicBezTo>
                <a:cubicBezTo>
                  <a:pt x="779" y="1248"/>
                  <a:pt x="906" y="1210"/>
                  <a:pt x="1011" y="1105"/>
                </a:cubicBezTo>
                <a:cubicBezTo>
                  <a:pt x="1151" y="997"/>
                  <a:pt x="1213" y="857"/>
                  <a:pt x="1244" y="686"/>
                </a:cubicBezTo>
                <a:cubicBezTo>
                  <a:pt x="1275" y="531"/>
                  <a:pt x="1228" y="376"/>
                  <a:pt x="1120" y="237"/>
                </a:cubicBezTo>
                <a:cubicBezTo>
                  <a:pt x="996" y="97"/>
                  <a:pt x="856" y="20"/>
                  <a:pt x="685" y="4"/>
                </a:cubicBezTo>
                <a:cubicBezTo>
                  <a:pt x="661"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0;p18">
            <a:extLst>
              <a:ext uri="{FF2B5EF4-FFF2-40B4-BE49-F238E27FC236}">
                <a16:creationId xmlns:a16="http://schemas.microsoft.com/office/drawing/2014/main" id="{53B03E86-6A76-F565-7E7B-820F544CF1D9}"/>
              </a:ext>
            </a:extLst>
          </p:cNvPr>
          <p:cNvSpPr/>
          <p:nvPr/>
        </p:nvSpPr>
        <p:spPr>
          <a:xfrm>
            <a:off x="5820315" y="2404153"/>
            <a:ext cx="45756" cy="45719"/>
          </a:xfrm>
          <a:custGeom>
            <a:avLst/>
            <a:gdLst/>
            <a:ahLst/>
            <a:cxnLst/>
            <a:rect l="l" t="t" r="r" b="b"/>
            <a:pathLst>
              <a:path w="1255" h="1254" extrusionOk="0">
                <a:moveTo>
                  <a:pt x="629" y="1"/>
                </a:moveTo>
                <a:cubicBezTo>
                  <a:pt x="493" y="1"/>
                  <a:pt x="359" y="48"/>
                  <a:pt x="237" y="143"/>
                </a:cubicBezTo>
                <a:cubicBezTo>
                  <a:pt x="113" y="267"/>
                  <a:pt x="35" y="391"/>
                  <a:pt x="4" y="577"/>
                </a:cubicBezTo>
                <a:cubicBezTo>
                  <a:pt x="-11" y="732"/>
                  <a:pt x="20" y="888"/>
                  <a:pt x="144" y="1012"/>
                </a:cubicBezTo>
                <a:cubicBezTo>
                  <a:pt x="253" y="1151"/>
                  <a:pt x="392" y="1229"/>
                  <a:pt x="578" y="1244"/>
                </a:cubicBezTo>
                <a:cubicBezTo>
                  <a:pt x="610" y="1251"/>
                  <a:pt x="642" y="1254"/>
                  <a:pt x="673" y="1254"/>
                </a:cubicBezTo>
                <a:cubicBezTo>
                  <a:pt x="795" y="1254"/>
                  <a:pt x="914" y="1207"/>
                  <a:pt x="1013" y="1120"/>
                </a:cubicBezTo>
                <a:cubicBezTo>
                  <a:pt x="1152" y="1012"/>
                  <a:pt x="1230" y="857"/>
                  <a:pt x="1245" y="686"/>
                </a:cubicBezTo>
                <a:cubicBezTo>
                  <a:pt x="1276" y="531"/>
                  <a:pt x="1230" y="376"/>
                  <a:pt x="1121" y="236"/>
                </a:cubicBezTo>
                <a:cubicBezTo>
                  <a:pt x="997" y="112"/>
                  <a:pt x="857" y="34"/>
                  <a:pt x="687" y="3"/>
                </a:cubicBezTo>
                <a:cubicBezTo>
                  <a:pt x="667"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21;p18">
            <a:extLst>
              <a:ext uri="{FF2B5EF4-FFF2-40B4-BE49-F238E27FC236}">
                <a16:creationId xmlns:a16="http://schemas.microsoft.com/office/drawing/2014/main" id="{15724DC2-7E7B-6516-639D-8E8316F90A48}"/>
              </a:ext>
            </a:extLst>
          </p:cNvPr>
          <p:cNvSpPr/>
          <p:nvPr/>
        </p:nvSpPr>
        <p:spPr>
          <a:xfrm>
            <a:off x="5965262" y="2417495"/>
            <a:ext cx="45719" cy="45756"/>
          </a:xfrm>
          <a:custGeom>
            <a:avLst/>
            <a:gdLst/>
            <a:ahLst/>
            <a:cxnLst/>
            <a:rect l="l" t="t" r="r" b="b"/>
            <a:pathLst>
              <a:path w="1254" h="1255" extrusionOk="0">
                <a:moveTo>
                  <a:pt x="591" y="1"/>
                </a:moveTo>
                <a:cubicBezTo>
                  <a:pt x="468" y="1"/>
                  <a:pt x="347" y="48"/>
                  <a:pt x="236" y="135"/>
                </a:cubicBezTo>
                <a:cubicBezTo>
                  <a:pt x="112" y="259"/>
                  <a:pt x="35" y="398"/>
                  <a:pt x="4" y="569"/>
                </a:cubicBezTo>
                <a:cubicBezTo>
                  <a:pt x="-12" y="724"/>
                  <a:pt x="35" y="879"/>
                  <a:pt x="143" y="1019"/>
                </a:cubicBezTo>
                <a:cubicBezTo>
                  <a:pt x="267" y="1143"/>
                  <a:pt x="391" y="1220"/>
                  <a:pt x="578" y="1251"/>
                </a:cubicBezTo>
                <a:cubicBezTo>
                  <a:pt x="597" y="1253"/>
                  <a:pt x="616" y="1254"/>
                  <a:pt x="636" y="1254"/>
                </a:cubicBezTo>
                <a:cubicBezTo>
                  <a:pt x="771" y="1254"/>
                  <a:pt x="903" y="1207"/>
                  <a:pt x="1012" y="1112"/>
                </a:cubicBezTo>
                <a:cubicBezTo>
                  <a:pt x="1151" y="1019"/>
                  <a:pt x="1229" y="863"/>
                  <a:pt x="1245" y="677"/>
                </a:cubicBezTo>
                <a:cubicBezTo>
                  <a:pt x="1276" y="522"/>
                  <a:pt x="1229" y="367"/>
                  <a:pt x="1120" y="243"/>
                </a:cubicBezTo>
                <a:cubicBezTo>
                  <a:pt x="996" y="103"/>
                  <a:pt x="857" y="26"/>
                  <a:pt x="686" y="10"/>
                </a:cubicBezTo>
                <a:cubicBezTo>
                  <a:pt x="655"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322;p18">
            <a:extLst>
              <a:ext uri="{FF2B5EF4-FFF2-40B4-BE49-F238E27FC236}">
                <a16:creationId xmlns:a16="http://schemas.microsoft.com/office/drawing/2014/main" id="{1C3D2A7B-DC94-7F64-812D-8A406FF83A6B}"/>
              </a:ext>
            </a:extLst>
          </p:cNvPr>
          <p:cNvSpPr/>
          <p:nvPr/>
        </p:nvSpPr>
        <p:spPr>
          <a:xfrm>
            <a:off x="6110010" y="2431019"/>
            <a:ext cx="45901" cy="45719"/>
          </a:xfrm>
          <a:custGeom>
            <a:avLst/>
            <a:gdLst/>
            <a:ahLst/>
            <a:cxnLst/>
            <a:rect l="l" t="t" r="r" b="b"/>
            <a:pathLst>
              <a:path w="1254" h="1249" extrusionOk="0">
                <a:moveTo>
                  <a:pt x="614" y="1"/>
                </a:moveTo>
                <a:cubicBezTo>
                  <a:pt x="483" y="1"/>
                  <a:pt x="354" y="39"/>
                  <a:pt x="236" y="144"/>
                </a:cubicBezTo>
                <a:cubicBezTo>
                  <a:pt x="112" y="253"/>
                  <a:pt x="34" y="392"/>
                  <a:pt x="3" y="563"/>
                </a:cubicBezTo>
                <a:cubicBezTo>
                  <a:pt x="-12" y="718"/>
                  <a:pt x="34" y="873"/>
                  <a:pt x="143" y="1013"/>
                </a:cubicBezTo>
                <a:cubicBezTo>
                  <a:pt x="251" y="1152"/>
                  <a:pt x="391" y="1230"/>
                  <a:pt x="577" y="1245"/>
                </a:cubicBezTo>
                <a:cubicBezTo>
                  <a:pt x="601" y="1248"/>
                  <a:pt x="625" y="1249"/>
                  <a:pt x="649" y="1249"/>
                </a:cubicBezTo>
                <a:cubicBezTo>
                  <a:pt x="779" y="1249"/>
                  <a:pt x="906" y="1210"/>
                  <a:pt x="1011" y="1106"/>
                </a:cubicBezTo>
                <a:cubicBezTo>
                  <a:pt x="1151" y="997"/>
                  <a:pt x="1228" y="857"/>
                  <a:pt x="1244"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323;p18">
            <a:extLst>
              <a:ext uri="{FF2B5EF4-FFF2-40B4-BE49-F238E27FC236}">
                <a16:creationId xmlns:a16="http://schemas.microsoft.com/office/drawing/2014/main" id="{8F6B5C72-AF91-D027-7CFF-7AB88285ADFD}"/>
              </a:ext>
            </a:extLst>
          </p:cNvPr>
          <p:cNvSpPr/>
          <p:nvPr/>
        </p:nvSpPr>
        <p:spPr>
          <a:xfrm>
            <a:off x="6255104" y="2444305"/>
            <a:ext cx="45719" cy="45756"/>
          </a:xfrm>
          <a:custGeom>
            <a:avLst/>
            <a:gdLst/>
            <a:ahLst/>
            <a:cxnLst/>
            <a:rect l="l" t="t" r="r" b="b"/>
            <a:pathLst>
              <a:path w="1254" h="1255" extrusionOk="0">
                <a:moveTo>
                  <a:pt x="628" y="1"/>
                </a:moveTo>
                <a:cubicBezTo>
                  <a:pt x="492" y="1"/>
                  <a:pt x="358" y="48"/>
                  <a:pt x="236" y="143"/>
                </a:cubicBezTo>
                <a:cubicBezTo>
                  <a:pt x="112" y="252"/>
                  <a:pt x="34" y="392"/>
                  <a:pt x="3" y="578"/>
                </a:cubicBezTo>
                <a:cubicBezTo>
                  <a:pt x="-12" y="733"/>
                  <a:pt x="34" y="888"/>
                  <a:pt x="143" y="1012"/>
                </a:cubicBezTo>
                <a:cubicBezTo>
                  <a:pt x="267" y="1152"/>
                  <a:pt x="391" y="1229"/>
                  <a:pt x="577" y="1245"/>
                </a:cubicBezTo>
                <a:cubicBezTo>
                  <a:pt x="609" y="1251"/>
                  <a:pt x="641" y="1254"/>
                  <a:pt x="672" y="1254"/>
                </a:cubicBezTo>
                <a:cubicBezTo>
                  <a:pt x="794" y="1254"/>
                  <a:pt x="913" y="1207"/>
                  <a:pt x="1012" y="1121"/>
                </a:cubicBezTo>
                <a:cubicBezTo>
                  <a:pt x="1151" y="996"/>
                  <a:pt x="1229" y="857"/>
                  <a:pt x="1244" y="686"/>
                </a:cubicBezTo>
                <a:cubicBezTo>
                  <a:pt x="1275" y="531"/>
                  <a:pt x="1229" y="376"/>
                  <a:pt x="1120" y="236"/>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324;p18">
            <a:extLst>
              <a:ext uri="{FF2B5EF4-FFF2-40B4-BE49-F238E27FC236}">
                <a16:creationId xmlns:a16="http://schemas.microsoft.com/office/drawing/2014/main" id="{DF58C06B-F3EF-44C5-6FB9-08086FFDDF5C}"/>
              </a:ext>
            </a:extLst>
          </p:cNvPr>
          <p:cNvSpPr/>
          <p:nvPr/>
        </p:nvSpPr>
        <p:spPr>
          <a:xfrm>
            <a:off x="6399923" y="2457518"/>
            <a:ext cx="45719" cy="45901"/>
          </a:xfrm>
          <a:custGeom>
            <a:avLst/>
            <a:gdLst/>
            <a:ahLst/>
            <a:cxnLst/>
            <a:rect l="l" t="t" r="r" b="b"/>
            <a:pathLst>
              <a:path w="1249" h="1254" extrusionOk="0">
                <a:moveTo>
                  <a:pt x="591" y="0"/>
                </a:moveTo>
                <a:cubicBezTo>
                  <a:pt x="468" y="0"/>
                  <a:pt x="348" y="47"/>
                  <a:pt x="236" y="134"/>
                </a:cubicBezTo>
                <a:cubicBezTo>
                  <a:pt x="97" y="258"/>
                  <a:pt x="35" y="398"/>
                  <a:pt x="4" y="568"/>
                </a:cubicBezTo>
                <a:cubicBezTo>
                  <a:pt x="-12" y="723"/>
                  <a:pt x="35" y="878"/>
                  <a:pt x="143" y="1018"/>
                </a:cubicBezTo>
                <a:cubicBezTo>
                  <a:pt x="267" y="1142"/>
                  <a:pt x="392" y="1220"/>
                  <a:pt x="578" y="1251"/>
                </a:cubicBezTo>
                <a:cubicBezTo>
                  <a:pt x="597" y="1252"/>
                  <a:pt x="616" y="1253"/>
                  <a:pt x="635" y="1253"/>
                </a:cubicBezTo>
                <a:cubicBezTo>
                  <a:pt x="768" y="1253"/>
                  <a:pt x="890" y="1206"/>
                  <a:pt x="1012" y="1111"/>
                </a:cubicBezTo>
                <a:cubicBezTo>
                  <a:pt x="1151" y="987"/>
                  <a:pt x="1229" y="863"/>
                  <a:pt x="1245" y="677"/>
                </a:cubicBezTo>
                <a:cubicBezTo>
                  <a:pt x="1260" y="522"/>
                  <a:pt x="1229" y="366"/>
                  <a:pt x="1120" y="242"/>
                </a:cubicBezTo>
                <a:cubicBezTo>
                  <a:pt x="996" y="103"/>
                  <a:pt x="857" y="25"/>
                  <a:pt x="686" y="10"/>
                </a:cubicBezTo>
                <a:cubicBezTo>
                  <a:pt x="655" y="3"/>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325;p18">
            <a:extLst>
              <a:ext uri="{FF2B5EF4-FFF2-40B4-BE49-F238E27FC236}">
                <a16:creationId xmlns:a16="http://schemas.microsoft.com/office/drawing/2014/main" id="{B0494494-4A19-C9CE-7991-E75A2032CFBF}"/>
              </a:ext>
            </a:extLst>
          </p:cNvPr>
          <p:cNvSpPr/>
          <p:nvPr/>
        </p:nvSpPr>
        <p:spPr>
          <a:xfrm>
            <a:off x="6544835" y="2470911"/>
            <a:ext cx="45719" cy="45719"/>
          </a:xfrm>
          <a:custGeom>
            <a:avLst/>
            <a:gdLst/>
            <a:ahLst/>
            <a:cxnLst/>
            <a:rect l="l" t="t" r="r" b="b"/>
            <a:pathLst>
              <a:path w="1249" h="1249" extrusionOk="0">
                <a:moveTo>
                  <a:pt x="615" y="1"/>
                </a:moveTo>
                <a:cubicBezTo>
                  <a:pt x="484" y="1"/>
                  <a:pt x="355" y="39"/>
                  <a:pt x="237" y="144"/>
                </a:cubicBezTo>
                <a:cubicBezTo>
                  <a:pt x="97" y="252"/>
                  <a:pt x="20" y="392"/>
                  <a:pt x="4" y="563"/>
                </a:cubicBezTo>
                <a:cubicBezTo>
                  <a:pt x="-11" y="718"/>
                  <a:pt x="20" y="873"/>
                  <a:pt x="144" y="1012"/>
                </a:cubicBezTo>
                <a:cubicBezTo>
                  <a:pt x="268" y="1152"/>
                  <a:pt x="392" y="1229"/>
                  <a:pt x="578" y="1245"/>
                </a:cubicBezTo>
                <a:cubicBezTo>
                  <a:pt x="602" y="1247"/>
                  <a:pt x="626" y="1249"/>
                  <a:pt x="649" y="1249"/>
                </a:cubicBezTo>
                <a:cubicBezTo>
                  <a:pt x="776" y="1249"/>
                  <a:pt x="894" y="1210"/>
                  <a:pt x="1012" y="1105"/>
                </a:cubicBezTo>
                <a:cubicBezTo>
                  <a:pt x="1152" y="997"/>
                  <a:pt x="1229" y="857"/>
                  <a:pt x="1245" y="687"/>
                </a:cubicBezTo>
                <a:cubicBezTo>
                  <a:pt x="1260" y="532"/>
                  <a:pt x="1229" y="376"/>
                  <a:pt x="1121"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326;p18">
            <a:extLst>
              <a:ext uri="{FF2B5EF4-FFF2-40B4-BE49-F238E27FC236}">
                <a16:creationId xmlns:a16="http://schemas.microsoft.com/office/drawing/2014/main" id="{C8446B4B-099C-3698-03E8-A495E7C0383E}"/>
              </a:ext>
            </a:extLst>
          </p:cNvPr>
          <p:cNvSpPr/>
          <p:nvPr/>
        </p:nvSpPr>
        <p:spPr>
          <a:xfrm>
            <a:off x="6689844" y="2484121"/>
            <a:ext cx="46195" cy="45719"/>
          </a:xfrm>
          <a:custGeom>
            <a:avLst/>
            <a:gdLst/>
            <a:ahLst/>
            <a:cxnLst/>
            <a:rect l="l" t="t" r="r" b="b"/>
            <a:pathLst>
              <a:path w="1263" h="1250" extrusionOk="0">
                <a:moveTo>
                  <a:pt x="614" y="1"/>
                </a:moveTo>
                <a:cubicBezTo>
                  <a:pt x="483" y="1"/>
                  <a:pt x="356" y="39"/>
                  <a:pt x="251" y="144"/>
                </a:cubicBezTo>
                <a:cubicBezTo>
                  <a:pt x="112" y="253"/>
                  <a:pt x="34" y="392"/>
                  <a:pt x="3" y="563"/>
                </a:cubicBezTo>
                <a:cubicBezTo>
                  <a:pt x="-13" y="718"/>
                  <a:pt x="34" y="873"/>
                  <a:pt x="143" y="1013"/>
                </a:cubicBezTo>
                <a:cubicBezTo>
                  <a:pt x="267" y="1152"/>
                  <a:pt x="406" y="1230"/>
                  <a:pt x="577" y="1245"/>
                </a:cubicBezTo>
                <a:cubicBezTo>
                  <a:pt x="601" y="1248"/>
                  <a:pt x="625" y="1249"/>
                  <a:pt x="649" y="1249"/>
                </a:cubicBezTo>
                <a:cubicBezTo>
                  <a:pt x="780" y="1249"/>
                  <a:pt x="909" y="1211"/>
                  <a:pt x="1027" y="1106"/>
                </a:cubicBezTo>
                <a:cubicBezTo>
                  <a:pt x="1135" y="997"/>
                  <a:pt x="1213" y="858"/>
                  <a:pt x="1259" y="687"/>
                </a:cubicBezTo>
                <a:cubicBezTo>
                  <a:pt x="1275" y="532"/>
                  <a:pt x="1228" y="377"/>
                  <a:pt x="1120" y="237"/>
                </a:cubicBezTo>
                <a:cubicBezTo>
                  <a:pt x="996" y="98"/>
                  <a:pt x="856" y="20"/>
                  <a:pt x="685" y="5"/>
                </a:cubicBezTo>
                <a:cubicBezTo>
                  <a:pt x="661" y="2"/>
                  <a:pt x="637"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327;p18">
            <a:extLst>
              <a:ext uri="{FF2B5EF4-FFF2-40B4-BE49-F238E27FC236}">
                <a16:creationId xmlns:a16="http://schemas.microsoft.com/office/drawing/2014/main" id="{8E77EC84-A32F-7A63-44BB-5E9CAD8235F4}"/>
              </a:ext>
            </a:extLst>
          </p:cNvPr>
          <p:cNvSpPr/>
          <p:nvPr/>
        </p:nvSpPr>
        <p:spPr>
          <a:xfrm>
            <a:off x="6834904" y="2497424"/>
            <a:ext cx="46048" cy="45719"/>
          </a:xfrm>
          <a:custGeom>
            <a:avLst/>
            <a:gdLst/>
            <a:ahLst/>
            <a:cxnLst/>
            <a:rect l="l" t="t" r="r" b="b"/>
            <a:pathLst>
              <a:path w="1263" h="1254" extrusionOk="0">
                <a:moveTo>
                  <a:pt x="628" y="0"/>
                </a:moveTo>
                <a:cubicBezTo>
                  <a:pt x="492" y="0"/>
                  <a:pt x="360" y="48"/>
                  <a:pt x="251" y="143"/>
                </a:cubicBezTo>
                <a:cubicBezTo>
                  <a:pt x="112" y="267"/>
                  <a:pt x="34" y="391"/>
                  <a:pt x="3" y="577"/>
                </a:cubicBezTo>
                <a:cubicBezTo>
                  <a:pt x="-12" y="732"/>
                  <a:pt x="34" y="887"/>
                  <a:pt x="143" y="1011"/>
                </a:cubicBezTo>
                <a:cubicBezTo>
                  <a:pt x="267" y="1151"/>
                  <a:pt x="407" y="1228"/>
                  <a:pt x="577" y="1244"/>
                </a:cubicBezTo>
                <a:cubicBezTo>
                  <a:pt x="609" y="1250"/>
                  <a:pt x="640" y="1253"/>
                  <a:pt x="672" y="1253"/>
                </a:cubicBezTo>
                <a:cubicBezTo>
                  <a:pt x="795" y="1253"/>
                  <a:pt x="916" y="1206"/>
                  <a:pt x="1027" y="1120"/>
                </a:cubicBezTo>
                <a:cubicBezTo>
                  <a:pt x="1151" y="996"/>
                  <a:pt x="1213" y="856"/>
                  <a:pt x="1260" y="686"/>
                </a:cubicBezTo>
                <a:cubicBezTo>
                  <a:pt x="1275" y="530"/>
                  <a:pt x="1229" y="375"/>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328;p18">
            <a:extLst>
              <a:ext uri="{FF2B5EF4-FFF2-40B4-BE49-F238E27FC236}">
                <a16:creationId xmlns:a16="http://schemas.microsoft.com/office/drawing/2014/main" id="{4D66A895-DD58-C919-3E15-A648CE2096C0}"/>
              </a:ext>
            </a:extLst>
          </p:cNvPr>
          <p:cNvSpPr/>
          <p:nvPr/>
        </p:nvSpPr>
        <p:spPr>
          <a:xfrm>
            <a:off x="6980143" y="2510783"/>
            <a:ext cx="45719" cy="45719"/>
          </a:xfrm>
          <a:custGeom>
            <a:avLst/>
            <a:gdLst/>
            <a:ahLst/>
            <a:cxnLst/>
            <a:rect l="l" t="t" r="r" b="b"/>
            <a:pathLst>
              <a:path w="1254" h="1254" extrusionOk="0">
                <a:moveTo>
                  <a:pt x="582" y="1"/>
                </a:moveTo>
                <a:cubicBezTo>
                  <a:pt x="460" y="1"/>
                  <a:pt x="342" y="48"/>
                  <a:pt x="243" y="134"/>
                </a:cubicBezTo>
                <a:cubicBezTo>
                  <a:pt x="103" y="258"/>
                  <a:pt x="26" y="398"/>
                  <a:pt x="10" y="568"/>
                </a:cubicBezTo>
                <a:cubicBezTo>
                  <a:pt x="-21" y="723"/>
                  <a:pt x="26" y="879"/>
                  <a:pt x="134" y="1018"/>
                </a:cubicBezTo>
                <a:cubicBezTo>
                  <a:pt x="258" y="1142"/>
                  <a:pt x="398" y="1220"/>
                  <a:pt x="569" y="1251"/>
                </a:cubicBezTo>
                <a:cubicBezTo>
                  <a:pt x="588" y="1253"/>
                  <a:pt x="607" y="1254"/>
                  <a:pt x="627" y="1254"/>
                </a:cubicBezTo>
                <a:cubicBezTo>
                  <a:pt x="762" y="1254"/>
                  <a:pt x="896" y="1206"/>
                  <a:pt x="1018" y="1111"/>
                </a:cubicBezTo>
                <a:cubicBezTo>
                  <a:pt x="1142" y="987"/>
                  <a:pt x="1220" y="863"/>
                  <a:pt x="1251" y="677"/>
                </a:cubicBezTo>
                <a:cubicBezTo>
                  <a:pt x="1266" y="522"/>
                  <a:pt x="1220" y="367"/>
                  <a:pt x="1111" y="243"/>
                </a:cubicBezTo>
                <a:cubicBezTo>
                  <a:pt x="987" y="103"/>
                  <a:pt x="863" y="26"/>
                  <a:pt x="677" y="10"/>
                </a:cubicBezTo>
                <a:cubicBezTo>
                  <a:pt x="645" y="4"/>
                  <a:pt x="614"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329;p18">
            <a:extLst>
              <a:ext uri="{FF2B5EF4-FFF2-40B4-BE49-F238E27FC236}">
                <a16:creationId xmlns:a16="http://schemas.microsoft.com/office/drawing/2014/main" id="{3E02B637-7AC9-F441-4B3F-E7B1217DA4DE}"/>
              </a:ext>
            </a:extLst>
          </p:cNvPr>
          <p:cNvSpPr/>
          <p:nvPr/>
        </p:nvSpPr>
        <p:spPr>
          <a:xfrm>
            <a:off x="7124891" y="2523994"/>
            <a:ext cx="45901" cy="45719"/>
          </a:xfrm>
          <a:custGeom>
            <a:avLst/>
            <a:gdLst/>
            <a:ahLst/>
            <a:cxnLst/>
            <a:rect l="l" t="t" r="r" b="b"/>
            <a:pathLst>
              <a:path w="1254" h="1249" extrusionOk="0">
                <a:moveTo>
                  <a:pt x="605" y="1"/>
                </a:moveTo>
                <a:cubicBezTo>
                  <a:pt x="474" y="1"/>
                  <a:pt x="347" y="39"/>
                  <a:pt x="242" y="144"/>
                </a:cubicBezTo>
                <a:cubicBezTo>
                  <a:pt x="103" y="253"/>
                  <a:pt x="25" y="392"/>
                  <a:pt x="9" y="563"/>
                </a:cubicBezTo>
                <a:cubicBezTo>
                  <a:pt x="-22" y="718"/>
                  <a:pt x="25" y="873"/>
                  <a:pt x="134" y="1013"/>
                </a:cubicBezTo>
                <a:cubicBezTo>
                  <a:pt x="258" y="1152"/>
                  <a:pt x="397" y="1214"/>
                  <a:pt x="568" y="1245"/>
                </a:cubicBezTo>
                <a:cubicBezTo>
                  <a:pt x="592" y="1248"/>
                  <a:pt x="616" y="1249"/>
                  <a:pt x="640" y="1249"/>
                </a:cubicBezTo>
                <a:cubicBezTo>
                  <a:pt x="771" y="1249"/>
                  <a:pt x="900" y="1211"/>
                  <a:pt x="1018" y="1106"/>
                </a:cubicBezTo>
                <a:cubicBezTo>
                  <a:pt x="1142" y="997"/>
                  <a:pt x="1219" y="858"/>
                  <a:pt x="1250" y="687"/>
                </a:cubicBezTo>
                <a:cubicBezTo>
                  <a:pt x="1266" y="532"/>
                  <a:pt x="1219" y="377"/>
                  <a:pt x="1111" y="237"/>
                </a:cubicBezTo>
                <a:cubicBezTo>
                  <a:pt x="987" y="98"/>
                  <a:pt x="863" y="20"/>
                  <a:pt x="676" y="4"/>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330;p18">
            <a:extLst>
              <a:ext uri="{FF2B5EF4-FFF2-40B4-BE49-F238E27FC236}">
                <a16:creationId xmlns:a16="http://schemas.microsoft.com/office/drawing/2014/main" id="{3B153293-0545-E142-CBB7-80ED55DF2002}"/>
              </a:ext>
            </a:extLst>
          </p:cNvPr>
          <p:cNvSpPr/>
          <p:nvPr/>
        </p:nvSpPr>
        <p:spPr>
          <a:xfrm>
            <a:off x="7269802" y="2537205"/>
            <a:ext cx="45901" cy="45719"/>
          </a:xfrm>
          <a:custGeom>
            <a:avLst/>
            <a:gdLst/>
            <a:ahLst/>
            <a:cxnLst/>
            <a:rect l="l" t="t" r="r" b="b"/>
            <a:pathLst>
              <a:path w="1254" h="1249" extrusionOk="0">
                <a:moveTo>
                  <a:pt x="605" y="0"/>
                </a:moveTo>
                <a:cubicBezTo>
                  <a:pt x="474" y="0"/>
                  <a:pt x="347" y="39"/>
                  <a:pt x="242" y="144"/>
                </a:cubicBezTo>
                <a:cubicBezTo>
                  <a:pt x="103" y="252"/>
                  <a:pt x="25" y="392"/>
                  <a:pt x="10" y="562"/>
                </a:cubicBezTo>
                <a:cubicBezTo>
                  <a:pt x="-21" y="717"/>
                  <a:pt x="25" y="872"/>
                  <a:pt x="134" y="1012"/>
                </a:cubicBezTo>
                <a:cubicBezTo>
                  <a:pt x="258" y="1152"/>
                  <a:pt x="398" y="1229"/>
                  <a:pt x="568" y="1245"/>
                </a:cubicBezTo>
                <a:cubicBezTo>
                  <a:pt x="592" y="1247"/>
                  <a:pt x="616" y="1248"/>
                  <a:pt x="640" y="1248"/>
                </a:cubicBezTo>
                <a:cubicBezTo>
                  <a:pt x="771" y="1248"/>
                  <a:pt x="900" y="1210"/>
                  <a:pt x="1018" y="1105"/>
                </a:cubicBezTo>
                <a:cubicBezTo>
                  <a:pt x="1142" y="1012"/>
                  <a:pt x="1220" y="857"/>
                  <a:pt x="1251" y="686"/>
                </a:cubicBezTo>
                <a:cubicBezTo>
                  <a:pt x="1266" y="531"/>
                  <a:pt x="1220" y="376"/>
                  <a:pt x="1111" y="237"/>
                </a:cubicBezTo>
                <a:cubicBezTo>
                  <a:pt x="987" y="97"/>
                  <a:pt x="863" y="19"/>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331;p18">
            <a:extLst>
              <a:ext uri="{FF2B5EF4-FFF2-40B4-BE49-F238E27FC236}">
                <a16:creationId xmlns:a16="http://schemas.microsoft.com/office/drawing/2014/main" id="{97AD7022-C8E0-E7F8-BEE7-146C9CD3F2B2}"/>
              </a:ext>
            </a:extLst>
          </p:cNvPr>
          <p:cNvSpPr/>
          <p:nvPr/>
        </p:nvSpPr>
        <p:spPr>
          <a:xfrm>
            <a:off x="7414896" y="2550508"/>
            <a:ext cx="45719" cy="45719"/>
          </a:xfrm>
          <a:custGeom>
            <a:avLst/>
            <a:gdLst/>
            <a:ahLst/>
            <a:cxnLst/>
            <a:rect l="l" t="t" r="r" b="b"/>
            <a:pathLst>
              <a:path w="1254" h="1254" extrusionOk="0">
                <a:moveTo>
                  <a:pt x="619" y="0"/>
                </a:moveTo>
                <a:cubicBezTo>
                  <a:pt x="484" y="0"/>
                  <a:pt x="351" y="48"/>
                  <a:pt x="243" y="143"/>
                </a:cubicBezTo>
                <a:cubicBezTo>
                  <a:pt x="103" y="267"/>
                  <a:pt x="26" y="391"/>
                  <a:pt x="10" y="577"/>
                </a:cubicBezTo>
                <a:cubicBezTo>
                  <a:pt x="-21" y="732"/>
                  <a:pt x="26" y="887"/>
                  <a:pt x="134" y="1011"/>
                </a:cubicBezTo>
                <a:cubicBezTo>
                  <a:pt x="258" y="1151"/>
                  <a:pt x="398" y="1229"/>
                  <a:pt x="569" y="1244"/>
                </a:cubicBezTo>
                <a:cubicBezTo>
                  <a:pt x="600" y="1250"/>
                  <a:pt x="632" y="1254"/>
                  <a:pt x="663" y="1254"/>
                </a:cubicBezTo>
                <a:cubicBezTo>
                  <a:pt x="786" y="1254"/>
                  <a:pt x="907" y="1206"/>
                  <a:pt x="1018" y="1120"/>
                </a:cubicBezTo>
                <a:cubicBezTo>
                  <a:pt x="1142" y="1011"/>
                  <a:pt x="1220" y="856"/>
                  <a:pt x="1251" y="686"/>
                </a:cubicBezTo>
                <a:cubicBezTo>
                  <a:pt x="1266" y="531"/>
                  <a:pt x="1220" y="376"/>
                  <a:pt x="1111" y="236"/>
                </a:cubicBezTo>
                <a:cubicBezTo>
                  <a:pt x="987" y="112"/>
                  <a:pt x="848" y="34"/>
                  <a:pt x="677" y="3"/>
                </a:cubicBezTo>
                <a:cubicBezTo>
                  <a:pt x="658" y="1"/>
                  <a:pt x="638" y="0"/>
                  <a:pt x="61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332;p18">
            <a:extLst>
              <a:ext uri="{FF2B5EF4-FFF2-40B4-BE49-F238E27FC236}">
                <a16:creationId xmlns:a16="http://schemas.microsoft.com/office/drawing/2014/main" id="{A3A09A7E-5A76-333D-3576-EDFE7461EF13}"/>
              </a:ext>
            </a:extLst>
          </p:cNvPr>
          <p:cNvSpPr/>
          <p:nvPr/>
        </p:nvSpPr>
        <p:spPr>
          <a:xfrm>
            <a:off x="7559315" y="2564182"/>
            <a:ext cx="46231" cy="45719"/>
          </a:xfrm>
          <a:custGeom>
            <a:avLst/>
            <a:gdLst/>
            <a:ahLst/>
            <a:cxnLst/>
            <a:rect l="l" t="t" r="r" b="b"/>
            <a:pathLst>
              <a:path w="1263" h="1249" extrusionOk="0">
                <a:moveTo>
                  <a:pt x="614" y="0"/>
                </a:moveTo>
                <a:cubicBezTo>
                  <a:pt x="483" y="0"/>
                  <a:pt x="356" y="39"/>
                  <a:pt x="251" y="143"/>
                </a:cubicBezTo>
                <a:cubicBezTo>
                  <a:pt x="112" y="252"/>
                  <a:pt x="34" y="392"/>
                  <a:pt x="3" y="562"/>
                </a:cubicBezTo>
                <a:cubicBezTo>
                  <a:pt x="-13" y="717"/>
                  <a:pt x="34" y="872"/>
                  <a:pt x="143" y="1012"/>
                </a:cubicBezTo>
                <a:cubicBezTo>
                  <a:pt x="267" y="1152"/>
                  <a:pt x="406" y="1229"/>
                  <a:pt x="577" y="1245"/>
                </a:cubicBezTo>
                <a:cubicBezTo>
                  <a:pt x="601" y="1247"/>
                  <a:pt x="625" y="1248"/>
                  <a:pt x="649" y="1248"/>
                </a:cubicBezTo>
                <a:cubicBezTo>
                  <a:pt x="780" y="1248"/>
                  <a:pt x="909" y="1210"/>
                  <a:pt x="1027" y="1105"/>
                </a:cubicBezTo>
                <a:cubicBezTo>
                  <a:pt x="1151" y="996"/>
                  <a:pt x="1228" y="857"/>
                  <a:pt x="1259" y="686"/>
                </a:cubicBezTo>
                <a:cubicBezTo>
                  <a:pt x="1275" y="531"/>
                  <a:pt x="1228" y="376"/>
                  <a:pt x="1120" y="236"/>
                </a:cubicBezTo>
                <a:cubicBezTo>
                  <a:pt x="996" y="97"/>
                  <a:pt x="856" y="19"/>
                  <a:pt x="685" y="4"/>
                </a:cubicBezTo>
                <a:cubicBezTo>
                  <a:pt x="661" y="1"/>
                  <a:pt x="637"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333;p18">
            <a:extLst>
              <a:ext uri="{FF2B5EF4-FFF2-40B4-BE49-F238E27FC236}">
                <a16:creationId xmlns:a16="http://schemas.microsoft.com/office/drawing/2014/main" id="{682631DF-19C8-893C-C5C3-FF6FAA8C1D6D}"/>
              </a:ext>
            </a:extLst>
          </p:cNvPr>
          <p:cNvSpPr/>
          <p:nvPr/>
        </p:nvSpPr>
        <p:spPr>
          <a:xfrm>
            <a:off x="5218761" y="2585700"/>
            <a:ext cx="45719" cy="45719"/>
          </a:xfrm>
          <a:custGeom>
            <a:avLst/>
            <a:gdLst/>
            <a:ahLst/>
            <a:cxnLst/>
            <a:rect l="l" t="t" r="r" b="b"/>
            <a:pathLst>
              <a:path w="1249" h="1249" extrusionOk="0">
                <a:moveTo>
                  <a:pt x="615" y="0"/>
                </a:moveTo>
                <a:cubicBezTo>
                  <a:pt x="484" y="0"/>
                  <a:pt x="355" y="39"/>
                  <a:pt x="237" y="144"/>
                </a:cubicBezTo>
                <a:cubicBezTo>
                  <a:pt x="97" y="252"/>
                  <a:pt x="20" y="392"/>
                  <a:pt x="4" y="562"/>
                </a:cubicBezTo>
                <a:cubicBezTo>
                  <a:pt x="-11" y="717"/>
                  <a:pt x="20" y="873"/>
                  <a:pt x="144" y="1012"/>
                </a:cubicBezTo>
                <a:cubicBezTo>
                  <a:pt x="252" y="1152"/>
                  <a:pt x="392" y="1229"/>
                  <a:pt x="563" y="1245"/>
                </a:cubicBezTo>
                <a:cubicBezTo>
                  <a:pt x="587" y="1247"/>
                  <a:pt x="611" y="1248"/>
                  <a:pt x="635" y="1248"/>
                </a:cubicBezTo>
                <a:cubicBezTo>
                  <a:pt x="765" y="1248"/>
                  <a:pt x="894" y="1210"/>
                  <a:pt x="1012" y="1105"/>
                </a:cubicBezTo>
                <a:cubicBezTo>
                  <a:pt x="1152" y="997"/>
                  <a:pt x="1230" y="857"/>
                  <a:pt x="1245" y="686"/>
                </a:cubicBezTo>
                <a:cubicBezTo>
                  <a:pt x="1261" y="531"/>
                  <a:pt x="1230" y="376"/>
                  <a:pt x="1106" y="237"/>
                </a:cubicBezTo>
                <a:cubicBezTo>
                  <a:pt x="997" y="97"/>
                  <a:pt x="857"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334;p18">
            <a:extLst>
              <a:ext uri="{FF2B5EF4-FFF2-40B4-BE49-F238E27FC236}">
                <a16:creationId xmlns:a16="http://schemas.microsoft.com/office/drawing/2014/main" id="{A613FA93-E618-9F3F-C6DF-3C873AC82BB7}"/>
              </a:ext>
            </a:extLst>
          </p:cNvPr>
          <p:cNvSpPr/>
          <p:nvPr/>
        </p:nvSpPr>
        <p:spPr>
          <a:xfrm>
            <a:off x="5363654" y="2598893"/>
            <a:ext cx="45755" cy="45719"/>
          </a:xfrm>
          <a:custGeom>
            <a:avLst/>
            <a:gdLst/>
            <a:ahLst/>
            <a:cxnLst/>
            <a:rect l="l" t="t" r="r" b="b"/>
            <a:pathLst>
              <a:path w="1250" h="1249" extrusionOk="0">
                <a:moveTo>
                  <a:pt x="615" y="1"/>
                </a:moveTo>
                <a:cubicBezTo>
                  <a:pt x="484" y="1"/>
                  <a:pt x="355" y="39"/>
                  <a:pt x="237" y="144"/>
                </a:cubicBezTo>
                <a:cubicBezTo>
                  <a:pt x="98" y="253"/>
                  <a:pt x="20" y="392"/>
                  <a:pt x="5" y="563"/>
                </a:cubicBezTo>
                <a:cubicBezTo>
                  <a:pt x="-11" y="718"/>
                  <a:pt x="20" y="873"/>
                  <a:pt x="144" y="1013"/>
                </a:cubicBezTo>
                <a:cubicBezTo>
                  <a:pt x="253" y="1152"/>
                  <a:pt x="392" y="1230"/>
                  <a:pt x="563" y="1245"/>
                </a:cubicBezTo>
                <a:cubicBezTo>
                  <a:pt x="587" y="1248"/>
                  <a:pt x="611" y="1249"/>
                  <a:pt x="635" y="1249"/>
                </a:cubicBezTo>
                <a:cubicBezTo>
                  <a:pt x="766" y="1249"/>
                  <a:pt x="895" y="1211"/>
                  <a:pt x="1013" y="1106"/>
                </a:cubicBezTo>
                <a:cubicBezTo>
                  <a:pt x="1152" y="997"/>
                  <a:pt x="1230" y="858"/>
                  <a:pt x="1245" y="687"/>
                </a:cubicBezTo>
                <a:cubicBezTo>
                  <a:pt x="1261" y="532"/>
                  <a:pt x="1230" y="377"/>
                  <a:pt x="1106" y="237"/>
                </a:cubicBezTo>
                <a:cubicBezTo>
                  <a:pt x="997" y="98"/>
                  <a:pt x="858"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335;p18">
            <a:extLst>
              <a:ext uri="{FF2B5EF4-FFF2-40B4-BE49-F238E27FC236}">
                <a16:creationId xmlns:a16="http://schemas.microsoft.com/office/drawing/2014/main" id="{BF76CE7E-957D-8019-EB6D-CBA5BA06DD4B}"/>
              </a:ext>
            </a:extLst>
          </p:cNvPr>
          <p:cNvSpPr/>
          <p:nvPr/>
        </p:nvSpPr>
        <p:spPr>
          <a:xfrm>
            <a:off x="5508602" y="2612032"/>
            <a:ext cx="45719" cy="45901"/>
          </a:xfrm>
          <a:custGeom>
            <a:avLst/>
            <a:gdLst/>
            <a:ahLst/>
            <a:cxnLst/>
            <a:rect l="l" t="t" r="r" b="b"/>
            <a:pathLst>
              <a:path w="1249" h="1254" extrusionOk="0">
                <a:moveTo>
                  <a:pt x="628" y="0"/>
                </a:moveTo>
                <a:cubicBezTo>
                  <a:pt x="493" y="0"/>
                  <a:pt x="359" y="48"/>
                  <a:pt x="237" y="143"/>
                </a:cubicBezTo>
                <a:cubicBezTo>
                  <a:pt x="97" y="267"/>
                  <a:pt x="20" y="391"/>
                  <a:pt x="4" y="577"/>
                </a:cubicBezTo>
                <a:cubicBezTo>
                  <a:pt x="-12" y="732"/>
                  <a:pt x="20" y="887"/>
                  <a:pt x="144" y="1011"/>
                </a:cubicBezTo>
                <a:cubicBezTo>
                  <a:pt x="252" y="1151"/>
                  <a:pt x="392" y="1228"/>
                  <a:pt x="562" y="1244"/>
                </a:cubicBezTo>
                <a:cubicBezTo>
                  <a:pt x="594" y="1250"/>
                  <a:pt x="626" y="1253"/>
                  <a:pt x="657" y="1253"/>
                </a:cubicBezTo>
                <a:cubicBezTo>
                  <a:pt x="780" y="1253"/>
                  <a:pt x="901" y="1206"/>
                  <a:pt x="1012" y="1120"/>
                </a:cubicBezTo>
                <a:cubicBezTo>
                  <a:pt x="1152" y="996"/>
                  <a:pt x="1229" y="856"/>
                  <a:pt x="1245" y="685"/>
                </a:cubicBezTo>
                <a:cubicBezTo>
                  <a:pt x="1260" y="530"/>
                  <a:pt x="1229" y="375"/>
                  <a:pt x="1105" y="236"/>
                </a:cubicBezTo>
                <a:cubicBezTo>
                  <a:pt x="997" y="111"/>
                  <a:pt x="857" y="34"/>
                  <a:pt x="686"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336;p18">
            <a:extLst>
              <a:ext uri="{FF2B5EF4-FFF2-40B4-BE49-F238E27FC236}">
                <a16:creationId xmlns:a16="http://schemas.microsoft.com/office/drawing/2014/main" id="{7A4FEE80-0624-0863-68C7-7DF2765202B9}"/>
              </a:ext>
            </a:extLst>
          </p:cNvPr>
          <p:cNvSpPr/>
          <p:nvPr/>
        </p:nvSpPr>
        <p:spPr>
          <a:xfrm>
            <a:off x="5653885" y="2625573"/>
            <a:ext cx="45756" cy="45719"/>
          </a:xfrm>
          <a:custGeom>
            <a:avLst/>
            <a:gdLst/>
            <a:ahLst/>
            <a:cxnLst/>
            <a:rect l="l" t="t" r="r" b="b"/>
            <a:pathLst>
              <a:path w="1255" h="1254" extrusionOk="0">
                <a:moveTo>
                  <a:pt x="591" y="0"/>
                </a:moveTo>
                <a:cubicBezTo>
                  <a:pt x="468" y="0"/>
                  <a:pt x="348" y="48"/>
                  <a:pt x="236" y="134"/>
                </a:cubicBezTo>
                <a:cubicBezTo>
                  <a:pt x="112" y="258"/>
                  <a:pt x="35" y="398"/>
                  <a:pt x="4" y="568"/>
                </a:cubicBezTo>
                <a:cubicBezTo>
                  <a:pt x="-12" y="723"/>
                  <a:pt x="35" y="878"/>
                  <a:pt x="143" y="1018"/>
                </a:cubicBezTo>
                <a:cubicBezTo>
                  <a:pt x="268" y="1142"/>
                  <a:pt x="392" y="1220"/>
                  <a:pt x="578" y="1251"/>
                </a:cubicBezTo>
                <a:cubicBezTo>
                  <a:pt x="597" y="1253"/>
                  <a:pt x="616" y="1254"/>
                  <a:pt x="636" y="1254"/>
                </a:cubicBezTo>
                <a:cubicBezTo>
                  <a:pt x="771" y="1254"/>
                  <a:pt x="903" y="1206"/>
                  <a:pt x="1012" y="1111"/>
                </a:cubicBezTo>
                <a:cubicBezTo>
                  <a:pt x="1136" y="987"/>
                  <a:pt x="1214" y="863"/>
                  <a:pt x="1245" y="677"/>
                </a:cubicBezTo>
                <a:cubicBezTo>
                  <a:pt x="1276" y="522"/>
                  <a:pt x="1229" y="367"/>
                  <a:pt x="1121" y="243"/>
                </a:cubicBezTo>
                <a:cubicBezTo>
                  <a:pt x="996" y="103"/>
                  <a:pt x="857" y="25"/>
                  <a:pt x="686" y="10"/>
                </a:cubicBezTo>
                <a:cubicBezTo>
                  <a:pt x="655" y="4"/>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337;p18">
            <a:extLst>
              <a:ext uri="{FF2B5EF4-FFF2-40B4-BE49-F238E27FC236}">
                <a16:creationId xmlns:a16="http://schemas.microsoft.com/office/drawing/2014/main" id="{C60111C4-CB3B-CAA7-56FF-A7771425B841}"/>
              </a:ext>
            </a:extLst>
          </p:cNvPr>
          <p:cNvSpPr/>
          <p:nvPr/>
        </p:nvSpPr>
        <p:spPr>
          <a:xfrm>
            <a:off x="5798613" y="2638784"/>
            <a:ext cx="45939" cy="45719"/>
          </a:xfrm>
          <a:custGeom>
            <a:avLst/>
            <a:gdLst/>
            <a:ahLst/>
            <a:cxnLst/>
            <a:rect l="l" t="t" r="r" b="b"/>
            <a:pathLst>
              <a:path w="1255" h="1249" extrusionOk="0">
                <a:moveTo>
                  <a:pt x="615" y="1"/>
                </a:moveTo>
                <a:cubicBezTo>
                  <a:pt x="484" y="1"/>
                  <a:pt x="355" y="39"/>
                  <a:pt x="237" y="144"/>
                </a:cubicBezTo>
                <a:cubicBezTo>
                  <a:pt x="113" y="252"/>
                  <a:pt x="35" y="392"/>
                  <a:pt x="4" y="563"/>
                </a:cubicBezTo>
                <a:cubicBezTo>
                  <a:pt x="-11" y="718"/>
                  <a:pt x="20" y="873"/>
                  <a:pt x="144" y="1012"/>
                </a:cubicBezTo>
                <a:cubicBezTo>
                  <a:pt x="252" y="1152"/>
                  <a:pt x="392" y="1214"/>
                  <a:pt x="578" y="1245"/>
                </a:cubicBezTo>
                <a:cubicBezTo>
                  <a:pt x="602" y="1247"/>
                  <a:pt x="626" y="1249"/>
                  <a:pt x="650" y="1249"/>
                </a:cubicBezTo>
                <a:cubicBezTo>
                  <a:pt x="780" y="1249"/>
                  <a:pt x="907" y="1210"/>
                  <a:pt x="1012" y="1105"/>
                </a:cubicBezTo>
                <a:cubicBezTo>
                  <a:pt x="1152" y="1012"/>
                  <a:pt x="1214" y="857"/>
                  <a:pt x="1245" y="687"/>
                </a:cubicBezTo>
                <a:cubicBezTo>
                  <a:pt x="1276" y="532"/>
                  <a:pt x="1229" y="377"/>
                  <a:pt x="1121"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338;p18">
            <a:extLst>
              <a:ext uri="{FF2B5EF4-FFF2-40B4-BE49-F238E27FC236}">
                <a16:creationId xmlns:a16="http://schemas.microsoft.com/office/drawing/2014/main" id="{951900AC-BAB3-E326-DE20-13FD94314C67}"/>
              </a:ext>
            </a:extLst>
          </p:cNvPr>
          <p:cNvSpPr/>
          <p:nvPr/>
        </p:nvSpPr>
        <p:spPr>
          <a:xfrm>
            <a:off x="5943562" y="2651995"/>
            <a:ext cx="45901" cy="45719"/>
          </a:xfrm>
          <a:custGeom>
            <a:avLst/>
            <a:gdLst/>
            <a:ahLst/>
            <a:cxnLst/>
            <a:rect l="l" t="t" r="r" b="b"/>
            <a:pathLst>
              <a:path w="1254" h="1249" extrusionOk="0">
                <a:moveTo>
                  <a:pt x="614" y="0"/>
                </a:moveTo>
                <a:cubicBezTo>
                  <a:pt x="483" y="0"/>
                  <a:pt x="354" y="38"/>
                  <a:pt x="236" y="143"/>
                </a:cubicBezTo>
                <a:cubicBezTo>
                  <a:pt x="112" y="252"/>
                  <a:pt x="35" y="391"/>
                  <a:pt x="4" y="562"/>
                </a:cubicBezTo>
                <a:cubicBezTo>
                  <a:pt x="-12" y="717"/>
                  <a:pt x="35" y="872"/>
                  <a:pt x="143" y="1012"/>
                </a:cubicBezTo>
                <a:cubicBezTo>
                  <a:pt x="267" y="1151"/>
                  <a:pt x="391" y="1229"/>
                  <a:pt x="577" y="1245"/>
                </a:cubicBezTo>
                <a:cubicBezTo>
                  <a:pt x="601" y="1247"/>
                  <a:pt x="625" y="1248"/>
                  <a:pt x="649" y="1248"/>
                </a:cubicBezTo>
                <a:cubicBezTo>
                  <a:pt x="780" y="1248"/>
                  <a:pt x="907" y="1210"/>
                  <a:pt x="1012" y="1105"/>
                </a:cubicBezTo>
                <a:cubicBezTo>
                  <a:pt x="1151" y="1012"/>
                  <a:pt x="1229" y="857"/>
                  <a:pt x="1244" y="686"/>
                </a:cubicBezTo>
                <a:cubicBezTo>
                  <a:pt x="1275"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339;p18">
            <a:extLst>
              <a:ext uri="{FF2B5EF4-FFF2-40B4-BE49-F238E27FC236}">
                <a16:creationId xmlns:a16="http://schemas.microsoft.com/office/drawing/2014/main" id="{35B37CEA-6622-0DF4-0D34-88FB6C9DBE04}"/>
              </a:ext>
            </a:extLst>
          </p:cNvPr>
          <p:cNvSpPr/>
          <p:nvPr/>
        </p:nvSpPr>
        <p:spPr>
          <a:xfrm>
            <a:off x="6088638" y="2665298"/>
            <a:ext cx="45756" cy="45719"/>
          </a:xfrm>
          <a:custGeom>
            <a:avLst/>
            <a:gdLst/>
            <a:ahLst/>
            <a:cxnLst/>
            <a:rect l="l" t="t" r="r" b="b"/>
            <a:pathLst>
              <a:path w="1255" h="1254" extrusionOk="0">
                <a:moveTo>
                  <a:pt x="628" y="0"/>
                </a:moveTo>
                <a:cubicBezTo>
                  <a:pt x="493" y="0"/>
                  <a:pt x="359" y="48"/>
                  <a:pt x="237" y="143"/>
                </a:cubicBezTo>
                <a:cubicBezTo>
                  <a:pt x="112" y="267"/>
                  <a:pt x="35" y="391"/>
                  <a:pt x="4" y="577"/>
                </a:cubicBezTo>
                <a:cubicBezTo>
                  <a:pt x="-12" y="732"/>
                  <a:pt x="35" y="887"/>
                  <a:pt x="143" y="1011"/>
                </a:cubicBezTo>
                <a:cubicBezTo>
                  <a:pt x="252" y="1151"/>
                  <a:pt x="392" y="1228"/>
                  <a:pt x="578" y="1244"/>
                </a:cubicBezTo>
                <a:cubicBezTo>
                  <a:pt x="609" y="1250"/>
                  <a:pt x="641" y="1253"/>
                  <a:pt x="672" y="1253"/>
                </a:cubicBezTo>
                <a:cubicBezTo>
                  <a:pt x="795" y="1253"/>
                  <a:pt x="913" y="1206"/>
                  <a:pt x="1012" y="1120"/>
                </a:cubicBezTo>
                <a:cubicBezTo>
                  <a:pt x="1152" y="1011"/>
                  <a:pt x="1229" y="887"/>
                  <a:pt x="1245" y="686"/>
                </a:cubicBezTo>
                <a:cubicBezTo>
                  <a:pt x="1276" y="531"/>
                  <a:pt x="1229" y="375"/>
                  <a:pt x="1121" y="236"/>
                </a:cubicBezTo>
                <a:cubicBezTo>
                  <a:pt x="996" y="112"/>
                  <a:pt x="857" y="34"/>
                  <a:pt x="686"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340;p18">
            <a:extLst>
              <a:ext uri="{FF2B5EF4-FFF2-40B4-BE49-F238E27FC236}">
                <a16:creationId xmlns:a16="http://schemas.microsoft.com/office/drawing/2014/main" id="{12CC8700-6F1B-6DE7-E2C8-0833B4AFF9C1}"/>
              </a:ext>
            </a:extLst>
          </p:cNvPr>
          <p:cNvSpPr/>
          <p:nvPr/>
        </p:nvSpPr>
        <p:spPr>
          <a:xfrm>
            <a:off x="6233439" y="2678971"/>
            <a:ext cx="45865" cy="45719"/>
          </a:xfrm>
          <a:custGeom>
            <a:avLst/>
            <a:gdLst/>
            <a:ahLst/>
            <a:cxnLst/>
            <a:rect l="l" t="t" r="r" b="b"/>
            <a:pathLst>
              <a:path w="1254" h="1250" extrusionOk="0">
                <a:moveTo>
                  <a:pt x="614" y="1"/>
                </a:moveTo>
                <a:cubicBezTo>
                  <a:pt x="483" y="1"/>
                  <a:pt x="354" y="39"/>
                  <a:pt x="236" y="144"/>
                </a:cubicBezTo>
                <a:cubicBezTo>
                  <a:pt x="112" y="253"/>
                  <a:pt x="34" y="392"/>
                  <a:pt x="3" y="563"/>
                </a:cubicBezTo>
                <a:cubicBezTo>
                  <a:pt x="-12" y="718"/>
                  <a:pt x="34" y="873"/>
                  <a:pt x="143" y="1013"/>
                </a:cubicBezTo>
                <a:cubicBezTo>
                  <a:pt x="267" y="1152"/>
                  <a:pt x="391" y="1230"/>
                  <a:pt x="577" y="1245"/>
                </a:cubicBezTo>
                <a:cubicBezTo>
                  <a:pt x="601" y="1248"/>
                  <a:pt x="625" y="1249"/>
                  <a:pt x="649" y="1249"/>
                </a:cubicBezTo>
                <a:cubicBezTo>
                  <a:pt x="779" y="1249"/>
                  <a:pt x="906" y="1211"/>
                  <a:pt x="1011" y="1106"/>
                </a:cubicBezTo>
                <a:cubicBezTo>
                  <a:pt x="1151" y="997"/>
                  <a:pt x="1228" y="858"/>
                  <a:pt x="1244" y="687"/>
                </a:cubicBezTo>
                <a:cubicBezTo>
                  <a:pt x="1275" y="532"/>
                  <a:pt x="1228" y="377"/>
                  <a:pt x="1120" y="237"/>
                </a:cubicBezTo>
                <a:cubicBezTo>
                  <a:pt x="996" y="98"/>
                  <a:pt x="856"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341;p18">
            <a:extLst>
              <a:ext uri="{FF2B5EF4-FFF2-40B4-BE49-F238E27FC236}">
                <a16:creationId xmlns:a16="http://schemas.microsoft.com/office/drawing/2014/main" id="{232CCDDA-A2A1-CC08-1ECE-35F13321216D}"/>
              </a:ext>
            </a:extLst>
          </p:cNvPr>
          <p:cNvSpPr/>
          <p:nvPr/>
        </p:nvSpPr>
        <p:spPr>
          <a:xfrm>
            <a:off x="6378405" y="2692164"/>
            <a:ext cx="45719" cy="45719"/>
          </a:xfrm>
          <a:custGeom>
            <a:avLst/>
            <a:gdLst/>
            <a:ahLst/>
            <a:cxnLst/>
            <a:rect l="l" t="t" r="r" b="b"/>
            <a:pathLst>
              <a:path w="1249" h="1249" extrusionOk="0">
                <a:moveTo>
                  <a:pt x="614" y="0"/>
                </a:moveTo>
                <a:cubicBezTo>
                  <a:pt x="483" y="0"/>
                  <a:pt x="354" y="39"/>
                  <a:pt x="236" y="144"/>
                </a:cubicBezTo>
                <a:cubicBezTo>
                  <a:pt x="97" y="252"/>
                  <a:pt x="35" y="392"/>
                  <a:pt x="4" y="562"/>
                </a:cubicBezTo>
                <a:cubicBezTo>
                  <a:pt x="-12" y="718"/>
                  <a:pt x="35" y="873"/>
                  <a:pt x="143" y="1012"/>
                </a:cubicBezTo>
                <a:cubicBezTo>
                  <a:pt x="267" y="1152"/>
                  <a:pt x="391" y="1229"/>
                  <a:pt x="577" y="1245"/>
                </a:cubicBezTo>
                <a:cubicBezTo>
                  <a:pt x="601" y="1247"/>
                  <a:pt x="625" y="1249"/>
                  <a:pt x="648" y="1249"/>
                </a:cubicBezTo>
                <a:cubicBezTo>
                  <a:pt x="776" y="1249"/>
                  <a:pt x="894" y="1210"/>
                  <a:pt x="1012" y="1105"/>
                </a:cubicBezTo>
                <a:cubicBezTo>
                  <a:pt x="1151" y="997"/>
                  <a:pt x="1229" y="857"/>
                  <a:pt x="1244" y="687"/>
                </a:cubicBezTo>
                <a:cubicBezTo>
                  <a:pt x="1260"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342;p18">
            <a:extLst>
              <a:ext uri="{FF2B5EF4-FFF2-40B4-BE49-F238E27FC236}">
                <a16:creationId xmlns:a16="http://schemas.microsoft.com/office/drawing/2014/main" id="{FF56B3DE-A4F5-E666-695D-970156267379}"/>
              </a:ext>
            </a:extLst>
          </p:cNvPr>
          <p:cNvSpPr/>
          <p:nvPr/>
        </p:nvSpPr>
        <p:spPr>
          <a:xfrm>
            <a:off x="6523317" y="2705285"/>
            <a:ext cx="45719" cy="45901"/>
          </a:xfrm>
          <a:custGeom>
            <a:avLst/>
            <a:gdLst/>
            <a:ahLst/>
            <a:cxnLst/>
            <a:rect l="l" t="t" r="r" b="b"/>
            <a:pathLst>
              <a:path w="1249" h="1254" extrusionOk="0">
                <a:moveTo>
                  <a:pt x="628" y="1"/>
                </a:moveTo>
                <a:cubicBezTo>
                  <a:pt x="493" y="1"/>
                  <a:pt x="359" y="48"/>
                  <a:pt x="237" y="143"/>
                </a:cubicBezTo>
                <a:cubicBezTo>
                  <a:pt x="97" y="267"/>
                  <a:pt x="19" y="391"/>
                  <a:pt x="4" y="577"/>
                </a:cubicBezTo>
                <a:cubicBezTo>
                  <a:pt x="-12" y="732"/>
                  <a:pt x="19" y="888"/>
                  <a:pt x="143" y="1012"/>
                </a:cubicBezTo>
                <a:cubicBezTo>
                  <a:pt x="268" y="1151"/>
                  <a:pt x="392" y="1229"/>
                  <a:pt x="578" y="1244"/>
                </a:cubicBezTo>
                <a:cubicBezTo>
                  <a:pt x="609" y="1251"/>
                  <a:pt x="640" y="1254"/>
                  <a:pt x="671" y="1254"/>
                </a:cubicBezTo>
                <a:cubicBezTo>
                  <a:pt x="790" y="1254"/>
                  <a:pt x="901" y="1207"/>
                  <a:pt x="1012" y="1120"/>
                </a:cubicBezTo>
                <a:cubicBezTo>
                  <a:pt x="1152" y="996"/>
                  <a:pt x="1229" y="857"/>
                  <a:pt x="1245" y="686"/>
                </a:cubicBezTo>
                <a:cubicBezTo>
                  <a:pt x="1260" y="531"/>
                  <a:pt x="1229" y="376"/>
                  <a:pt x="1121" y="236"/>
                </a:cubicBezTo>
                <a:cubicBezTo>
                  <a:pt x="997" y="112"/>
                  <a:pt x="857" y="35"/>
                  <a:pt x="686" y="4"/>
                </a:cubicBezTo>
                <a:cubicBezTo>
                  <a:pt x="667" y="2"/>
                  <a:pt x="648"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343;p18">
            <a:extLst>
              <a:ext uri="{FF2B5EF4-FFF2-40B4-BE49-F238E27FC236}">
                <a16:creationId xmlns:a16="http://schemas.microsoft.com/office/drawing/2014/main" id="{70AE7421-DF11-41A0-DAD6-99A470BFB3BA}"/>
              </a:ext>
            </a:extLst>
          </p:cNvPr>
          <p:cNvSpPr/>
          <p:nvPr/>
        </p:nvSpPr>
        <p:spPr>
          <a:xfrm>
            <a:off x="6668455" y="2718844"/>
            <a:ext cx="46048" cy="45719"/>
          </a:xfrm>
          <a:custGeom>
            <a:avLst/>
            <a:gdLst/>
            <a:ahLst/>
            <a:cxnLst/>
            <a:rect l="l" t="t" r="r" b="b"/>
            <a:pathLst>
              <a:path w="1263" h="1254" extrusionOk="0">
                <a:moveTo>
                  <a:pt x="591" y="0"/>
                </a:moveTo>
                <a:cubicBezTo>
                  <a:pt x="469" y="0"/>
                  <a:pt x="351" y="47"/>
                  <a:pt x="252" y="134"/>
                </a:cubicBezTo>
                <a:cubicBezTo>
                  <a:pt x="112" y="258"/>
                  <a:pt x="35" y="397"/>
                  <a:pt x="4" y="568"/>
                </a:cubicBezTo>
                <a:cubicBezTo>
                  <a:pt x="-12" y="723"/>
                  <a:pt x="35" y="878"/>
                  <a:pt x="143" y="1018"/>
                </a:cubicBezTo>
                <a:cubicBezTo>
                  <a:pt x="267" y="1142"/>
                  <a:pt x="407" y="1219"/>
                  <a:pt x="578" y="1250"/>
                </a:cubicBezTo>
                <a:cubicBezTo>
                  <a:pt x="597" y="1252"/>
                  <a:pt x="616" y="1253"/>
                  <a:pt x="636" y="1253"/>
                </a:cubicBezTo>
                <a:cubicBezTo>
                  <a:pt x="771" y="1253"/>
                  <a:pt x="905" y="1206"/>
                  <a:pt x="1027" y="1111"/>
                </a:cubicBezTo>
                <a:cubicBezTo>
                  <a:pt x="1136" y="987"/>
                  <a:pt x="1213" y="863"/>
                  <a:pt x="1260" y="676"/>
                </a:cubicBezTo>
                <a:cubicBezTo>
                  <a:pt x="1276" y="521"/>
                  <a:pt x="1229" y="366"/>
                  <a:pt x="1120" y="242"/>
                </a:cubicBezTo>
                <a:cubicBezTo>
                  <a:pt x="996" y="103"/>
                  <a:pt x="857" y="25"/>
                  <a:pt x="686" y="9"/>
                </a:cubicBezTo>
                <a:cubicBezTo>
                  <a:pt x="655" y="3"/>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344;p18">
            <a:extLst>
              <a:ext uri="{FF2B5EF4-FFF2-40B4-BE49-F238E27FC236}">
                <a16:creationId xmlns:a16="http://schemas.microsoft.com/office/drawing/2014/main" id="{058D902E-27CE-110C-75A4-F27961395463}"/>
              </a:ext>
            </a:extLst>
          </p:cNvPr>
          <p:cNvSpPr/>
          <p:nvPr/>
        </p:nvSpPr>
        <p:spPr>
          <a:xfrm>
            <a:off x="6813201" y="2732055"/>
            <a:ext cx="46231" cy="45719"/>
          </a:xfrm>
          <a:custGeom>
            <a:avLst/>
            <a:gdLst/>
            <a:ahLst/>
            <a:cxnLst/>
            <a:rect l="l" t="t" r="r" b="b"/>
            <a:pathLst>
              <a:path w="1263" h="1249" extrusionOk="0">
                <a:moveTo>
                  <a:pt x="614" y="0"/>
                </a:moveTo>
                <a:cubicBezTo>
                  <a:pt x="483" y="0"/>
                  <a:pt x="356" y="39"/>
                  <a:pt x="251" y="144"/>
                </a:cubicBezTo>
                <a:cubicBezTo>
                  <a:pt x="112" y="252"/>
                  <a:pt x="34" y="392"/>
                  <a:pt x="3" y="562"/>
                </a:cubicBezTo>
                <a:cubicBezTo>
                  <a:pt x="-12" y="717"/>
                  <a:pt x="34" y="872"/>
                  <a:pt x="143" y="1012"/>
                </a:cubicBezTo>
                <a:cubicBezTo>
                  <a:pt x="267" y="1152"/>
                  <a:pt x="406" y="1229"/>
                  <a:pt x="577" y="1245"/>
                </a:cubicBezTo>
                <a:cubicBezTo>
                  <a:pt x="601" y="1247"/>
                  <a:pt x="625" y="1248"/>
                  <a:pt x="649" y="1248"/>
                </a:cubicBezTo>
                <a:cubicBezTo>
                  <a:pt x="780" y="1248"/>
                  <a:pt x="909" y="1210"/>
                  <a:pt x="1027" y="1105"/>
                </a:cubicBezTo>
                <a:cubicBezTo>
                  <a:pt x="1151" y="981"/>
                  <a:pt x="1213" y="857"/>
                  <a:pt x="1259" y="671"/>
                </a:cubicBezTo>
                <a:cubicBezTo>
                  <a:pt x="1275" y="531"/>
                  <a:pt x="1228" y="376"/>
                  <a:pt x="1120" y="237"/>
                </a:cubicBezTo>
                <a:cubicBezTo>
                  <a:pt x="996" y="97"/>
                  <a:pt x="856" y="19"/>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345;p18">
            <a:extLst>
              <a:ext uri="{FF2B5EF4-FFF2-40B4-BE49-F238E27FC236}">
                <a16:creationId xmlns:a16="http://schemas.microsoft.com/office/drawing/2014/main" id="{8D2D4205-1936-C4F5-B24A-18FE72D07B2E}"/>
              </a:ext>
            </a:extLst>
          </p:cNvPr>
          <p:cNvSpPr/>
          <p:nvPr/>
        </p:nvSpPr>
        <p:spPr>
          <a:xfrm>
            <a:off x="6958442" y="2745247"/>
            <a:ext cx="45901" cy="45719"/>
          </a:xfrm>
          <a:custGeom>
            <a:avLst/>
            <a:gdLst/>
            <a:ahLst/>
            <a:cxnLst/>
            <a:rect l="l" t="t" r="r" b="b"/>
            <a:pathLst>
              <a:path w="1254" h="1249" extrusionOk="0">
                <a:moveTo>
                  <a:pt x="605" y="1"/>
                </a:moveTo>
                <a:cubicBezTo>
                  <a:pt x="475" y="1"/>
                  <a:pt x="347" y="39"/>
                  <a:pt x="243" y="144"/>
                </a:cubicBezTo>
                <a:cubicBezTo>
                  <a:pt x="103" y="253"/>
                  <a:pt x="25" y="392"/>
                  <a:pt x="10" y="563"/>
                </a:cubicBezTo>
                <a:cubicBezTo>
                  <a:pt x="-21" y="718"/>
                  <a:pt x="25" y="873"/>
                  <a:pt x="134" y="1012"/>
                </a:cubicBezTo>
                <a:cubicBezTo>
                  <a:pt x="258" y="1152"/>
                  <a:pt x="398" y="1230"/>
                  <a:pt x="568" y="1245"/>
                </a:cubicBezTo>
                <a:cubicBezTo>
                  <a:pt x="592" y="1248"/>
                  <a:pt x="616" y="1249"/>
                  <a:pt x="640" y="1249"/>
                </a:cubicBezTo>
                <a:cubicBezTo>
                  <a:pt x="771" y="1249"/>
                  <a:pt x="900" y="1210"/>
                  <a:pt x="1018" y="1106"/>
                </a:cubicBezTo>
                <a:cubicBezTo>
                  <a:pt x="1142" y="997"/>
                  <a:pt x="1220" y="857"/>
                  <a:pt x="1251" y="687"/>
                </a:cubicBezTo>
                <a:cubicBezTo>
                  <a:pt x="1266" y="532"/>
                  <a:pt x="1220" y="377"/>
                  <a:pt x="1111"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346;p18">
            <a:extLst>
              <a:ext uri="{FF2B5EF4-FFF2-40B4-BE49-F238E27FC236}">
                <a16:creationId xmlns:a16="http://schemas.microsoft.com/office/drawing/2014/main" id="{8B6F89EE-B737-A973-C173-23DB0A45FC4B}"/>
              </a:ext>
            </a:extLst>
          </p:cNvPr>
          <p:cNvSpPr/>
          <p:nvPr/>
        </p:nvSpPr>
        <p:spPr>
          <a:xfrm>
            <a:off x="7103354" y="2758458"/>
            <a:ext cx="45901" cy="45719"/>
          </a:xfrm>
          <a:custGeom>
            <a:avLst/>
            <a:gdLst/>
            <a:ahLst/>
            <a:cxnLst/>
            <a:rect l="l" t="t" r="r" b="b"/>
            <a:pathLst>
              <a:path w="1254" h="1249" extrusionOk="0">
                <a:moveTo>
                  <a:pt x="605" y="0"/>
                </a:moveTo>
                <a:cubicBezTo>
                  <a:pt x="475" y="0"/>
                  <a:pt x="348" y="39"/>
                  <a:pt x="243" y="143"/>
                </a:cubicBezTo>
                <a:cubicBezTo>
                  <a:pt x="103" y="267"/>
                  <a:pt x="26" y="392"/>
                  <a:pt x="10" y="578"/>
                </a:cubicBezTo>
                <a:cubicBezTo>
                  <a:pt x="-21" y="717"/>
                  <a:pt x="26" y="872"/>
                  <a:pt x="134" y="1012"/>
                </a:cubicBezTo>
                <a:cubicBezTo>
                  <a:pt x="258" y="1152"/>
                  <a:pt x="398" y="1229"/>
                  <a:pt x="569" y="1245"/>
                </a:cubicBezTo>
                <a:cubicBezTo>
                  <a:pt x="593" y="1247"/>
                  <a:pt x="617" y="1248"/>
                  <a:pt x="641" y="1248"/>
                </a:cubicBezTo>
                <a:cubicBezTo>
                  <a:pt x="771" y="1248"/>
                  <a:pt x="900" y="1210"/>
                  <a:pt x="1018" y="1105"/>
                </a:cubicBezTo>
                <a:cubicBezTo>
                  <a:pt x="1142" y="996"/>
                  <a:pt x="1220" y="857"/>
                  <a:pt x="1251" y="686"/>
                </a:cubicBezTo>
                <a:cubicBezTo>
                  <a:pt x="1267" y="531"/>
                  <a:pt x="1220"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347;p18">
            <a:extLst>
              <a:ext uri="{FF2B5EF4-FFF2-40B4-BE49-F238E27FC236}">
                <a16:creationId xmlns:a16="http://schemas.microsoft.com/office/drawing/2014/main" id="{025E0776-E5A6-34C6-5F1D-CCEF0F0A2A41}"/>
              </a:ext>
            </a:extLst>
          </p:cNvPr>
          <p:cNvSpPr/>
          <p:nvPr/>
        </p:nvSpPr>
        <p:spPr>
          <a:xfrm>
            <a:off x="7248466" y="2771600"/>
            <a:ext cx="45719" cy="46048"/>
          </a:xfrm>
          <a:custGeom>
            <a:avLst/>
            <a:gdLst/>
            <a:ahLst/>
            <a:cxnLst/>
            <a:rect l="l" t="t" r="r" b="b"/>
            <a:pathLst>
              <a:path w="1254" h="1263" extrusionOk="0">
                <a:moveTo>
                  <a:pt x="618" y="0"/>
                </a:moveTo>
                <a:cubicBezTo>
                  <a:pt x="483" y="0"/>
                  <a:pt x="351" y="48"/>
                  <a:pt x="242" y="143"/>
                </a:cubicBezTo>
                <a:cubicBezTo>
                  <a:pt x="103" y="267"/>
                  <a:pt x="25" y="407"/>
                  <a:pt x="10" y="577"/>
                </a:cubicBezTo>
                <a:cubicBezTo>
                  <a:pt x="-21" y="732"/>
                  <a:pt x="25" y="887"/>
                  <a:pt x="134" y="1027"/>
                </a:cubicBezTo>
                <a:cubicBezTo>
                  <a:pt x="258" y="1151"/>
                  <a:pt x="397" y="1229"/>
                  <a:pt x="568" y="1260"/>
                </a:cubicBezTo>
                <a:cubicBezTo>
                  <a:pt x="587" y="1261"/>
                  <a:pt x="607" y="1262"/>
                  <a:pt x="626" y="1262"/>
                </a:cubicBezTo>
                <a:cubicBezTo>
                  <a:pt x="762" y="1262"/>
                  <a:pt x="896" y="1215"/>
                  <a:pt x="1018" y="1120"/>
                </a:cubicBezTo>
                <a:cubicBezTo>
                  <a:pt x="1142" y="1027"/>
                  <a:pt x="1219" y="872"/>
                  <a:pt x="1250" y="686"/>
                </a:cubicBezTo>
                <a:cubicBezTo>
                  <a:pt x="1266" y="531"/>
                  <a:pt x="1219" y="375"/>
                  <a:pt x="1111" y="251"/>
                </a:cubicBezTo>
                <a:cubicBezTo>
                  <a:pt x="987" y="112"/>
                  <a:pt x="863" y="34"/>
                  <a:pt x="677" y="3"/>
                </a:cubicBezTo>
                <a:cubicBezTo>
                  <a:pt x="657" y="1"/>
                  <a:pt x="638" y="0"/>
                  <a:pt x="61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348;p18">
            <a:extLst>
              <a:ext uri="{FF2B5EF4-FFF2-40B4-BE49-F238E27FC236}">
                <a16:creationId xmlns:a16="http://schemas.microsoft.com/office/drawing/2014/main" id="{8F5386B8-CBE8-A1F9-8F41-2C6A7C124C4F}"/>
              </a:ext>
            </a:extLst>
          </p:cNvPr>
          <p:cNvSpPr/>
          <p:nvPr/>
        </p:nvSpPr>
        <p:spPr>
          <a:xfrm>
            <a:off x="7393196" y="2785139"/>
            <a:ext cx="45901" cy="45719"/>
          </a:xfrm>
          <a:custGeom>
            <a:avLst/>
            <a:gdLst/>
            <a:ahLst/>
            <a:cxnLst/>
            <a:rect l="l" t="t" r="r" b="b"/>
            <a:pathLst>
              <a:path w="1254" h="1249" extrusionOk="0">
                <a:moveTo>
                  <a:pt x="605" y="1"/>
                </a:moveTo>
                <a:cubicBezTo>
                  <a:pt x="475" y="1"/>
                  <a:pt x="347" y="39"/>
                  <a:pt x="243" y="144"/>
                </a:cubicBezTo>
                <a:cubicBezTo>
                  <a:pt x="103" y="252"/>
                  <a:pt x="25" y="392"/>
                  <a:pt x="10" y="563"/>
                </a:cubicBezTo>
                <a:cubicBezTo>
                  <a:pt x="-21" y="718"/>
                  <a:pt x="25" y="873"/>
                  <a:pt x="134" y="1012"/>
                </a:cubicBezTo>
                <a:cubicBezTo>
                  <a:pt x="258" y="1152"/>
                  <a:pt x="398" y="1229"/>
                  <a:pt x="568" y="1245"/>
                </a:cubicBezTo>
                <a:cubicBezTo>
                  <a:pt x="592" y="1247"/>
                  <a:pt x="616" y="1249"/>
                  <a:pt x="640" y="1249"/>
                </a:cubicBezTo>
                <a:cubicBezTo>
                  <a:pt x="771" y="1249"/>
                  <a:pt x="900" y="1210"/>
                  <a:pt x="1018" y="1105"/>
                </a:cubicBezTo>
                <a:cubicBezTo>
                  <a:pt x="1142" y="1012"/>
                  <a:pt x="1220" y="857"/>
                  <a:pt x="1251" y="687"/>
                </a:cubicBezTo>
                <a:cubicBezTo>
                  <a:pt x="1266" y="532"/>
                  <a:pt x="1220" y="376"/>
                  <a:pt x="1111" y="237"/>
                </a:cubicBezTo>
                <a:cubicBezTo>
                  <a:pt x="987" y="97"/>
                  <a:pt x="847"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349;p18">
            <a:extLst>
              <a:ext uri="{FF2B5EF4-FFF2-40B4-BE49-F238E27FC236}">
                <a16:creationId xmlns:a16="http://schemas.microsoft.com/office/drawing/2014/main" id="{01C72E67-753F-2A1D-1474-9842BF51E68C}"/>
              </a:ext>
            </a:extLst>
          </p:cNvPr>
          <p:cNvSpPr/>
          <p:nvPr/>
        </p:nvSpPr>
        <p:spPr>
          <a:xfrm>
            <a:off x="7537814" y="2798349"/>
            <a:ext cx="46195" cy="45719"/>
          </a:xfrm>
          <a:custGeom>
            <a:avLst/>
            <a:gdLst/>
            <a:ahLst/>
            <a:cxnLst/>
            <a:rect l="l" t="t" r="r" b="b"/>
            <a:pathLst>
              <a:path w="1263" h="1250" extrusionOk="0">
                <a:moveTo>
                  <a:pt x="614" y="1"/>
                </a:moveTo>
                <a:cubicBezTo>
                  <a:pt x="484" y="1"/>
                  <a:pt x="357" y="39"/>
                  <a:pt x="252" y="144"/>
                </a:cubicBezTo>
                <a:cubicBezTo>
                  <a:pt x="112" y="253"/>
                  <a:pt x="35" y="392"/>
                  <a:pt x="4" y="563"/>
                </a:cubicBezTo>
                <a:cubicBezTo>
                  <a:pt x="-12" y="718"/>
                  <a:pt x="35" y="873"/>
                  <a:pt x="143" y="1013"/>
                </a:cubicBezTo>
                <a:cubicBezTo>
                  <a:pt x="267" y="1152"/>
                  <a:pt x="407" y="1230"/>
                  <a:pt x="578" y="1245"/>
                </a:cubicBezTo>
                <a:cubicBezTo>
                  <a:pt x="602" y="1248"/>
                  <a:pt x="626" y="1249"/>
                  <a:pt x="650" y="1249"/>
                </a:cubicBezTo>
                <a:cubicBezTo>
                  <a:pt x="780" y="1249"/>
                  <a:pt x="909" y="1211"/>
                  <a:pt x="1027" y="1106"/>
                </a:cubicBezTo>
                <a:cubicBezTo>
                  <a:pt x="1151" y="1013"/>
                  <a:pt x="1229" y="873"/>
                  <a:pt x="1260" y="687"/>
                </a:cubicBezTo>
                <a:cubicBezTo>
                  <a:pt x="1276" y="532"/>
                  <a:pt x="1229" y="377"/>
                  <a:pt x="1120" y="237"/>
                </a:cubicBezTo>
                <a:cubicBezTo>
                  <a:pt x="996" y="98"/>
                  <a:pt x="857"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350;p18">
            <a:extLst>
              <a:ext uri="{FF2B5EF4-FFF2-40B4-BE49-F238E27FC236}">
                <a16:creationId xmlns:a16="http://schemas.microsoft.com/office/drawing/2014/main" id="{3FCC7A65-A0D8-D4F0-C1E5-4DD90C3B07EC}"/>
              </a:ext>
            </a:extLst>
          </p:cNvPr>
          <p:cNvSpPr/>
          <p:nvPr/>
        </p:nvSpPr>
        <p:spPr>
          <a:xfrm>
            <a:off x="5197204" y="2820145"/>
            <a:ext cx="45757" cy="45719"/>
          </a:xfrm>
          <a:custGeom>
            <a:avLst/>
            <a:gdLst/>
            <a:ahLst/>
            <a:cxnLst/>
            <a:rect l="l" t="t" r="r" b="b"/>
            <a:pathLst>
              <a:path w="1249" h="1248" extrusionOk="0">
                <a:moveTo>
                  <a:pt x="628" y="0"/>
                </a:moveTo>
                <a:cubicBezTo>
                  <a:pt x="493" y="0"/>
                  <a:pt x="359" y="48"/>
                  <a:pt x="237" y="143"/>
                </a:cubicBezTo>
                <a:cubicBezTo>
                  <a:pt x="97" y="267"/>
                  <a:pt x="20" y="391"/>
                  <a:pt x="4" y="577"/>
                </a:cubicBezTo>
                <a:cubicBezTo>
                  <a:pt x="-11" y="732"/>
                  <a:pt x="20" y="872"/>
                  <a:pt x="144" y="1011"/>
                </a:cubicBezTo>
                <a:cubicBezTo>
                  <a:pt x="252" y="1151"/>
                  <a:pt x="392" y="1229"/>
                  <a:pt x="562" y="1244"/>
                </a:cubicBezTo>
                <a:cubicBezTo>
                  <a:pt x="587" y="1247"/>
                  <a:pt x="612" y="1248"/>
                  <a:pt x="636" y="1248"/>
                </a:cubicBezTo>
                <a:cubicBezTo>
                  <a:pt x="766" y="1248"/>
                  <a:pt x="895" y="1211"/>
                  <a:pt x="1012" y="1120"/>
                </a:cubicBezTo>
                <a:cubicBezTo>
                  <a:pt x="1152" y="996"/>
                  <a:pt x="1229" y="856"/>
                  <a:pt x="1245" y="686"/>
                </a:cubicBezTo>
                <a:cubicBezTo>
                  <a:pt x="1260" y="531"/>
                  <a:pt x="1229" y="376"/>
                  <a:pt x="1105" y="236"/>
                </a:cubicBezTo>
                <a:cubicBezTo>
                  <a:pt x="997" y="96"/>
                  <a:pt x="857" y="34"/>
                  <a:pt x="687"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351;p18">
            <a:extLst>
              <a:ext uri="{FF2B5EF4-FFF2-40B4-BE49-F238E27FC236}">
                <a16:creationId xmlns:a16="http://schemas.microsoft.com/office/drawing/2014/main" id="{20CC6CB3-EE90-99B2-F64E-058C1A306897}"/>
              </a:ext>
            </a:extLst>
          </p:cNvPr>
          <p:cNvSpPr/>
          <p:nvPr/>
        </p:nvSpPr>
        <p:spPr>
          <a:xfrm>
            <a:off x="5342154" y="2833433"/>
            <a:ext cx="45719" cy="45901"/>
          </a:xfrm>
          <a:custGeom>
            <a:avLst/>
            <a:gdLst/>
            <a:ahLst/>
            <a:cxnLst/>
            <a:rect l="l" t="t" r="r" b="b"/>
            <a:pathLst>
              <a:path w="1249" h="1254" extrusionOk="0">
                <a:moveTo>
                  <a:pt x="592" y="1"/>
                </a:moveTo>
                <a:cubicBezTo>
                  <a:pt x="469" y="1"/>
                  <a:pt x="348" y="48"/>
                  <a:pt x="237" y="134"/>
                </a:cubicBezTo>
                <a:cubicBezTo>
                  <a:pt x="97" y="258"/>
                  <a:pt x="20" y="398"/>
                  <a:pt x="4" y="569"/>
                </a:cubicBezTo>
                <a:cubicBezTo>
                  <a:pt x="-11" y="724"/>
                  <a:pt x="20" y="879"/>
                  <a:pt x="144" y="1018"/>
                </a:cubicBezTo>
                <a:cubicBezTo>
                  <a:pt x="253" y="1143"/>
                  <a:pt x="392" y="1220"/>
                  <a:pt x="563" y="1251"/>
                </a:cubicBezTo>
                <a:cubicBezTo>
                  <a:pt x="582" y="1253"/>
                  <a:pt x="602" y="1254"/>
                  <a:pt x="621" y="1254"/>
                </a:cubicBezTo>
                <a:cubicBezTo>
                  <a:pt x="756" y="1254"/>
                  <a:pt x="890" y="1207"/>
                  <a:pt x="1013" y="1112"/>
                </a:cubicBezTo>
                <a:cubicBezTo>
                  <a:pt x="1152" y="987"/>
                  <a:pt x="1230" y="863"/>
                  <a:pt x="1245" y="677"/>
                </a:cubicBezTo>
                <a:cubicBezTo>
                  <a:pt x="1261" y="522"/>
                  <a:pt x="1230" y="367"/>
                  <a:pt x="1106" y="243"/>
                </a:cubicBezTo>
                <a:cubicBezTo>
                  <a:pt x="997" y="103"/>
                  <a:pt x="857" y="26"/>
                  <a:pt x="687" y="10"/>
                </a:cubicBezTo>
                <a:cubicBezTo>
                  <a:pt x="655" y="4"/>
                  <a:pt x="624" y="1"/>
                  <a:pt x="59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352;p18">
            <a:extLst>
              <a:ext uri="{FF2B5EF4-FFF2-40B4-BE49-F238E27FC236}">
                <a16:creationId xmlns:a16="http://schemas.microsoft.com/office/drawing/2014/main" id="{EB19FD0E-8361-E6C2-23A7-4F7CF6FF31F7}"/>
              </a:ext>
            </a:extLst>
          </p:cNvPr>
          <p:cNvSpPr/>
          <p:nvPr/>
        </p:nvSpPr>
        <p:spPr>
          <a:xfrm>
            <a:off x="5487084" y="2846845"/>
            <a:ext cx="45719" cy="45719"/>
          </a:xfrm>
          <a:custGeom>
            <a:avLst/>
            <a:gdLst/>
            <a:ahLst/>
            <a:cxnLst/>
            <a:rect l="l" t="t" r="r" b="b"/>
            <a:pathLst>
              <a:path w="1249" h="1249" extrusionOk="0">
                <a:moveTo>
                  <a:pt x="614" y="0"/>
                </a:moveTo>
                <a:cubicBezTo>
                  <a:pt x="483" y="0"/>
                  <a:pt x="354" y="38"/>
                  <a:pt x="236" y="143"/>
                </a:cubicBezTo>
                <a:cubicBezTo>
                  <a:pt x="97" y="252"/>
                  <a:pt x="19" y="392"/>
                  <a:pt x="4" y="562"/>
                </a:cubicBezTo>
                <a:cubicBezTo>
                  <a:pt x="-12" y="717"/>
                  <a:pt x="19" y="872"/>
                  <a:pt x="143" y="1012"/>
                </a:cubicBezTo>
                <a:cubicBezTo>
                  <a:pt x="252" y="1151"/>
                  <a:pt x="392" y="1229"/>
                  <a:pt x="562" y="1245"/>
                </a:cubicBezTo>
                <a:cubicBezTo>
                  <a:pt x="586" y="1247"/>
                  <a:pt x="610" y="1248"/>
                  <a:pt x="634" y="1248"/>
                </a:cubicBezTo>
                <a:cubicBezTo>
                  <a:pt x="765" y="1248"/>
                  <a:pt x="894" y="1210"/>
                  <a:pt x="1012" y="1105"/>
                </a:cubicBezTo>
                <a:cubicBezTo>
                  <a:pt x="1151" y="981"/>
                  <a:pt x="1229" y="857"/>
                  <a:pt x="1245" y="671"/>
                </a:cubicBezTo>
                <a:cubicBezTo>
                  <a:pt x="1260" y="531"/>
                  <a:pt x="1229" y="376"/>
                  <a:pt x="1105"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353;p18">
            <a:extLst>
              <a:ext uri="{FF2B5EF4-FFF2-40B4-BE49-F238E27FC236}">
                <a16:creationId xmlns:a16="http://schemas.microsoft.com/office/drawing/2014/main" id="{D1B22B25-3C5F-F4D7-A308-B0125D92CC23}"/>
              </a:ext>
            </a:extLst>
          </p:cNvPr>
          <p:cNvSpPr/>
          <p:nvPr/>
        </p:nvSpPr>
        <p:spPr>
          <a:xfrm>
            <a:off x="5632202" y="2860037"/>
            <a:ext cx="45901" cy="45719"/>
          </a:xfrm>
          <a:custGeom>
            <a:avLst/>
            <a:gdLst/>
            <a:ahLst/>
            <a:cxnLst/>
            <a:rect l="l" t="t" r="r" b="b"/>
            <a:pathLst>
              <a:path w="1254" h="1249" extrusionOk="0">
                <a:moveTo>
                  <a:pt x="614" y="1"/>
                </a:moveTo>
                <a:cubicBezTo>
                  <a:pt x="483" y="1"/>
                  <a:pt x="354" y="39"/>
                  <a:pt x="236" y="144"/>
                </a:cubicBezTo>
                <a:cubicBezTo>
                  <a:pt x="112" y="252"/>
                  <a:pt x="35" y="392"/>
                  <a:pt x="4" y="563"/>
                </a:cubicBezTo>
                <a:cubicBezTo>
                  <a:pt x="-12" y="718"/>
                  <a:pt x="35" y="873"/>
                  <a:pt x="143" y="1012"/>
                </a:cubicBezTo>
                <a:cubicBezTo>
                  <a:pt x="267" y="1152"/>
                  <a:pt x="391" y="1229"/>
                  <a:pt x="577" y="1245"/>
                </a:cubicBezTo>
                <a:cubicBezTo>
                  <a:pt x="601" y="1247"/>
                  <a:pt x="625" y="1249"/>
                  <a:pt x="649" y="1249"/>
                </a:cubicBezTo>
                <a:cubicBezTo>
                  <a:pt x="780" y="1249"/>
                  <a:pt x="907" y="1210"/>
                  <a:pt x="1012" y="1105"/>
                </a:cubicBezTo>
                <a:cubicBezTo>
                  <a:pt x="1136" y="997"/>
                  <a:pt x="1213" y="857"/>
                  <a:pt x="1244" y="687"/>
                </a:cubicBezTo>
                <a:cubicBezTo>
                  <a:pt x="1275" y="532"/>
                  <a:pt x="1229" y="376"/>
                  <a:pt x="1120"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354;p18">
            <a:extLst>
              <a:ext uri="{FF2B5EF4-FFF2-40B4-BE49-F238E27FC236}">
                <a16:creationId xmlns:a16="http://schemas.microsoft.com/office/drawing/2014/main" id="{7AFE4F9F-1A55-8492-9200-04C524BF6A24}"/>
              </a:ext>
            </a:extLst>
          </p:cNvPr>
          <p:cNvSpPr/>
          <p:nvPr/>
        </p:nvSpPr>
        <p:spPr>
          <a:xfrm>
            <a:off x="5777130" y="2873247"/>
            <a:ext cx="45903" cy="45719"/>
          </a:xfrm>
          <a:custGeom>
            <a:avLst/>
            <a:gdLst/>
            <a:ahLst/>
            <a:cxnLst/>
            <a:rect l="l" t="t" r="r" b="b"/>
            <a:pathLst>
              <a:path w="1255" h="1250" extrusionOk="0">
                <a:moveTo>
                  <a:pt x="614" y="1"/>
                </a:moveTo>
                <a:cubicBezTo>
                  <a:pt x="484" y="1"/>
                  <a:pt x="355" y="39"/>
                  <a:pt x="237" y="144"/>
                </a:cubicBezTo>
                <a:cubicBezTo>
                  <a:pt x="113" y="268"/>
                  <a:pt x="35" y="392"/>
                  <a:pt x="4" y="579"/>
                </a:cubicBezTo>
                <a:cubicBezTo>
                  <a:pt x="-12" y="718"/>
                  <a:pt x="19" y="873"/>
                  <a:pt x="144" y="1013"/>
                </a:cubicBezTo>
                <a:cubicBezTo>
                  <a:pt x="252" y="1152"/>
                  <a:pt x="392" y="1230"/>
                  <a:pt x="578" y="1245"/>
                </a:cubicBezTo>
                <a:cubicBezTo>
                  <a:pt x="602" y="1248"/>
                  <a:pt x="626" y="1249"/>
                  <a:pt x="650" y="1249"/>
                </a:cubicBezTo>
                <a:cubicBezTo>
                  <a:pt x="780" y="1249"/>
                  <a:pt x="907" y="1211"/>
                  <a:pt x="1012" y="1106"/>
                </a:cubicBezTo>
                <a:cubicBezTo>
                  <a:pt x="1152" y="1013"/>
                  <a:pt x="1214" y="858"/>
                  <a:pt x="1245" y="687"/>
                </a:cubicBezTo>
                <a:cubicBezTo>
                  <a:pt x="1276" y="532"/>
                  <a:pt x="1229" y="377"/>
                  <a:pt x="1121" y="237"/>
                </a:cubicBezTo>
                <a:cubicBezTo>
                  <a:pt x="997" y="98"/>
                  <a:pt x="857"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355;p18">
            <a:extLst>
              <a:ext uri="{FF2B5EF4-FFF2-40B4-BE49-F238E27FC236}">
                <a16:creationId xmlns:a16="http://schemas.microsoft.com/office/drawing/2014/main" id="{5569F992-EE60-764D-5FE3-6AA0AA3CE7AF}"/>
              </a:ext>
            </a:extLst>
          </p:cNvPr>
          <p:cNvSpPr/>
          <p:nvPr/>
        </p:nvSpPr>
        <p:spPr>
          <a:xfrm>
            <a:off x="5922225" y="2886390"/>
            <a:ext cx="45719" cy="46048"/>
          </a:xfrm>
          <a:custGeom>
            <a:avLst/>
            <a:gdLst/>
            <a:ahLst/>
            <a:cxnLst/>
            <a:rect l="l" t="t" r="r" b="b"/>
            <a:pathLst>
              <a:path w="1254" h="1263" extrusionOk="0">
                <a:moveTo>
                  <a:pt x="628" y="0"/>
                </a:moveTo>
                <a:cubicBezTo>
                  <a:pt x="492" y="0"/>
                  <a:pt x="358" y="48"/>
                  <a:pt x="236" y="143"/>
                </a:cubicBezTo>
                <a:cubicBezTo>
                  <a:pt x="112" y="267"/>
                  <a:pt x="34" y="406"/>
                  <a:pt x="3" y="577"/>
                </a:cubicBezTo>
                <a:cubicBezTo>
                  <a:pt x="-12" y="732"/>
                  <a:pt x="34" y="887"/>
                  <a:pt x="143" y="1027"/>
                </a:cubicBezTo>
                <a:cubicBezTo>
                  <a:pt x="267" y="1151"/>
                  <a:pt x="391" y="1228"/>
                  <a:pt x="577" y="1259"/>
                </a:cubicBezTo>
                <a:cubicBezTo>
                  <a:pt x="597" y="1261"/>
                  <a:pt x="616" y="1262"/>
                  <a:pt x="635" y="1262"/>
                </a:cubicBezTo>
                <a:cubicBezTo>
                  <a:pt x="771" y="1262"/>
                  <a:pt x="903" y="1215"/>
                  <a:pt x="1011" y="1120"/>
                </a:cubicBezTo>
                <a:cubicBezTo>
                  <a:pt x="1151" y="1027"/>
                  <a:pt x="1229" y="872"/>
                  <a:pt x="1244" y="686"/>
                </a:cubicBezTo>
                <a:cubicBezTo>
                  <a:pt x="1275" y="530"/>
                  <a:pt x="1229" y="375"/>
                  <a:pt x="1120" y="251"/>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356;p18">
            <a:extLst>
              <a:ext uri="{FF2B5EF4-FFF2-40B4-BE49-F238E27FC236}">
                <a16:creationId xmlns:a16="http://schemas.microsoft.com/office/drawing/2014/main" id="{923F9ECC-E0CB-5166-98F5-19906612D792}"/>
              </a:ext>
            </a:extLst>
          </p:cNvPr>
          <p:cNvSpPr/>
          <p:nvPr/>
        </p:nvSpPr>
        <p:spPr>
          <a:xfrm>
            <a:off x="6066955" y="2899928"/>
            <a:ext cx="45901" cy="45719"/>
          </a:xfrm>
          <a:custGeom>
            <a:avLst/>
            <a:gdLst/>
            <a:ahLst/>
            <a:cxnLst/>
            <a:rect l="l" t="t" r="r" b="b"/>
            <a:pathLst>
              <a:path w="1254" h="1249" extrusionOk="0">
                <a:moveTo>
                  <a:pt x="614" y="0"/>
                </a:moveTo>
                <a:cubicBezTo>
                  <a:pt x="483" y="0"/>
                  <a:pt x="354" y="39"/>
                  <a:pt x="236" y="144"/>
                </a:cubicBezTo>
                <a:cubicBezTo>
                  <a:pt x="112" y="252"/>
                  <a:pt x="35" y="392"/>
                  <a:pt x="4" y="562"/>
                </a:cubicBezTo>
                <a:cubicBezTo>
                  <a:pt x="-12" y="717"/>
                  <a:pt x="35" y="873"/>
                  <a:pt x="143" y="1012"/>
                </a:cubicBezTo>
                <a:cubicBezTo>
                  <a:pt x="252" y="1152"/>
                  <a:pt x="391" y="1229"/>
                  <a:pt x="578" y="1245"/>
                </a:cubicBezTo>
                <a:cubicBezTo>
                  <a:pt x="602" y="1247"/>
                  <a:pt x="625" y="1248"/>
                  <a:pt x="649" y="1248"/>
                </a:cubicBezTo>
                <a:cubicBezTo>
                  <a:pt x="780" y="1248"/>
                  <a:pt x="907" y="1210"/>
                  <a:pt x="1012" y="1105"/>
                </a:cubicBezTo>
                <a:cubicBezTo>
                  <a:pt x="1151" y="1012"/>
                  <a:pt x="1229" y="857"/>
                  <a:pt x="1244" y="686"/>
                </a:cubicBezTo>
                <a:cubicBezTo>
                  <a:pt x="1275"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357;p18">
            <a:extLst>
              <a:ext uri="{FF2B5EF4-FFF2-40B4-BE49-F238E27FC236}">
                <a16:creationId xmlns:a16="http://schemas.microsoft.com/office/drawing/2014/main" id="{47D99880-16BC-638A-76DC-04F38BC60247}"/>
              </a:ext>
            </a:extLst>
          </p:cNvPr>
          <p:cNvSpPr/>
          <p:nvPr/>
        </p:nvSpPr>
        <p:spPr>
          <a:xfrm>
            <a:off x="6211847" y="2913416"/>
            <a:ext cx="45939" cy="45719"/>
          </a:xfrm>
          <a:custGeom>
            <a:avLst/>
            <a:gdLst/>
            <a:ahLst/>
            <a:cxnLst/>
            <a:rect l="l" t="t" r="r" b="b"/>
            <a:pathLst>
              <a:path w="1254" h="1248" extrusionOk="0">
                <a:moveTo>
                  <a:pt x="627" y="0"/>
                </a:moveTo>
                <a:cubicBezTo>
                  <a:pt x="492" y="0"/>
                  <a:pt x="358" y="48"/>
                  <a:pt x="236" y="143"/>
                </a:cubicBezTo>
                <a:cubicBezTo>
                  <a:pt x="112" y="267"/>
                  <a:pt x="34" y="391"/>
                  <a:pt x="3" y="577"/>
                </a:cubicBezTo>
                <a:cubicBezTo>
                  <a:pt x="-13" y="732"/>
                  <a:pt x="34" y="872"/>
                  <a:pt x="143" y="1011"/>
                </a:cubicBezTo>
                <a:cubicBezTo>
                  <a:pt x="267" y="1151"/>
                  <a:pt x="391" y="1228"/>
                  <a:pt x="577" y="1244"/>
                </a:cubicBezTo>
                <a:cubicBezTo>
                  <a:pt x="601" y="1246"/>
                  <a:pt x="626" y="1248"/>
                  <a:pt x="650" y="1248"/>
                </a:cubicBezTo>
                <a:cubicBezTo>
                  <a:pt x="780" y="1248"/>
                  <a:pt x="907" y="1211"/>
                  <a:pt x="1011" y="1120"/>
                </a:cubicBezTo>
                <a:cubicBezTo>
                  <a:pt x="1151" y="996"/>
                  <a:pt x="1228" y="856"/>
                  <a:pt x="1244" y="685"/>
                </a:cubicBezTo>
                <a:cubicBezTo>
                  <a:pt x="1275" y="530"/>
                  <a:pt x="1228" y="375"/>
                  <a:pt x="1120" y="236"/>
                </a:cubicBezTo>
                <a:cubicBezTo>
                  <a:pt x="996" y="96"/>
                  <a:pt x="856" y="34"/>
                  <a:pt x="685" y="3"/>
                </a:cubicBezTo>
                <a:cubicBezTo>
                  <a:pt x="666" y="1"/>
                  <a:pt x="647" y="0"/>
                  <a:pt x="627"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358;p18">
            <a:extLst>
              <a:ext uri="{FF2B5EF4-FFF2-40B4-BE49-F238E27FC236}">
                <a16:creationId xmlns:a16="http://schemas.microsoft.com/office/drawing/2014/main" id="{1C7DB4B9-1BDB-AFCE-16FE-83BD8FCDA27B}"/>
              </a:ext>
            </a:extLst>
          </p:cNvPr>
          <p:cNvSpPr/>
          <p:nvPr/>
        </p:nvSpPr>
        <p:spPr>
          <a:xfrm>
            <a:off x="6356868" y="2926666"/>
            <a:ext cx="45719" cy="45939"/>
          </a:xfrm>
          <a:custGeom>
            <a:avLst/>
            <a:gdLst/>
            <a:ahLst/>
            <a:cxnLst/>
            <a:rect l="l" t="t" r="r" b="b"/>
            <a:pathLst>
              <a:path w="1248" h="1254" extrusionOk="0">
                <a:moveTo>
                  <a:pt x="591" y="1"/>
                </a:moveTo>
                <a:cubicBezTo>
                  <a:pt x="468" y="1"/>
                  <a:pt x="347" y="48"/>
                  <a:pt x="236" y="134"/>
                </a:cubicBezTo>
                <a:cubicBezTo>
                  <a:pt x="96" y="258"/>
                  <a:pt x="34" y="398"/>
                  <a:pt x="3" y="568"/>
                </a:cubicBezTo>
                <a:cubicBezTo>
                  <a:pt x="-12" y="723"/>
                  <a:pt x="34" y="878"/>
                  <a:pt x="143" y="1018"/>
                </a:cubicBezTo>
                <a:cubicBezTo>
                  <a:pt x="267" y="1142"/>
                  <a:pt x="391" y="1220"/>
                  <a:pt x="577" y="1251"/>
                </a:cubicBezTo>
                <a:cubicBezTo>
                  <a:pt x="597" y="1253"/>
                  <a:pt x="616" y="1254"/>
                  <a:pt x="635" y="1254"/>
                </a:cubicBezTo>
                <a:cubicBezTo>
                  <a:pt x="767" y="1254"/>
                  <a:pt x="889" y="1206"/>
                  <a:pt x="1011" y="1111"/>
                </a:cubicBezTo>
                <a:cubicBezTo>
                  <a:pt x="1151" y="987"/>
                  <a:pt x="1229" y="863"/>
                  <a:pt x="1244" y="677"/>
                </a:cubicBezTo>
                <a:cubicBezTo>
                  <a:pt x="1260" y="522"/>
                  <a:pt x="1229" y="367"/>
                  <a:pt x="1120" y="243"/>
                </a:cubicBezTo>
                <a:cubicBezTo>
                  <a:pt x="996" y="103"/>
                  <a:pt x="856" y="25"/>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359;p18">
            <a:extLst>
              <a:ext uri="{FF2B5EF4-FFF2-40B4-BE49-F238E27FC236}">
                <a16:creationId xmlns:a16="http://schemas.microsoft.com/office/drawing/2014/main" id="{AC03523A-73E8-160F-253E-1DFB6D914EAC}"/>
              </a:ext>
            </a:extLst>
          </p:cNvPr>
          <p:cNvSpPr/>
          <p:nvPr/>
        </p:nvSpPr>
        <p:spPr>
          <a:xfrm>
            <a:off x="6501762" y="2940097"/>
            <a:ext cx="45755" cy="45719"/>
          </a:xfrm>
          <a:custGeom>
            <a:avLst/>
            <a:gdLst/>
            <a:ahLst/>
            <a:cxnLst/>
            <a:rect l="l" t="t" r="r" b="b"/>
            <a:pathLst>
              <a:path w="1250" h="1249" extrusionOk="0">
                <a:moveTo>
                  <a:pt x="615" y="1"/>
                </a:moveTo>
                <a:cubicBezTo>
                  <a:pt x="484" y="1"/>
                  <a:pt x="355" y="39"/>
                  <a:pt x="237" y="144"/>
                </a:cubicBezTo>
                <a:cubicBezTo>
                  <a:pt x="98" y="253"/>
                  <a:pt x="20" y="392"/>
                  <a:pt x="5" y="563"/>
                </a:cubicBezTo>
                <a:cubicBezTo>
                  <a:pt x="-11" y="718"/>
                  <a:pt x="20" y="873"/>
                  <a:pt x="144" y="1013"/>
                </a:cubicBezTo>
                <a:cubicBezTo>
                  <a:pt x="268" y="1152"/>
                  <a:pt x="392" y="1230"/>
                  <a:pt x="579" y="1245"/>
                </a:cubicBezTo>
                <a:cubicBezTo>
                  <a:pt x="603" y="1248"/>
                  <a:pt x="626" y="1249"/>
                  <a:pt x="649" y="1249"/>
                </a:cubicBezTo>
                <a:cubicBezTo>
                  <a:pt x="777" y="1249"/>
                  <a:pt x="895" y="1210"/>
                  <a:pt x="1013" y="1106"/>
                </a:cubicBezTo>
                <a:cubicBezTo>
                  <a:pt x="1152" y="981"/>
                  <a:pt x="1230" y="857"/>
                  <a:pt x="1245" y="671"/>
                </a:cubicBezTo>
                <a:cubicBezTo>
                  <a:pt x="1261" y="532"/>
                  <a:pt x="1230" y="377"/>
                  <a:pt x="1121" y="237"/>
                </a:cubicBezTo>
                <a:cubicBezTo>
                  <a:pt x="997" y="97"/>
                  <a:pt x="858"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360;p18">
            <a:extLst>
              <a:ext uri="{FF2B5EF4-FFF2-40B4-BE49-F238E27FC236}">
                <a16:creationId xmlns:a16="http://schemas.microsoft.com/office/drawing/2014/main" id="{623B2847-9E2B-C81A-8245-B29B2B7F1F41}"/>
              </a:ext>
            </a:extLst>
          </p:cNvPr>
          <p:cNvSpPr/>
          <p:nvPr/>
        </p:nvSpPr>
        <p:spPr>
          <a:xfrm>
            <a:off x="6646753" y="2953308"/>
            <a:ext cx="46231" cy="45719"/>
          </a:xfrm>
          <a:custGeom>
            <a:avLst/>
            <a:gdLst/>
            <a:ahLst/>
            <a:cxnLst/>
            <a:rect l="l" t="t" r="r" b="b"/>
            <a:pathLst>
              <a:path w="1263" h="1249" extrusionOk="0">
                <a:moveTo>
                  <a:pt x="614" y="0"/>
                </a:moveTo>
                <a:cubicBezTo>
                  <a:pt x="484" y="0"/>
                  <a:pt x="357" y="39"/>
                  <a:pt x="252" y="143"/>
                </a:cubicBezTo>
                <a:cubicBezTo>
                  <a:pt x="112" y="252"/>
                  <a:pt x="35" y="392"/>
                  <a:pt x="4" y="562"/>
                </a:cubicBezTo>
                <a:cubicBezTo>
                  <a:pt x="-12" y="717"/>
                  <a:pt x="35" y="872"/>
                  <a:pt x="143" y="1012"/>
                </a:cubicBezTo>
                <a:cubicBezTo>
                  <a:pt x="267" y="1152"/>
                  <a:pt x="407" y="1229"/>
                  <a:pt x="577" y="1245"/>
                </a:cubicBezTo>
                <a:cubicBezTo>
                  <a:pt x="601" y="1247"/>
                  <a:pt x="625" y="1248"/>
                  <a:pt x="649" y="1248"/>
                </a:cubicBezTo>
                <a:cubicBezTo>
                  <a:pt x="780" y="1248"/>
                  <a:pt x="909" y="1210"/>
                  <a:pt x="1027" y="1105"/>
                </a:cubicBezTo>
                <a:cubicBezTo>
                  <a:pt x="1136" y="996"/>
                  <a:pt x="1213" y="857"/>
                  <a:pt x="1260" y="686"/>
                </a:cubicBezTo>
                <a:cubicBezTo>
                  <a:pt x="1275"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361;p18">
            <a:extLst>
              <a:ext uri="{FF2B5EF4-FFF2-40B4-BE49-F238E27FC236}">
                <a16:creationId xmlns:a16="http://schemas.microsoft.com/office/drawing/2014/main" id="{ADFFC75E-284F-2631-E2AB-9D2A126D74DC}"/>
              </a:ext>
            </a:extLst>
          </p:cNvPr>
          <p:cNvSpPr/>
          <p:nvPr/>
        </p:nvSpPr>
        <p:spPr>
          <a:xfrm>
            <a:off x="6791646" y="2966500"/>
            <a:ext cx="46267" cy="45719"/>
          </a:xfrm>
          <a:custGeom>
            <a:avLst/>
            <a:gdLst/>
            <a:ahLst/>
            <a:cxnLst/>
            <a:rect l="l" t="t" r="r" b="b"/>
            <a:pathLst>
              <a:path w="1264" h="1249" extrusionOk="0">
                <a:moveTo>
                  <a:pt x="614" y="1"/>
                </a:moveTo>
                <a:cubicBezTo>
                  <a:pt x="484" y="1"/>
                  <a:pt x="357" y="39"/>
                  <a:pt x="252" y="144"/>
                </a:cubicBezTo>
                <a:cubicBezTo>
                  <a:pt x="112" y="268"/>
                  <a:pt x="35" y="392"/>
                  <a:pt x="4" y="578"/>
                </a:cubicBezTo>
                <a:cubicBezTo>
                  <a:pt x="-12" y="718"/>
                  <a:pt x="35" y="873"/>
                  <a:pt x="143" y="1012"/>
                </a:cubicBezTo>
                <a:cubicBezTo>
                  <a:pt x="268" y="1152"/>
                  <a:pt x="407" y="1230"/>
                  <a:pt x="578" y="1245"/>
                </a:cubicBezTo>
                <a:cubicBezTo>
                  <a:pt x="602" y="1247"/>
                  <a:pt x="626" y="1249"/>
                  <a:pt x="650" y="1249"/>
                </a:cubicBezTo>
                <a:cubicBezTo>
                  <a:pt x="780" y="1249"/>
                  <a:pt x="910" y="1210"/>
                  <a:pt x="1028" y="1105"/>
                </a:cubicBezTo>
                <a:cubicBezTo>
                  <a:pt x="1152" y="997"/>
                  <a:pt x="1214" y="857"/>
                  <a:pt x="1260" y="687"/>
                </a:cubicBezTo>
                <a:cubicBezTo>
                  <a:pt x="1276" y="532"/>
                  <a:pt x="1229" y="376"/>
                  <a:pt x="1121"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362;p18">
            <a:extLst>
              <a:ext uri="{FF2B5EF4-FFF2-40B4-BE49-F238E27FC236}">
                <a16:creationId xmlns:a16="http://schemas.microsoft.com/office/drawing/2014/main" id="{63E5B896-7C15-D45F-E0FB-A90A4CF35864}"/>
              </a:ext>
            </a:extLst>
          </p:cNvPr>
          <p:cNvSpPr/>
          <p:nvPr/>
        </p:nvSpPr>
        <p:spPr>
          <a:xfrm>
            <a:off x="6937106" y="2979642"/>
            <a:ext cx="45719" cy="46048"/>
          </a:xfrm>
          <a:custGeom>
            <a:avLst/>
            <a:gdLst/>
            <a:ahLst/>
            <a:cxnLst/>
            <a:rect l="l" t="t" r="r" b="b"/>
            <a:pathLst>
              <a:path w="1254" h="1263" extrusionOk="0">
                <a:moveTo>
                  <a:pt x="619" y="1"/>
                </a:moveTo>
                <a:cubicBezTo>
                  <a:pt x="483" y="1"/>
                  <a:pt x="351" y="48"/>
                  <a:pt x="242" y="143"/>
                </a:cubicBezTo>
                <a:cubicBezTo>
                  <a:pt x="103" y="267"/>
                  <a:pt x="25" y="407"/>
                  <a:pt x="10" y="578"/>
                </a:cubicBezTo>
                <a:cubicBezTo>
                  <a:pt x="-21" y="733"/>
                  <a:pt x="25" y="888"/>
                  <a:pt x="134" y="1027"/>
                </a:cubicBezTo>
                <a:cubicBezTo>
                  <a:pt x="258" y="1151"/>
                  <a:pt x="397" y="1229"/>
                  <a:pt x="568" y="1260"/>
                </a:cubicBezTo>
                <a:cubicBezTo>
                  <a:pt x="587" y="1262"/>
                  <a:pt x="607" y="1263"/>
                  <a:pt x="626" y="1263"/>
                </a:cubicBezTo>
                <a:cubicBezTo>
                  <a:pt x="762" y="1263"/>
                  <a:pt x="896" y="1215"/>
                  <a:pt x="1018" y="1120"/>
                </a:cubicBezTo>
                <a:cubicBezTo>
                  <a:pt x="1142" y="996"/>
                  <a:pt x="1219" y="872"/>
                  <a:pt x="1250" y="686"/>
                </a:cubicBezTo>
                <a:cubicBezTo>
                  <a:pt x="1266" y="531"/>
                  <a:pt x="1219" y="376"/>
                  <a:pt x="1111" y="252"/>
                </a:cubicBezTo>
                <a:cubicBezTo>
                  <a:pt x="987" y="112"/>
                  <a:pt x="863"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363;p18">
            <a:extLst>
              <a:ext uri="{FF2B5EF4-FFF2-40B4-BE49-F238E27FC236}">
                <a16:creationId xmlns:a16="http://schemas.microsoft.com/office/drawing/2014/main" id="{980BA82E-D556-834A-95E3-2285F7D18FDA}"/>
              </a:ext>
            </a:extLst>
          </p:cNvPr>
          <p:cNvSpPr/>
          <p:nvPr/>
        </p:nvSpPr>
        <p:spPr>
          <a:xfrm>
            <a:off x="7081871" y="2993199"/>
            <a:ext cx="45865" cy="45719"/>
          </a:xfrm>
          <a:custGeom>
            <a:avLst/>
            <a:gdLst/>
            <a:ahLst/>
            <a:cxnLst/>
            <a:rect l="l" t="t" r="r" b="b"/>
            <a:pathLst>
              <a:path w="1254" h="1250" extrusionOk="0">
                <a:moveTo>
                  <a:pt x="605" y="1"/>
                </a:moveTo>
                <a:cubicBezTo>
                  <a:pt x="475" y="1"/>
                  <a:pt x="348" y="39"/>
                  <a:pt x="243" y="144"/>
                </a:cubicBezTo>
                <a:cubicBezTo>
                  <a:pt x="103" y="253"/>
                  <a:pt x="26" y="392"/>
                  <a:pt x="10" y="563"/>
                </a:cubicBezTo>
                <a:cubicBezTo>
                  <a:pt x="-21" y="718"/>
                  <a:pt x="26" y="873"/>
                  <a:pt x="134" y="1013"/>
                </a:cubicBezTo>
                <a:cubicBezTo>
                  <a:pt x="258" y="1152"/>
                  <a:pt x="398" y="1230"/>
                  <a:pt x="568" y="1245"/>
                </a:cubicBezTo>
                <a:cubicBezTo>
                  <a:pt x="592" y="1248"/>
                  <a:pt x="616" y="1249"/>
                  <a:pt x="640" y="1249"/>
                </a:cubicBezTo>
                <a:cubicBezTo>
                  <a:pt x="771" y="1249"/>
                  <a:pt x="900" y="1211"/>
                  <a:pt x="1018" y="1106"/>
                </a:cubicBezTo>
                <a:cubicBezTo>
                  <a:pt x="1142" y="997"/>
                  <a:pt x="1220" y="858"/>
                  <a:pt x="1251" y="687"/>
                </a:cubicBezTo>
                <a:cubicBezTo>
                  <a:pt x="1266" y="532"/>
                  <a:pt x="1220" y="377"/>
                  <a:pt x="1111" y="237"/>
                </a:cubicBezTo>
                <a:cubicBezTo>
                  <a:pt x="987" y="98"/>
                  <a:pt x="863" y="20"/>
                  <a:pt x="677" y="5"/>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364;p18">
            <a:extLst>
              <a:ext uri="{FF2B5EF4-FFF2-40B4-BE49-F238E27FC236}">
                <a16:creationId xmlns:a16="http://schemas.microsoft.com/office/drawing/2014/main" id="{2613C492-3561-A5D9-AB02-99E06A3007E3}"/>
              </a:ext>
            </a:extLst>
          </p:cNvPr>
          <p:cNvSpPr/>
          <p:nvPr/>
        </p:nvSpPr>
        <p:spPr>
          <a:xfrm>
            <a:off x="7226728" y="3006392"/>
            <a:ext cx="45939" cy="45719"/>
          </a:xfrm>
          <a:custGeom>
            <a:avLst/>
            <a:gdLst/>
            <a:ahLst/>
            <a:cxnLst/>
            <a:rect l="l" t="t" r="r" b="b"/>
            <a:pathLst>
              <a:path w="1255" h="1249" extrusionOk="0">
                <a:moveTo>
                  <a:pt x="605" y="0"/>
                </a:moveTo>
                <a:cubicBezTo>
                  <a:pt x="475" y="0"/>
                  <a:pt x="348" y="39"/>
                  <a:pt x="243" y="144"/>
                </a:cubicBezTo>
                <a:cubicBezTo>
                  <a:pt x="103" y="252"/>
                  <a:pt x="26" y="392"/>
                  <a:pt x="10" y="562"/>
                </a:cubicBezTo>
                <a:cubicBezTo>
                  <a:pt x="-21" y="718"/>
                  <a:pt x="26" y="873"/>
                  <a:pt x="134" y="1012"/>
                </a:cubicBezTo>
                <a:cubicBezTo>
                  <a:pt x="259" y="1152"/>
                  <a:pt x="398" y="1229"/>
                  <a:pt x="569" y="1245"/>
                </a:cubicBezTo>
                <a:cubicBezTo>
                  <a:pt x="593" y="1247"/>
                  <a:pt x="617" y="1249"/>
                  <a:pt x="641" y="1249"/>
                </a:cubicBezTo>
                <a:cubicBezTo>
                  <a:pt x="771" y="1249"/>
                  <a:pt x="901" y="1210"/>
                  <a:pt x="1019" y="1105"/>
                </a:cubicBezTo>
                <a:cubicBezTo>
                  <a:pt x="1143" y="1012"/>
                  <a:pt x="1220" y="857"/>
                  <a:pt x="1251" y="687"/>
                </a:cubicBezTo>
                <a:cubicBezTo>
                  <a:pt x="1267" y="531"/>
                  <a:pt x="1220" y="376"/>
                  <a:pt x="1112" y="237"/>
                </a:cubicBezTo>
                <a:cubicBezTo>
                  <a:pt x="988" y="97"/>
                  <a:pt x="863"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365;p18">
            <a:extLst>
              <a:ext uri="{FF2B5EF4-FFF2-40B4-BE49-F238E27FC236}">
                <a16:creationId xmlns:a16="http://schemas.microsoft.com/office/drawing/2014/main" id="{BAA9FDD1-CEE8-00A8-9A72-B9160314FEEF}"/>
              </a:ext>
            </a:extLst>
          </p:cNvPr>
          <p:cNvSpPr/>
          <p:nvPr/>
        </p:nvSpPr>
        <p:spPr>
          <a:xfrm>
            <a:off x="7371859" y="3019695"/>
            <a:ext cx="45719" cy="45719"/>
          </a:xfrm>
          <a:custGeom>
            <a:avLst/>
            <a:gdLst/>
            <a:ahLst/>
            <a:cxnLst/>
            <a:rect l="l" t="t" r="r" b="b"/>
            <a:pathLst>
              <a:path w="1254" h="1254" extrusionOk="0">
                <a:moveTo>
                  <a:pt x="619" y="1"/>
                </a:moveTo>
                <a:cubicBezTo>
                  <a:pt x="483" y="1"/>
                  <a:pt x="351" y="48"/>
                  <a:pt x="242" y="143"/>
                </a:cubicBezTo>
                <a:cubicBezTo>
                  <a:pt x="103" y="267"/>
                  <a:pt x="25" y="391"/>
                  <a:pt x="10" y="577"/>
                </a:cubicBezTo>
                <a:cubicBezTo>
                  <a:pt x="-21" y="732"/>
                  <a:pt x="25" y="888"/>
                  <a:pt x="134" y="1012"/>
                </a:cubicBezTo>
                <a:cubicBezTo>
                  <a:pt x="258" y="1151"/>
                  <a:pt x="397" y="1229"/>
                  <a:pt x="568" y="1244"/>
                </a:cubicBezTo>
                <a:cubicBezTo>
                  <a:pt x="600" y="1251"/>
                  <a:pt x="631" y="1254"/>
                  <a:pt x="663" y="1254"/>
                </a:cubicBezTo>
                <a:cubicBezTo>
                  <a:pt x="786" y="1254"/>
                  <a:pt x="907" y="1207"/>
                  <a:pt x="1018" y="1120"/>
                </a:cubicBezTo>
                <a:cubicBezTo>
                  <a:pt x="1142" y="1012"/>
                  <a:pt x="1219" y="857"/>
                  <a:pt x="1251" y="686"/>
                </a:cubicBezTo>
                <a:cubicBezTo>
                  <a:pt x="1266" y="531"/>
                  <a:pt x="1219" y="376"/>
                  <a:pt x="1111" y="236"/>
                </a:cubicBezTo>
                <a:cubicBezTo>
                  <a:pt x="987" y="112"/>
                  <a:pt x="847"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366;p18">
            <a:extLst>
              <a:ext uri="{FF2B5EF4-FFF2-40B4-BE49-F238E27FC236}">
                <a16:creationId xmlns:a16="http://schemas.microsoft.com/office/drawing/2014/main" id="{2A6F6F6D-34B2-8E67-4E2F-D3C74ED1C282}"/>
              </a:ext>
            </a:extLst>
          </p:cNvPr>
          <p:cNvSpPr/>
          <p:nvPr/>
        </p:nvSpPr>
        <p:spPr>
          <a:xfrm>
            <a:off x="7516771" y="3033072"/>
            <a:ext cx="45719" cy="45719"/>
          </a:xfrm>
          <a:custGeom>
            <a:avLst/>
            <a:gdLst/>
            <a:ahLst/>
            <a:cxnLst/>
            <a:rect l="l" t="t" r="r" b="b"/>
            <a:pathLst>
              <a:path w="1263" h="1263" extrusionOk="0">
                <a:moveTo>
                  <a:pt x="628" y="0"/>
                </a:moveTo>
                <a:cubicBezTo>
                  <a:pt x="493" y="0"/>
                  <a:pt x="360" y="48"/>
                  <a:pt x="252" y="143"/>
                </a:cubicBezTo>
                <a:cubicBezTo>
                  <a:pt x="112" y="267"/>
                  <a:pt x="35" y="406"/>
                  <a:pt x="4" y="577"/>
                </a:cubicBezTo>
                <a:cubicBezTo>
                  <a:pt x="-12" y="732"/>
                  <a:pt x="35" y="887"/>
                  <a:pt x="143" y="1011"/>
                </a:cubicBezTo>
                <a:cubicBezTo>
                  <a:pt x="267" y="1151"/>
                  <a:pt x="407" y="1228"/>
                  <a:pt x="577" y="1259"/>
                </a:cubicBezTo>
                <a:cubicBezTo>
                  <a:pt x="597" y="1261"/>
                  <a:pt x="616" y="1262"/>
                  <a:pt x="636" y="1262"/>
                </a:cubicBezTo>
                <a:cubicBezTo>
                  <a:pt x="771" y="1262"/>
                  <a:pt x="905" y="1215"/>
                  <a:pt x="1027" y="1120"/>
                </a:cubicBezTo>
                <a:cubicBezTo>
                  <a:pt x="1151" y="1011"/>
                  <a:pt x="1229" y="872"/>
                  <a:pt x="1260" y="685"/>
                </a:cubicBezTo>
                <a:cubicBezTo>
                  <a:pt x="1275" y="530"/>
                  <a:pt x="1229" y="375"/>
                  <a:pt x="1120" y="236"/>
                </a:cubicBezTo>
                <a:cubicBezTo>
                  <a:pt x="996" y="112"/>
                  <a:pt x="857" y="34"/>
                  <a:pt x="686" y="3"/>
                </a:cubicBezTo>
                <a:cubicBezTo>
                  <a:pt x="667"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367;p18">
            <a:extLst>
              <a:ext uri="{FF2B5EF4-FFF2-40B4-BE49-F238E27FC236}">
                <a16:creationId xmlns:a16="http://schemas.microsoft.com/office/drawing/2014/main" id="{C531BA80-2C99-FFAE-3FFD-14756185E26B}"/>
              </a:ext>
            </a:extLst>
          </p:cNvPr>
          <p:cNvSpPr/>
          <p:nvPr/>
        </p:nvSpPr>
        <p:spPr>
          <a:xfrm>
            <a:off x="5175724" y="3054887"/>
            <a:ext cx="45719" cy="45719"/>
          </a:xfrm>
          <a:custGeom>
            <a:avLst/>
            <a:gdLst/>
            <a:ahLst/>
            <a:cxnLst/>
            <a:rect l="l" t="t" r="r" b="b"/>
            <a:pathLst>
              <a:path w="1249" h="1249" extrusionOk="0">
                <a:moveTo>
                  <a:pt x="614" y="1"/>
                </a:moveTo>
                <a:cubicBezTo>
                  <a:pt x="484" y="1"/>
                  <a:pt x="355" y="39"/>
                  <a:pt x="237" y="144"/>
                </a:cubicBezTo>
                <a:cubicBezTo>
                  <a:pt x="97" y="252"/>
                  <a:pt x="19" y="392"/>
                  <a:pt x="4" y="563"/>
                </a:cubicBezTo>
                <a:cubicBezTo>
                  <a:pt x="-12" y="718"/>
                  <a:pt x="19" y="873"/>
                  <a:pt x="143" y="1012"/>
                </a:cubicBezTo>
                <a:cubicBezTo>
                  <a:pt x="252" y="1152"/>
                  <a:pt x="392" y="1229"/>
                  <a:pt x="562" y="1245"/>
                </a:cubicBezTo>
                <a:cubicBezTo>
                  <a:pt x="586" y="1247"/>
                  <a:pt x="610" y="1249"/>
                  <a:pt x="634" y="1249"/>
                </a:cubicBezTo>
                <a:cubicBezTo>
                  <a:pt x="765" y="1249"/>
                  <a:pt x="894" y="1210"/>
                  <a:pt x="1012" y="1105"/>
                </a:cubicBezTo>
                <a:cubicBezTo>
                  <a:pt x="1152" y="981"/>
                  <a:pt x="1229" y="857"/>
                  <a:pt x="1245" y="671"/>
                </a:cubicBezTo>
                <a:cubicBezTo>
                  <a:pt x="1260" y="532"/>
                  <a:pt x="1229" y="376"/>
                  <a:pt x="1105"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368;p18">
            <a:extLst>
              <a:ext uri="{FF2B5EF4-FFF2-40B4-BE49-F238E27FC236}">
                <a16:creationId xmlns:a16="http://schemas.microsoft.com/office/drawing/2014/main" id="{F68A69E8-D5B0-A6F7-2E68-FF16155C1003}"/>
              </a:ext>
            </a:extLst>
          </p:cNvPr>
          <p:cNvSpPr/>
          <p:nvPr/>
        </p:nvSpPr>
        <p:spPr>
          <a:xfrm>
            <a:off x="5320636" y="3068061"/>
            <a:ext cx="45719" cy="45755"/>
          </a:xfrm>
          <a:custGeom>
            <a:avLst/>
            <a:gdLst/>
            <a:ahLst/>
            <a:cxnLst/>
            <a:rect l="l" t="t" r="r" b="b"/>
            <a:pathLst>
              <a:path w="1249" h="1250" extrusionOk="0">
                <a:moveTo>
                  <a:pt x="615" y="1"/>
                </a:moveTo>
                <a:cubicBezTo>
                  <a:pt x="484" y="1"/>
                  <a:pt x="355" y="39"/>
                  <a:pt x="237" y="144"/>
                </a:cubicBezTo>
                <a:cubicBezTo>
                  <a:pt x="97" y="253"/>
                  <a:pt x="20" y="392"/>
                  <a:pt x="4" y="563"/>
                </a:cubicBezTo>
                <a:cubicBezTo>
                  <a:pt x="-11" y="718"/>
                  <a:pt x="20" y="873"/>
                  <a:pt x="144" y="1013"/>
                </a:cubicBezTo>
                <a:cubicBezTo>
                  <a:pt x="252" y="1152"/>
                  <a:pt x="392" y="1230"/>
                  <a:pt x="563" y="1245"/>
                </a:cubicBezTo>
                <a:cubicBezTo>
                  <a:pt x="587" y="1248"/>
                  <a:pt x="611" y="1249"/>
                  <a:pt x="634" y="1249"/>
                </a:cubicBezTo>
                <a:cubicBezTo>
                  <a:pt x="765" y="1249"/>
                  <a:pt x="894" y="1211"/>
                  <a:pt x="1012" y="1106"/>
                </a:cubicBezTo>
                <a:cubicBezTo>
                  <a:pt x="1152" y="997"/>
                  <a:pt x="1229" y="858"/>
                  <a:pt x="1245" y="687"/>
                </a:cubicBezTo>
                <a:cubicBezTo>
                  <a:pt x="1260" y="532"/>
                  <a:pt x="1229" y="377"/>
                  <a:pt x="1105"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369;p18">
            <a:extLst>
              <a:ext uri="{FF2B5EF4-FFF2-40B4-BE49-F238E27FC236}">
                <a16:creationId xmlns:a16="http://schemas.microsoft.com/office/drawing/2014/main" id="{AEC6B83F-75DB-E3DA-E8E2-90A363E6267D}"/>
              </a:ext>
            </a:extLst>
          </p:cNvPr>
          <p:cNvSpPr/>
          <p:nvPr/>
        </p:nvSpPr>
        <p:spPr>
          <a:xfrm>
            <a:off x="5465529" y="3081290"/>
            <a:ext cx="45755" cy="45719"/>
          </a:xfrm>
          <a:custGeom>
            <a:avLst/>
            <a:gdLst/>
            <a:ahLst/>
            <a:cxnLst/>
            <a:rect l="l" t="t" r="r" b="b"/>
            <a:pathLst>
              <a:path w="1250" h="1249" extrusionOk="0">
                <a:moveTo>
                  <a:pt x="615" y="0"/>
                </a:moveTo>
                <a:cubicBezTo>
                  <a:pt x="484" y="0"/>
                  <a:pt x="355" y="39"/>
                  <a:pt x="237" y="144"/>
                </a:cubicBezTo>
                <a:cubicBezTo>
                  <a:pt x="98" y="268"/>
                  <a:pt x="20" y="392"/>
                  <a:pt x="5" y="578"/>
                </a:cubicBezTo>
                <a:cubicBezTo>
                  <a:pt x="-11" y="718"/>
                  <a:pt x="20" y="873"/>
                  <a:pt x="144" y="1012"/>
                </a:cubicBezTo>
                <a:cubicBezTo>
                  <a:pt x="253" y="1152"/>
                  <a:pt x="392" y="1229"/>
                  <a:pt x="563" y="1245"/>
                </a:cubicBezTo>
                <a:cubicBezTo>
                  <a:pt x="587" y="1247"/>
                  <a:pt x="611" y="1249"/>
                  <a:pt x="635" y="1249"/>
                </a:cubicBezTo>
                <a:cubicBezTo>
                  <a:pt x="766" y="1249"/>
                  <a:pt x="895" y="1210"/>
                  <a:pt x="1013" y="1105"/>
                </a:cubicBezTo>
                <a:cubicBezTo>
                  <a:pt x="1152" y="997"/>
                  <a:pt x="1230" y="857"/>
                  <a:pt x="1245" y="687"/>
                </a:cubicBezTo>
                <a:cubicBezTo>
                  <a:pt x="1261" y="531"/>
                  <a:pt x="1230" y="376"/>
                  <a:pt x="1106"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370;p18">
            <a:extLst>
              <a:ext uri="{FF2B5EF4-FFF2-40B4-BE49-F238E27FC236}">
                <a16:creationId xmlns:a16="http://schemas.microsoft.com/office/drawing/2014/main" id="{372F72EA-6A71-EDA7-C234-0DAB66AB99C2}"/>
              </a:ext>
            </a:extLst>
          </p:cNvPr>
          <p:cNvSpPr/>
          <p:nvPr/>
        </p:nvSpPr>
        <p:spPr>
          <a:xfrm>
            <a:off x="5610865" y="3094432"/>
            <a:ext cx="45719" cy="46048"/>
          </a:xfrm>
          <a:custGeom>
            <a:avLst/>
            <a:gdLst/>
            <a:ahLst/>
            <a:cxnLst/>
            <a:rect l="l" t="t" r="r" b="b"/>
            <a:pathLst>
              <a:path w="1254" h="1263" extrusionOk="0">
                <a:moveTo>
                  <a:pt x="628" y="1"/>
                </a:moveTo>
                <a:cubicBezTo>
                  <a:pt x="492" y="1"/>
                  <a:pt x="358" y="48"/>
                  <a:pt x="236" y="143"/>
                </a:cubicBezTo>
                <a:cubicBezTo>
                  <a:pt x="112" y="267"/>
                  <a:pt x="34" y="407"/>
                  <a:pt x="3" y="577"/>
                </a:cubicBezTo>
                <a:cubicBezTo>
                  <a:pt x="-12" y="732"/>
                  <a:pt x="34" y="888"/>
                  <a:pt x="143" y="1027"/>
                </a:cubicBezTo>
                <a:cubicBezTo>
                  <a:pt x="267" y="1151"/>
                  <a:pt x="391" y="1229"/>
                  <a:pt x="577" y="1260"/>
                </a:cubicBezTo>
                <a:cubicBezTo>
                  <a:pt x="597" y="1262"/>
                  <a:pt x="616" y="1263"/>
                  <a:pt x="635" y="1263"/>
                </a:cubicBezTo>
                <a:cubicBezTo>
                  <a:pt x="771" y="1263"/>
                  <a:pt x="903" y="1215"/>
                  <a:pt x="1012" y="1120"/>
                </a:cubicBezTo>
                <a:cubicBezTo>
                  <a:pt x="1136" y="996"/>
                  <a:pt x="1213" y="872"/>
                  <a:pt x="1244" y="686"/>
                </a:cubicBezTo>
                <a:cubicBezTo>
                  <a:pt x="1275" y="531"/>
                  <a:pt x="1229" y="376"/>
                  <a:pt x="1120" y="252"/>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371;p18">
            <a:extLst>
              <a:ext uri="{FF2B5EF4-FFF2-40B4-BE49-F238E27FC236}">
                <a16:creationId xmlns:a16="http://schemas.microsoft.com/office/drawing/2014/main" id="{AD30416B-3D5B-EF66-FECE-07900B473AF6}"/>
              </a:ext>
            </a:extLst>
          </p:cNvPr>
          <p:cNvSpPr/>
          <p:nvPr/>
        </p:nvSpPr>
        <p:spPr>
          <a:xfrm>
            <a:off x="5755595" y="3107971"/>
            <a:ext cx="45901" cy="45719"/>
          </a:xfrm>
          <a:custGeom>
            <a:avLst/>
            <a:gdLst/>
            <a:ahLst/>
            <a:cxnLst/>
            <a:rect l="l" t="t" r="r" b="b"/>
            <a:pathLst>
              <a:path w="1254" h="1249" extrusionOk="0">
                <a:moveTo>
                  <a:pt x="614" y="1"/>
                </a:moveTo>
                <a:cubicBezTo>
                  <a:pt x="483" y="1"/>
                  <a:pt x="354" y="39"/>
                  <a:pt x="236" y="144"/>
                </a:cubicBezTo>
                <a:cubicBezTo>
                  <a:pt x="112" y="253"/>
                  <a:pt x="35" y="392"/>
                  <a:pt x="4" y="563"/>
                </a:cubicBezTo>
                <a:cubicBezTo>
                  <a:pt x="-12" y="718"/>
                  <a:pt x="19" y="873"/>
                  <a:pt x="143" y="1013"/>
                </a:cubicBezTo>
                <a:cubicBezTo>
                  <a:pt x="252" y="1152"/>
                  <a:pt x="391" y="1230"/>
                  <a:pt x="578" y="1245"/>
                </a:cubicBezTo>
                <a:cubicBezTo>
                  <a:pt x="602" y="1248"/>
                  <a:pt x="626" y="1249"/>
                  <a:pt x="649" y="1249"/>
                </a:cubicBezTo>
                <a:cubicBezTo>
                  <a:pt x="780" y="1249"/>
                  <a:pt x="907" y="1211"/>
                  <a:pt x="1012" y="1106"/>
                </a:cubicBezTo>
                <a:cubicBezTo>
                  <a:pt x="1151" y="997"/>
                  <a:pt x="1214" y="858"/>
                  <a:pt x="1245" y="687"/>
                </a:cubicBezTo>
                <a:cubicBezTo>
                  <a:pt x="1276" y="532"/>
                  <a:pt x="1229" y="377"/>
                  <a:pt x="1120" y="237"/>
                </a:cubicBezTo>
                <a:cubicBezTo>
                  <a:pt x="996" y="98"/>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372;p18">
            <a:extLst>
              <a:ext uri="{FF2B5EF4-FFF2-40B4-BE49-F238E27FC236}">
                <a16:creationId xmlns:a16="http://schemas.microsoft.com/office/drawing/2014/main" id="{C2E3626C-76F2-D7DB-A2ED-881DF2ACD47E}"/>
              </a:ext>
            </a:extLst>
          </p:cNvPr>
          <p:cNvSpPr/>
          <p:nvPr/>
        </p:nvSpPr>
        <p:spPr>
          <a:xfrm>
            <a:off x="5900525" y="3121181"/>
            <a:ext cx="45901" cy="45719"/>
          </a:xfrm>
          <a:custGeom>
            <a:avLst/>
            <a:gdLst/>
            <a:ahLst/>
            <a:cxnLst/>
            <a:rect l="l" t="t" r="r" b="b"/>
            <a:pathLst>
              <a:path w="1254" h="1249" extrusionOk="0">
                <a:moveTo>
                  <a:pt x="614" y="0"/>
                </a:moveTo>
                <a:cubicBezTo>
                  <a:pt x="483" y="0"/>
                  <a:pt x="354" y="39"/>
                  <a:pt x="236" y="144"/>
                </a:cubicBezTo>
                <a:cubicBezTo>
                  <a:pt x="112" y="252"/>
                  <a:pt x="34" y="392"/>
                  <a:pt x="3" y="562"/>
                </a:cubicBezTo>
                <a:cubicBezTo>
                  <a:pt x="-12" y="717"/>
                  <a:pt x="34" y="872"/>
                  <a:pt x="143" y="1012"/>
                </a:cubicBezTo>
                <a:cubicBezTo>
                  <a:pt x="267" y="1152"/>
                  <a:pt x="391" y="1229"/>
                  <a:pt x="577" y="1245"/>
                </a:cubicBezTo>
                <a:cubicBezTo>
                  <a:pt x="601" y="1247"/>
                  <a:pt x="625" y="1248"/>
                  <a:pt x="649" y="1248"/>
                </a:cubicBezTo>
                <a:cubicBezTo>
                  <a:pt x="779" y="1248"/>
                  <a:pt x="906" y="1210"/>
                  <a:pt x="1011" y="1105"/>
                </a:cubicBezTo>
                <a:cubicBezTo>
                  <a:pt x="1151" y="1012"/>
                  <a:pt x="1228" y="857"/>
                  <a:pt x="1244" y="686"/>
                </a:cubicBezTo>
                <a:cubicBezTo>
                  <a:pt x="1275" y="531"/>
                  <a:pt x="1228" y="376"/>
                  <a:pt x="1120" y="237"/>
                </a:cubicBezTo>
                <a:cubicBezTo>
                  <a:pt x="996" y="97"/>
                  <a:pt x="856" y="19"/>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373;p18">
            <a:extLst>
              <a:ext uri="{FF2B5EF4-FFF2-40B4-BE49-F238E27FC236}">
                <a16:creationId xmlns:a16="http://schemas.microsoft.com/office/drawing/2014/main" id="{412486BC-253C-D53D-2519-DB9235A44746}"/>
              </a:ext>
            </a:extLst>
          </p:cNvPr>
          <p:cNvSpPr/>
          <p:nvPr/>
        </p:nvSpPr>
        <p:spPr>
          <a:xfrm>
            <a:off x="6045618" y="3134484"/>
            <a:ext cx="45719" cy="45719"/>
          </a:xfrm>
          <a:custGeom>
            <a:avLst/>
            <a:gdLst/>
            <a:ahLst/>
            <a:cxnLst/>
            <a:rect l="l" t="t" r="r" b="b"/>
            <a:pathLst>
              <a:path w="1254" h="1254" extrusionOk="0">
                <a:moveTo>
                  <a:pt x="628" y="0"/>
                </a:moveTo>
                <a:cubicBezTo>
                  <a:pt x="492" y="0"/>
                  <a:pt x="358" y="48"/>
                  <a:pt x="236" y="143"/>
                </a:cubicBezTo>
                <a:cubicBezTo>
                  <a:pt x="112" y="267"/>
                  <a:pt x="34" y="391"/>
                  <a:pt x="3" y="577"/>
                </a:cubicBezTo>
                <a:cubicBezTo>
                  <a:pt x="-12" y="732"/>
                  <a:pt x="34" y="887"/>
                  <a:pt x="143" y="1011"/>
                </a:cubicBezTo>
                <a:cubicBezTo>
                  <a:pt x="252" y="1151"/>
                  <a:pt x="391" y="1229"/>
                  <a:pt x="577" y="1244"/>
                </a:cubicBezTo>
                <a:cubicBezTo>
                  <a:pt x="609" y="1250"/>
                  <a:pt x="641" y="1254"/>
                  <a:pt x="672" y="1254"/>
                </a:cubicBezTo>
                <a:cubicBezTo>
                  <a:pt x="794" y="1254"/>
                  <a:pt x="913" y="1206"/>
                  <a:pt x="1012" y="1120"/>
                </a:cubicBezTo>
                <a:cubicBezTo>
                  <a:pt x="1151" y="1011"/>
                  <a:pt x="1229" y="856"/>
                  <a:pt x="1244" y="686"/>
                </a:cubicBezTo>
                <a:cubicBezTo>
                  <a:pt x="1275" y="531"/>
                  <a:pt x="1229" y="376"/>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374;p18">
            <a:extLst>
              <a:ext uri="{FF2B5EF4-FFF2-40B4-BE49-F238E27FC236}">
                <a16:creationId xmlns:a16="http://schemas.microsoft.com/office/drawing/2014/main" id="{D660AF1A-46EB-E6F2-DD71-37491B6D76FB}"/>
              </a:ext>
            </a:extLst>
          </p:cNvPr>
          <p:cNvSpPr/>
          <p:nvPr/>
        </p:nvSpPr>
        <p:spPr>
          <a:xfrm>
            <a:off x="6190348" y="3148158"/>
            <a:ext cx="45901" cy="45719"/>
          </a:xfrm>
          <a:custGeom>
            <a:avLst/>
            <a:gdLst/>
            <a:ahLst/>
            <a:cxnLst/>
            <a:rect l="l" t="t" r="r" b="b"/>
            <a:pathLst>
              <a:path w="1254" h="1249" extrusionOk="0">
                <a:moveTo>
                  <a:pt x="614" y="0"/>
                </a:moveTo>
                <a:cubicBezTo>
                  <a:pt x="483" y="0"/>
                  <a:pt x="354" y="39"/>
                  <a:pt x="236" y="143"/>
                </a:cubicBezTo>
                <a:cubicBezTo>
                  <a:pt x="112" y="252"/>
                  <a:pt x="35" y="392"/>
                  <a:pt x="4" y="562"/>
                </a:cubicBezTo>
                <a:cubicBezTo>
                  <a:pt x="-12" y="717"/>
                  <a:pt x="35" y="872"/>
                  <a:pt x="143" y="1012"/>
                </a:cubicBezTo>
                <a:cubicBezTo>
                  <a:pt x="267" y="1152"/>
                  <a:pt x="392" y="1229"/>
                  <a:pt x="578" y="1245"/>
                </a:cubicBezTo>
                <a:cubicBezTo>
                  <a:pt x="602" y="1247"/>
                  <a:pt x="626" y="1248"/>
                  <a:pt x="649" y="1248"/>
                </a:cubicBezTo>
                <a:cubicBezTo>
                  <a:pt x="780" y="1248"/>
                  <a:pt x="907" y="1210"/>
                  <a:pt x="1012" y="1105"/>
                </a:cubicBezTo>
                <a:cubicBezTo>
                  <a:pt x="1151" y="981"/>
                  <a:pt x="1229" y="857"/>
                  <a:pt x="1245" y="671"/>
                </a:cubicBezTo>
                <a:cubicBezTo>
                  <a:pt x="1276"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375;p18">
            <a:extLst>
              <a:ext uri="{FF2B5EF4-FFF2-40B4-BE49-F238E27FC236}">
                <a16:creationId xmlns:a16="http://schemas.microsoft.com/office/drawing/2014/main" id="{FA60EE4D-347E-6F9E-92C1-3F302E4116AF}"/>
              </a:ext>
            </a:extLst>
          </p:cNvPr>
          <p:cNvSpPr/>
          <p:nvPr/>
        </p:nvSpPr>
        <p:spPr>
          <a:xfrm>
            <a:off x="6335349" y="3161312"/>
            <a:ext cx="45719" cy="45757"/>
          </a:xfrm>
          <a:custGeom>
            <a:avLst/>
            <a:gdLst/>
            <a:ahLst/>
            <a:cxnLst/>
            <a:rect l="l" t="t" r="r" b="b"/>
            <a:pathLst>
              <a:path w="1248" h="1249" extrusionOk="0">
                <a:moveTo>
                  <a:pt x="614" y="1"/>
                </a:moveTo>
                <a:cubicBezTo>
                  <a:pt x="483" y="1"/>
                  <a:pt x="354" y="39"/>
                  <a:pt x="236" y="144"/>
                </a:cubicBezTo>
                <a:cubicBezTo>
                  <a:pt x="96" y="252"/>
                  <a:pt x="34" y="392"/>
                  <a:pt x="3" y="563"/>
                </a:cubicBezTo>
                <a:cubicBezTo>
                  <a:pt x="-12" y="718"/>
                  <a:pt x="34" y="873"/>
                  <a:pt x="143" y="1012"/>
                </a:cubicBezTo>
                <a:cubicBezTo>
                  <a:pt x="267" y="1152"/>
                  <a:pt x="391" y="1230"/>
                  <a:pt x="577" y="1245"/>
                </a:cubicBezTo>
                <a:cubicBezTo>
                  <a:pt x="601" y="1247"/>
                  <a:pt x="625" y="1249"/>
                  <a:pt x="648" y="1249"/>
                </a:cubicBezTo>
                <a:cubicBezTo>
                  <a:pt x="775" y="1249"/>
                  <a:pt x="893" y="1210"/>
                  <a:pt x="1011" y="1105"/>
                </a:cubicBezTo>
                <a:cubicBezTo>
                  <a:pt x="1151" y="997"/>
                  <a:pt x="1228" y="857"/>
                  <a:pt x="1244" y="687"/>
                </a:cubicBezTo>
                <a:cubicBezTo>
                  <a:pt x="1259"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376;p18">
            <a:extLst>
              <a:ext uri="{FF2B5EF4-FFF2-40B4-BE49-F238E27FC236}">
                <a16:creationId xmlns:a16="http://schemas.microsoft.com/office/drawing/2014/main" id="{B446B4ED-641A-67A3-99C4-23A7A7DD68B7}"/>
              </a:ext>
            </a:extLst>
          </p:cNvPr>
          <p:cNvSpPr/>
          <p:nvPr/>
        </p:nvSpPr>
        <p:spPr>
          <a:xfrm>
            <a:off x="6480261" y="3174561"/>
            <a:ext cx="45719" cy="45719"/>
          </a:xfrm>
          <a:custGeom>
            <a:avLst/>
            <a:gdLst/>
            <a:ahLst/>
            <a:cxnLst/>
            <a:rect l="l" t="t" r="r" b="b"/>
            <a:pathLst>
              <a:path w="1249" h="1249" extrusionOk="0">
                <a:moveTo>
                  <a:pt x="615" y="0"/>
                </a:moveTo>
                <a:cubicBezTo>
                  <a:pt x="484" y="0"/>
                  <a:pt x="355" y="38"/>
                  <a:pt x="237" y="143"/>
                </a:cubicBezTo>
                <a:cubicBezTo>
                  <a:pt x="98" y="267"/>
                  <a:pt x="20" y="391"/>
                  <a:pt x="4" y="578"/>
                </a:cubicBezTo>
                <a:cubicBezTo>
                  <a:pt x="-11" y="717"/>
                  <a:pt x="20" y="872"/>
                  <a:pt x="144" y="1012"/>
                </a:cubicBezTo>
                <a:cubicBezTo>
                  <a:pt x="268" y="1151"/>
                  <a:pt x="392" y="1229"/>
                  <a:pt x="578" y="1244"/>
                </a:cubicBezTo>
                <a:cubicBezTo>
                  <a:pt x="602" y="1247"/>
                  <a:pt x="626" y="1248"/>
                  <a:pt x="649" y="1248"/>
                </a:cubicBezTo>
                <a:cubicBezTo>
                  <a:pt x="777" y="1248"/>
                  <a:pt x="895" y="1210"/>
                  <a:pt x="1013" y="1105"/>
                </a:cubicBezTo>
                <a:cubicBezTo>
                  <a:pt x="1152" y="996"/>
                  <a:pt x="1230" y="857"/>
                  <a:pt x="1245" y="686"/>
                </a:cubicBezTo>
                <a:cubicBezTo>
                  <a:pt x="1261" y="531"/>
                  <a:pt x="1230" y="376"/>
                  <a:pt x="1121" y="236"/>
                </a:cubicBezTo>
                <a:cubicBezTo>
                  <a:pt x="997" y="97"/>
                  <a:pt x="857" y="19"/>
                  <a:pt x="687" y="4"/>
                </a:cubicBezTo>
                <a:cubicBezTo>
                  <a:pt x="663" y="1"/>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377;p18">
            <a:extLst>
              <a:ext uri="{FF2B5EF4-FFF2-40B4-BE49-F238E27FC236}">
                <a16:creationId xmlns:a16="http://schemas.microsoft.com/office/drawing/2014/main" id="{9E1EE1B6-6E0F-7E80-16C1-2A1D4AE449F4}"/>
              </a:ext>
            </a:extLst>
          </p:cNvPr>
          <p:cNvSpPr/>
          <p:nvPr/>
        </p:nvSpPr>
        <p:spPr>
          <a:xfrm>
            <a:off x="6625191" y="3187519"/>
            <a:ext cx="45719" cy="46231"/>
          </a:xfrm>
          <a:custGeom>
            <a:avLst/>
            <a:gdLst/>
            <a:ahLst/>
            <a:cxnLst/>
            <a:rect l="l" t="t" r="r" b="b"/>
            <a:pathLst>
              <a:path w="1249" h="1263" extrusionOk="0">
                <a:moveTo>
                  <a:pt x="628" y="0"/>
                </a:moveTo>
                <a:cubicBezTo>
                  <a:pt x="493" y="0"/>
                  <a:pt x="359" y="48"/>
                  <a:pt x="236" y="143"/>
                </a:cubicBezTo>
                <a:cubicBezTo>
                  <a:pt x="97" y="267"/>
                  <a:pt x="19" y="406"/>
                  <a:pt x="4" y="577"/>
                </a:cubicBezTo>
                <a:cubicBezTo>
                  <a:pt x="-12" y="732"/>
                  <a:pt x="19" y="887"/>
                  <a:pt x="143" y="1027"/>
                </a:cubicBezTo>
                <a:cubicBezTo>
                  <a:pt x="267" y="1151"/>
                  <a:pt x="392" y="1228"/>
                  <a:pt x="578" y="1259"/>
                </a:cubicBezTo>
                <a:cubicBezTo>
                  <a:pt x="595" y="1261"/>
                  <a:pt x="613" y="1262"/>
                  <a:pt x="631" y="1262"/>
                </a:cubicBezTo>
                <a:cubicBezTo>
                  <a:pt x="756" y="1262"/>
                  <a:pt x="890" y="1215"/>
                  <a:pt x="1012" y="1120"/>
                </a:cubicBezTo>
                <a:cubicBezTo>
                  <a:pt x="1152" y="996"/>
                  <a:pt x="1229" y="872"/>
                  <a:pt x="1245" y="686"/>
                </a:cubicBezTo>
                <a:cubicBezTo>
                  <a:pt x="1260" y="530"/>
                  <a:pt x="1229" y="375"/>
                  <a:pt x="1105" y="251"/>
                </a:cubicBezTo>
                <a:cubicBezTo>
                  <a:pt x="996" y="112"/>
                  <a:pt x="857" y="34"/>
                  <a:pt x="686" y="3"/>
                </a:cubicBezTo>
                <a:cubicBezTo>
                  <a:pt x="667"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378;p18">
            <a:extLst>
              <a:ext uri="{FF2B5EF4-FFF2-40B4-BE49-F238E27FC236}">
                <a16:creationId xmlns:a16="http://schemas.microsoft.com/office/drawing/2014/main" id="{8E94D897-409E-F29E-6EBF-EBFA2F491316}"/>
              </a:ext>
            </a:extLst>
          </p:cNvPr>
          <p:cNvSpPr/>
          <p:nvPr/>
        </p:nvSpPr>
        <p:spPr>
          <a:xfrm>
            <a:off x="6770146" y="3201242"/>
            <a:ext cx="46231" cy="45719"/>
          </a:xfrm>
          <a:custGeom>
            <a:avLst/>
            <a:gdLst/>
            <a:ahLst/>
            <a:cxnLst/>
            <a:rect l="l" t="t" r="r" b="b"/>
            <a:pathLst>
              <a:path w="1263" h="1249" extrusionOk="0">
                <a:moveTo>
                  <a:pt x="614" y="0"/>
                </a:moveTo>
                <a:cubicBezTo>
                  <a:pt x="484" y="0"/>
                  <a:pt x="357" y="39"/>
                  <a:pt x="252" y="144"/>
                </a:cubicBezTo>
                <a:cubicBezTo>
                  <a:pt x="112" y="252"/>
                  <a:pt x="35" y="392"/>
                  <a:pt x="4" y="562"/>
                </a:cubicBezTo>
                <a:cubicBezTo>
                  <a:pt x="-12" y="718"/>
                  <a:pt x="35" y="873"/>
                  <a:pt x="143" y="1012"/>
                </a:cubicBezTo>
                <a:cubicBezTo>
                  <a:pt x="267" y="1152"/>
                  <a:pt x="407" y="1229"/>
                  <a:pt x="578" y="1245"/>
                </a:cubicBezTo>
                <a:cubicBezTo>
                  <a:pt x="601" y="1247"/>
                  <a:pt x="625" y="1249"/>
                  <a:pt x="649" y="1249"/>
                </a:cubicBezTo>
                <a:cubicBezTo>
                  <a:pt x="780" y="1249"/>
                  <a:pt x="909" y="1210"/>
                  <a:pt x="1027" y="1105"/>
                </a:cubicBezTo>
                <a:cubicBezTo>
                  <a:pt x="1151" y="997"/>
                  <a:pt x="1213" y="857"/>
                  <a:pt x="1260" y="687"/>
                </a:cubicBezTo>
                <a:cubicBezTo>
                  <a:pt x="1275"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379;p18">
            <a:extLst>
              <a:ext uri="{FF2B5EF4-FFF2-40B4-BE49-F238E27FC236}">
                <a16:creationId xmlns:a16="http://schemas.microsoft.com/office/drawing/2014/main" id="{8B9412DA-44AC-1EEC-0B93-66BAF2ACCBE5}"/>
              </a:ext>
            </a:extLst>
          </p:cNvPr>
          <p:cNvSpPr/>
          <p:nvPr/>
        </p:nvSpPr>
        <p:spPr>
          <a:xfrm>
            <a:off x="6915406" y="3214434"/>
            <a:ext cx="45901" cy="45719"/>
          </a:xfrm>
          <a:custGeom>
            <a:avLst/>
            <a:gdLst/>
            <a:ahLst/>
            <a:cxnLst/>
            <a:rect l="l" t="t" r="r" b="b"/>
            <a:pathLst>
              <a:path w="1254" h="1249" extrusionOk="0">
                <a:moveTo>
                  <a:pt x="605" y="1"/>
                </a:moveTo>
                <a:cubicBezTo>
                  <a:pt x="474" y="1"/>
                  <a:pt x="347" y="39"/>
                  <a:pt x="242" y="144"/>
                </a:cubicBezTo>
                <a:cubicBezTo>
                  <a:pt x="103" y="253"/>
                  <a:pt x="25" y="392"/>
                  <a:pt x="9" y="563"/>
                </a:cubicBezTo>
                <a:cubicBezTo>
                  <a:pt x="-22" y="718"/>
                  <a:pt x="25" y="873"/>
                  <a:pt x="134" y="1013"/>
                </a:cubicBezTo>
                <a:cubicBezTo>
                  <a:pt x="258" y="1152"/>
                  <a:pt x="397" y="1230"/>
                  <a:pt x="568" y="1245"/>
                </a:cubicBezTo>
                <a:cubicBezTo>
                  <a:pt x="592" y="1248"/>
                  <a:pt x="616" y="1249"/>
                  <a:pt x="640" y="1249"/>
                </a:cubicBezTo>
                <a:cubicBezTo>
                  <a:pt x="771" y="1249"/>
                  <a:pt x="900" y="1211"/>
                  <a:pt x="1018" y="1106"/>
                </a:cubicBezTo>
                <a:cubicBezTo>
                  <a:pt x="1142" y="997"/>
                  <a:pt x="1219" y="858"/>
                  <a:pt x="1250" y="687"/>
                </a:cubicBezTo>
                <a:cubicBezTo>
                  <a:pt x="1266" y="532"/>
                  <a:pt x="1219" y="377"/>
                  <a:pt x="1111" y="237"/>
                </a:cubicBezTo>
                <a:cubicBezTo>
                  <a:pt x="987" y="98"/>
                  <a:pt x="863" y="20"/>
                  <a:pt x="676" y="5"/>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380;p18">
            <a:extLst>
              <a:ext uri="{FF2B5EF4-FFF2-40B4-BE49-F238E27FC236}">
                <a16:creationId xmlns:a16="http://schemas.microsoft.com/office/drawing/2014/main" id="{D97C57EB-534A-5622-9E46-87835C227F43}"/>
              </a:ext>
            </a:extLst>
          </p:cNvPr>
          <p:cNvSpPr/>
          <p:nvPr/>
        </p:nvSpPr>
        <p:spPr>
          <a:xfrm>
            <a:off x="7060499" y="3227755"/>
            <a:ext cx="45719" cy="45719"/>
          </a:xfrm>
          <a:custGeom>
            <a:avLst/>
            <a:gdLst/>
            <a:ahLst/>
            <a:cxnLst/>
            <a:rect l="l" t="t" r="r" b="b"/>
            <a:pathLst>
              <a:path w="1254" h="1254" extrusionOk="0">
                <a:moveTo>
                  <a:pt x="619" y="0"/>
                </a:moveTo>
                <a:cubicBezTo>
                  <a:pt x="483" y="0"/>
                  <a:pt x="351" y="48"/>
                  <a:pt x="242" y="143"/>
                </a:cubicBezTo>
                <a:cubicBezTo>
                  <a:pt x="103" y="267"/>
                  <a:pt x="25" y="391"/>
                  <a:pt x="10" y="577"/>
                </a:cubicBezTo>
                <a:cubicBezTo>
                  <a:pt x="-21" y="732"/>
                  <a:pt x="25" y="887"/>
                  <a:pt x="134" y="1011"/>
                </a:cubicBezTo>
                <a:cubicBezTo>
                  <a:pt x="258" y="1151"/>
                  <a:pt x="398" y="1228"/>
                  <a:pt x="568" y="1244"/>
                </a:cubicBezTo>
                <a:cubicBezTo>
                  <a:pt x="600" y="1250"/>
                  <a:pt x="632" y="1253"/>
                  <a:pt x="663" y="1253"/>
                </a:cubicBezTo>
                <a:cubicBezTo>
                  <a:pt x="786" y="1253"/>
                  <a:pt x="907" y="1206"/>
                  <a:pt x="1018" y="1120"/>
                </a:cubicBezTo>
                <a:cubicBezTo>
                  <a:pt x="1142" y="996"/>
                  <a:pt x="1220" y="856"/>
                  <a:pt x="1251" y="685"/>
                </a:cubicBezTo>
                <a:cubicBezTo>
                  <a:pt x="1266" y="530"/>
                  <a:pt x="1220" y="375"/>
                  <a:pt x="1111" y="236"/>
                </a:cubicBezTo>
                <a:cubicBezTo>
                  <a:pt x="987" y="112"/>
                  <a:pt x="863" y="34"/>
                  <a:pt x="677" y="3"/>
                </a:cubicBezTo>
                <a:cubicBezTo>
                  <a:pt x="657" y="1"/>
                  <a:pt x="638" y="0"/>
                  <a:pt x="61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381;p18">
            <a:extLst>
              <a:ext uri="{FF2B5EF4-FFF2-40B4-BE49-F238E27FC236}">
                <a16:creationId xmlns:a16="http://schemas.microsoft.com/office/drawing/2014/main" id="{4151474B-14F8-2F7C-B9CB-55CA0FE0C5F0}"/>
              </a:ext>
            </a:extLst>
          </p:cNvPr>
          <p:cNvSpPr/>
          <p:nvPr/>
        </p:nvSpPr>
        <p:spPr>
          <a:xfrm>
            <a:off x="7205411" y="3240787"/>
            <a:ext cx="45719" cy="46048"/>
          </a:xfrm>
          <a:custGeom>
            <a:avLst/>
            <a:gdLst/>
            <a:ahLst/>
            <a:cxnLst/>
            <a:rect l="l" t="t" r="r" b="b"/>
            <a:pathLst>
              <a:path w="1254" h="1263" extrusionOk="0">
                <a:moveTo>
                  <a:pt x="619" y="1"/>
                </a:moveTo>
                <a:cubicBezTo>
                  <a:pt x="484" y="1"/>
                  <a:pt x="351" y="48"/>
                  <a:pt x="243" y="143"/>
                </a:cubicBezTo>
                <a:cubicBezTo>
                  <a:pt x="103" y="267"/>
                  <a:pt x="26" y="407"/>
                  <a:pt x="10" y="577"/>
                </a:cubicBezTo>
                <a:cubicBezTo>
                  <a:pt x="-21" y="732"/>
                  <a:pt x="26" y="887"/>
                  <a:pt x="134" y="1027"/>
                </a:cubicBezTo>
                <a:cubicBezTo>
                  <a:pt x="258" y="1151"/>
                  <a:pt x="398" y="1229"/>
                  <a:pt x="569" y="1260"/>
                </a:cubicBezTo>
                <a:cubicBezTo>
                  <a:pt x="588" y="1262"/>
                  <a:pt x="607" y="1263"/>
                  <a:pt x="627" y="1263"/>
                </a:cubicBezTo>
                <a:cubicBezTo>
                  <a:pt x="762" y="1263"/>
                  <a:pt x="896" y="1215"/>
                  <a:pt x="1018" y="1120"/>
                </a:cubicBezTo>
                <a:cubicBezTo>
                  <a:pt x="1142" y="996"/>
                  <a:pt x="1220" y="872"/>
                  <a:pt x="1251" y="686"/>
                </a:cubicBezTo>
                <a:cubicBezTo>
                  <a:pt x="1266" y="531"/>
                  <a:pt x="1220" y="376"/>
                  <a:pt x="1111" y="252"/>
                </a:cubicBezTo>
                <a:cubicBezTo>
                  <a:pt x="987" y="112"/>
                  <a:pt x="863" y="34"/>
                  <a:pt x="677" y="3"/>
                </a:cubicBezTo>
                <a:cubicBezTo>
                  <a:pt x="658" y="1"/>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382;p18">
            <a:extLst>
              <a:ext uri="{FF2B5EF4-FFF2-40B4-BE49-F238E27FC236}">
                <a16:creationId xmlns:a16="http://schemas.microsoft.com/office/drawing/2014/main" id="{604D59F3-3694-8169-B31F-4E877D9AEC5F}"/>
              </a:ext>
            </a:extLst>
          </p:cNvPr>
          <p:cNvSpPr/>
          <p:nvPr/>
        </p:nvSpPr>
        <p:spPr>
          <a:xfrm>
            <a:off x="7350159" y="3254325"/>
            <a:ext cx="45901" cy="45719"/>
          </a:xfrm>
          <a:custGeom>
            <a:avLst/>
            <a:gdLst/>
            <a:ahLst/>
            <a:cxnLst/>
            <a:rect l="l" t="t" r="r" b="b"/>
            <a:pathLst>
              <a:path w="1254" h="1249" extrusionOk="0">
                <a:moveTo>
                  <a:pt x="605" y="1"/>
                </a:moveTo>
                <a:cubicBezTo>
                  <a:pt x="474" y="1"/>
                  <a:pt x="347" y="39"/>
                  <a:pt x="242" y="144"/>
                </a:cubicBezTo>
                <a:cubicBezTo>
                  <a:pt x="103" y="253"/>
                  <a:pt x="25" y="392"/>
                  <a:pt x="10" y="563"/>
                </a:cubicBezTo>
                <a:cubicBezTo>
                  <a:pt x="-21" y="718"/>
                  <a:pt x="25" y="873"/>
                  <a:pt x="134" y="1013"/>
                </a:cubicBezTo>
                <a:cubicBezTo>
                  <a:pt x="258" y="1152"/>
                  <a:pt x="397" y="1230"/>
                  <a:pt x="568" y="1245"/>
                </a:cubicBezTo>
                <a:cubicBezTo>
                  <a:pt x="592" y="1248"/>
                  <a:pt x="616" y="1249"/>
                  <a:pt x="640" y="1249"/>
                </a:cubicBezTo>
                <a:cubicBezTo>
                  <a:pt x="771" y="1249"/>
                  <a:pt x="900" y="1210"/>
                  <a:pt x="1018" y="1106"/>
                </a:cubicBezTo>
                <a:cubicBezTo>
                  <a:pt x="1142" y="1013"/>
                  <a:pt x="1219" y="857"/>
                  <a:pt x="1250" y="687"/>
                </a:cubicBezTo>
                <a:cubicBezTo>
                  <a:pt x="1266" y="532"/>
                  <a:pt x="1219" y="377"/>
                  <a:pt x="1111" y="237"/>
                </a:cubicBezTo>
                <a:cubicBezTo>
                  <a:pt x="987" y="97"/>
                  <a:pt x="847" y="20"/>
                  <a:pt x="676" y="4"/>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383;p18">
            <a:extLst>
              <a:ext uri="{FF2B5EF4-FFF2-40B4-BE49-F238E27FC236}">
                <a16:creationId xmlns:a16="http://schemas.microsoft.com/office/drawing/2014/main" id="{27A403A6-3CFB-0150-C2C2-FAD1055054A7}"/>
              </a:ext>
            </a:extLst>
          </p:cNvPr>
          <p:cNvSpPr/>
          <p:nvPr/>
        </p:nvSpPr>
        <p:spPr>
          <a:xfrm>
            <a:off x="7494741" y="3267536"/>
            <a:ext cx="46231" cy="45719"/>
          </a:xfrm>
          <a:custGeom>
            <a:avLst/>
            <a:gdLst/>
            <a:ahLst/>
            <a:cxnLst/>
            <a:rect l="l" t="t" r="r" b="b"/>
            <a:pathLst>
              <a:path w="1263" h="1249" extrusionOk="0">
                <a:moveTo>
                  <a:pt x="614" y="0"/>
                </a:moveTo>
                <a:cubicBezTo>
                  <a:pt x="483" y="0"/>
                  <a:pt x="356" y="39"/>
                  <a:pt x="252" y="143"/>
                </a:cubicBezTo>
                <a:cubicBezTo>
                  <a:pt x="112" y="252"/>
                  <a:pt x="34" y="392"/>
                  <a:pt x="3" y="562"/>
                </a:cubicBezTo>
                <a:cubicBezTo>
                  <a:pt x="-12" y="717"/>
                  <a:pt x="34" y="872"/>
                  <a:pt x="143" y="1012"/>
                </a:cubicBezTo>
                <a:cubicBezTo>
                  <a:pt x="267" y="1152"/>
                  <a:pt x="407" y="1229"/>
                  <a:pt x="577" y="1245"/>
                </a:cubicBezTo>
                <a:cubicBezTo>
                  <a:pt x="601" y="1247"/>
                  <a:pt x="625" y="1248"/>
                  <a:pt x="649" y="1248"/>
                </a:cubicBezTo>
                <a:cubicBezTo>
                  <a:pt x="780" y="1248"/>
                  <a:pt x="909" y="1210"/>
                  <a:pt x="1027" y="1105"/>
                </a:cubicBezTo>
                <a:cubicBezTo>
                  <a:pt x="1151" y="1012"/>
                  <a:pt x="1229" y="857"/>
                  <a:pt x="1260" y="686"/>
                </a:cubicBezTo>
                <a:cubicBezTo>
                  <a:pt x="1275" y="531"/>
                  <a:pt x="1229" y="376"/>
                  <a:pt x="1120" y="236"/>
                </a:cubicBezTo>
                <a:cubicBezTo>
                  <a:pt x="996" y="97"/>
                  <a:pt x="856"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384;p18">
            <a:extLst>
              <a:ext uri="{FF2B5EF4-FFF2-40B4-BE49-F238E27FC236}">
                <a16:creationId xmlns:a16="http://schemas.microsoft.com/office/drawing/2014/main" id="{D9AAF80B-26F9-858C-D6EF-71867D8FAB80}"/>
              </a:ext>
            </a:extLst>
          </p:cNvPr>
          <p:cNvSpPr/>
          <p:nvPr/>
        </p:nvSpPr>
        <p:spPr>
          <a:xfrm>
            <a:off x="5154169" y="3289351"/>
            <a:ext cx="45755" cy="45719"/>
          </a:xfrm>
          <a:custGeom>
            <a:avLst/>
            <a:gdLst/>
            <a:ahLst/>
            <a:cxnLst/>
            <a:rect l="l" t="t" r="r" b="b"/>
            <a:pathLst>
              <a:path w="1250" h="1249" extrusionOk="0">
                <a:moveTo>
                  <a:pt x="629" y="1"/>
                </a:moveTo>
                <a:cubicBezTo>
                  <a:pt x="493" y="1"/>
                  <a:pt x="359" y="48"/>
                  <a:pt x="237" y="143"/>
                </a:cubicBezTo>
                <a:cubicBezTo>
                  <a:pt x="98" y="267"/>
                  <a:pt x="20" y="391"/>
                  <a:pt x="5" y="577"/>
                </a:cubicBezTo>
                <a:cubicBezTo>
                  <a:pt x="-11" y="733"/>
                  <a:pt x="20" y="872"/>
                  <a:pt x="144" y="1012"/>
                </a:cubicBezTo>
                <a:cubicBezTo>
                  <a:pt x="253" y="1151"/>
                  <a:pt x="392" y="1229"/>
                  <a:pt x="563" y="1244"/>
                </a:cubicBezTo>
                <a:cubicBezTo>
                  <a:pt x="588" y="1247"/>
                  <a:pt x="612" y="1248"/>
                  <a:pt x="637" y="1248"/>
                </a:cubicBezTo>
                <a:cubicBezTo>
                  <a:pt x="767" y="1248"/>
                  <a:pt x="895" y="1212"/>
                  <a:pt x="1013" y="1120"/>
                </a:cubicBezTo>
                <a:cubicBezTo>
                  <a:pt x="1152" y="996"/>
                  <a:pt x="1230" y="857"/>
                  <a:pt x="1245" y="686"/>
                </a:cubicBezTo>
                <a:cubicBezTo>
                  <a:pt x="1261" y="531"/>
                  <a:pt x="1230" y="376"/>
                  <a:pt x="1106" y="236"/>
                </a:cubicBezTo>
                <a:cubicBezTo>
                  <a:pt x="997" y="97"/>
                  <a:pt x="858" y="35"/>
                  <a:pt x="687" y="4"/>
                </a:cubicBezTo>
                <a:cubicBezTo>
                  <a:pt x="668"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385;p18">
            <a:extLst>
              <a:ext uri="{FF2B5EF4-FFF2-40B4-BE49-F238E27FC236}">
                <a16:creationId xmlns:a16="http://schemas.microsoft.com/office/drawing/2014/main" id="{61795C67-7215-8592-D4A5-9420AC73169E}"/>
              </a:ext>
            </a:extLst>
          </p:cNvPr>
          <p:cNvSpPr/>
          <p:nvPr/>
        </p:nvSpPr>
        <p:spPr>
          <a:xfrm>
            <a:off x="5299117" y="3302638"/>
            <a:ext cx="45719" cy="45901"/>
          </a:xfrm>
          <a:custGeom>
            <a:avLst/>
            <a:gdLst/>
            <a:ahLst/>
            <a:cxnLst/>
            <a:rect l="l" t="t" r="r" b="b"/>
            <a:pathLst>
              <a:path w="1249" h="1254" extrusionOk="0">
                <a:moveTo>
                  <a:pt x="592" y="0"/>
                </a:moveTo>
                <a:cubicBezTo>
                  <a:pt x="469" y="0"/>
                  <a:pt x="348" y="47"/>
                  <a:pt x="237" y="134"/>
                </a:cubicBezTo>
                <a:cubicBezTo>
                  <a:pt x="97" y="258"/>
                  <a:pt x="20" y="397"/>
                  <a:pt x="4" y="568"/>
                </a:cubicBezTo>
                <a:cubicBezTo>
                  <a:pt x="-12" y="723"/>
                  <a:pt x="20" y="878"/>
                  <a:pt x="144" y="1018"/>
                </a:cubicBezTo>
                <a:cubicBezTo>
                  <a:pt x="252" y="1142"/>
                  <a:pt x="392" y="1219"/>
                  <a:pt x="562" y="1250"/>
                </a:cubicBezTo>
                <a:cubicBezTo>
                  <a:pt x="582" y="1252"/>
                  <a:pt x="601" y="1253"/>
                  <a:pt x="620" y="1253"/>
                </a:cubicBezTo>
                <a:cubicBezTo>
                  <a:pt x="756" y="1253"/>
                  <a:pt x="890" y="1206"/>
                  <a:pt x="1012" y="1111"/>
                </a:cubicBezTo>
                <a:cubicBezTo>
                  <a:pt x="1152" y="987"/>
                  <a:pt x="1229" y="863"/>
                  <a:pt x="1245" y="676"/>
                </a:cubicBezTo>
                <a:cubicBezTo>
                  <a:pt x="1260" y="521"/>
                  <a:pt x="1229" y="366"/>
                  <a:pt x="1105" y="242"/>
                </a:cubicBezTo>
                <a:cubicBezTo>
                  <a:pt x="997" y="103"/>
                  <a:pt x="857" y="25"/>
                  <a:pt x="686" y="10"/>
                </a:cubicBezTo>
                <a:cubicBezTo>
                  <a:pt x="655" y="3"/>
                  <a:pt x="623" y="0"/>
                  <a:pt x="59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386;p18">
            <a:extLst>
              <a:ext uri="{FF2B5EF4-FFF2-40B4-BE49-F238E27FC236}">
                <a16:creationId xmlns:a16="http://schemas.microsoft.com/office/drawing/2014/main" id="{8B64C720-4CA6-5DEC-0E12-1392EFF083B5}"/>
              </a:ext>
            </a:extLst>
          </p:cNvPr>
          <p:cNvSpPr/>
          <p:nvPr/>
        </p:nvSpPr>
        <p:spPr>
          <a:xfrm>
            <a:off x="5444029" y="3316031"/>
            <a:ext cx="45719" cy="45719"/>
          </a:xfrm>
          <a:custGeom>
            <a:avLst/>
            <a:gdLst/>
            <a:ahLst/>
            <a:cxnLst/>
            <a:rect l="l" t="t" r="r" b="b"/>
            <a:pathLst>
              <a:path w="1249" h="1249" extrusionOk="0">
                <a:moveTo>
                  <a:pt x="615" y="0"/>
                </a:moveTo>
                <a:cubicBezTo>
                  <a:pt x="484" y="0"/>
                  <a:pt x="355" y="39"/>
                  <a:pt x="237" y="144"/>
                </a:cubicBezTo>
                <a:cubicBezTo>
                  <a:pt x="97" y="252"/>
                  <a:pt x="20" y="392"/>
                  <a:pt x="4" y="562"/>
                </a:cubicBezTo>
                <a:cubicBezTo>
                  <a:pt x="-11" y="717"/>
                  <a:pt x="20" y="872"/>
                  <a:pt x="144" y="1012"/>
                </a:cubicBezTo>
                <a:cubicBezTo>
                  <a:pt x="252" y="1152"/>
                  <a:pt x="392" y="1229"/>
                  <a:pt x="563" y="1245"/>
                </a:cubicBezTo>
                <a:cubicBezTo>
                  <a:pt x="587" y="1247"/>
                  <a:pt x="611" y="1248"/>
                  <a:pt x="635" y="1248"/>
                </a:cubicBezTo>
                <a:cubicBezTo>
                  <a:pt x="765" y="1248"/>
                  <a:pt x="894" y="1210"/>
                  <a:pt x="1012" y="1105"/>
                </a:cubicBezTo>
                <a:cubicBezTo>
                  <a:pt x="1152" y="997"/>
                  <a:pt x="1230" y="857"/>
                  <a:pt x="1245" y="686"/>
                </a:cubicBezTo>
                <a:cubicBezTo>
                  <a:pt x="1261" y="531"/>
                  <a:pt x="1230" y="376"/>
                  <a:pt x="1106" y="237"/>
                </a:cubicBezTo>
                <a:cubicBezTo>
                  <a:pt x="997" y="97"/>
                  <a:pt x="857" y="19"/>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387;p18">
            <a:extLst>
              <a:ext uri="{FF2B5EF4-FFF2-40B4-BE49-F238E27FC236}">
                <a16:creationId xmlns:a16="http://schemas.microsoft.com/office/drawing/2014/main" id="{532B2473-79CF-F685-FD7A-21E12FAC1699}"/>
              </a:ext>
            </a:extLst>
          </p:cNvPr>
          <p:cNvSpPr/>
          <p:nvPr/>
        </p:nvSpPr>
        <p:spPr>
          <a:xfrm>
            <a:off x="5588922" y="3329223"/>
            <a:ext cx="45755" cy="45719"/>
          </a:xfrm>
          <a:custGeom>
            <a:avLst/>
            <a:gdLst/>
            <a:ahLst/>
            <a:cxnLst/>
            <a:rect l="l" t="t" r="r" b="b"/>
            <a:pathLst>
              <a:path w="1250" h="1249" extrusionOk="0">
                <a:moveTo>
                  <a:pt x="615" y="1"/>
                </a:moveTo>
                <a:cubicBezTo>
                  <a:pt x="484" y="1"/>
                  <a:pt x="355" y="39"/>
                  <a:pt x="237" y="144"/>
                </a:cubicBezTo>
                <a:cubicBezTo>
                  <a:pt x="98" y="253"/>
                  <a:pt x="20" y="392"/>
                  <a:pt x="5" y="563"/>
                </a:cubicBezTo>
                <a:cubicBezTo>
                  <a:pt x="-11" y="718"/>
                  <a:pt x="20" y="873"/>
                  <a:pt x="144" y="1013"/>
                </a:cubicBezTo>
                <a:cubicBezTo>
                  <a:pt x="253" y="1152"/>
                  <a:pt x="392" y="1230"/>
                  <a:pt x="563" y="1245"/>
                </a:cubicBezTo>
                <a:cubicBezTo>
                  <a:pt x="587" y="1248"/>
                  <a:pt x="611" y="1249"/>
                  <a:pt x="635" y="1249"/>
                </a:cubicBezTo>
                <a:cubicBezTo>
                  <a:pt x="766" y="1249"/>
                  <a:pt x="895" y="1210"/>
                  <a:pt x="1013" y="1106"/>
                </a:cubicBezTo>
                <a:cubicBezTo>
                  <a:pt x="1152" y="997"/>
                  <a:pt x="1230" y="857"/>
                  <a:pt x="1245" y="687"/>
                </a:cubicBezTo>
                <a:cubicBezTo>
                  <a:pt x="1261" y="532"/>
                  <a:pt x="1230" y="377"/>
                  <a:pt x="1106" y="237"/>
                </a:cubicBezTo>
                <a:cubicBezTo>
                  <a:pt x="997" y="97"/>
                  <a:pt x="858"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388;p18">
            <a:extLst>
              <a:ext uri="{FF2B5EF4-FFF2-40B4-BE49-F238E27FC236}">
                <a16:creationId xmlns:a16="http://schemas.microsoft.com/office/drawing/2014/main" id="{E48B9DDD-6BCB-9CBE-35D6-1CE4F2E588B0}"/>
              </a:ext>
            </a:extLst>
          </p:cNvPr>
          <p:cNvSpPr/>
          <p:nvPr/>
        </p:nvSpPr>
        <p:spPr>
          <a:xfrm>
            <a:off x="5734259" y="3342545"/>
            <a:ext cx="45719" cy="45719"/>
          </a:xfrm>
          <a:custGeom>
            <a:avLst/>
            <a:gdLst/>
            <a:ahLst/>
            <a:cxnLst/>
            <a:rect l="l" t="t" r="r" b="b"/>
            <a:pathLst>
              <a:path w="1255" h="1255" extrusionOk="0">
                <a:moveTo>
                  <a:pt x="629" y="1"/>
                </a:moveTo>
                <a:cubicBezTo>
                  <a:pt x="493" y="1"/>
                  <a:pt x="359" y="48"/>
                  <a:pt x="237" y="143"/>
                </a:cubicBezTo>
                <a:cubicBezTo>
                  <a:pt x="113" y="267"/>
                  <a:pt x="36" y="392"/>
                  <a:pt x="5" y="578"/>
                </a:cubicBezTo>
                <a:cubicBezTo>
                  <a:pt x="-11" y="733"/>
                  <a:pt x="20" y="888"/>
                  <a:pt x="144" y="1012"/>
                </a:cubicBezTo>
                <a:cubicBezTo>
                  <a:pt x="253" y="1152"/>
                  <a:pt x="392" y="1229"/>
                  <a:pt x="578" y="1245"/>
                </a:cubicBezTo>
                <a:cubicBezTo>
                  <a:pt x="610" y="1251"/>
                  <a:pt x="642" y="1254"/>
                  <a:pt x="673" y="1254"/>
                </a:cubicBezTo>
                <a:cubicBezTo>
                  <a:pt x="796" y="1254"/>
                  <a:pt x="914" y="1207"/>
                  <a:pt x="1013" y="1121"/>
                </a:cubicBezTo>
                <a:cubicBezTo>
                  <a:pt x="1152" y="996"/>
                  <a:pt x="1214" y="857"/>
                  <a:pt x="1245" y="686"/>
                </a:cubicBezTo>
                <a:cubicBezTo>
                  <a:pt x="1276" y="531"/>
                  <a:pt x="1230" y="376"/>
                  <a:pt x="1121" y="236"/>
                </a:cubicBezTo>
                <a:cubicBezTo>
                  <a:pt x="997" y="112"/>
                  <a:pt x="858" y="35"/>
                  <a:pt x="687" y="4"/>
                </a:cubicBezTo>
                <a:cubicBezTo>
                  <a:pt x="668"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389;p18">
            <a:extLst>
              <a:ext uri="{FF2B5EF4-FFF2-40B4-BE49-F238E27FC236}">
                <a16:creationId xmlns:a16="http://schemas.microsoft.com/office/drawing/2014/main" id="{9EAF12CA-411C-ADB0-EE06-F202D6B2F721}"/>
              </a:ext>
            </a:extLst>
          </p:cNvPr>
          <p:cNvSpPr/>
          <p:nvPr/>
        </p:nvSpPr>
        <p:spPr>
          <a:xfrm>
            <a:off x="5879189" y="3355614"/>
            <a:ext cx="45719" cy="46010"/>
          </a:xfrm>
          <a:custGeom>
            <a:avLst/>
            <a:gdLst/>
            <a:ahLst/>
            <a:cxnLst/>
            <a:rect l="l" t="t" r="r" b="b"/>
            <a:pathLst>
              <a:path w="1255" h="1263" extrusionOk="0">
                <a:moveTo>
                  <a:pt x="628" y="0"/>
                </a:moveTo>
                <a:cubicBezTo>
                  <a:pt x="493" y="0"/>
                  <a:pt x="359" y="48"/>
                  <a:pt x="237" y="143"/>
                </a:cubicBezTo>
                <a:cubicBezTo>
                  <a:pt x="112" y="267"/>
                  <a:pt x="35" y="407"/>
                  <a:pt x="4" y="577"/>
                </a:cubicBezTo>
                <a:cubicBezTo>
                  <a:pt x="-12" y="732"/>
                  <a:pt x="35" y="887"/>
                  <a:pt x="143" y="1027"/>
                </a:cubicBezTo>
                <a:cubicBezTo>
                  <a:pt x="268" y="1151"/>
                  <a:pt x="392" y="1229"/>
                  <a:pt x="578" y="1260"/>
                </a:cubicBezTo>
                <a:cubicBezTo>
                  <a:pt x="597" y="1261"/>
                  <a:pt x="617" y="1262"/>
                  <a:pt x="636" y="1262"/>
                </a:cubicBezTo>
                <a:cubicBezTo>
                  <a:pt x="771" y="1262"/>
                  <a:pt x="903" y="1215"/>
                  <a:pt x="1012" y="1120"/>
                </a:cubicBezTo>
                <a:cubicBezTo>
                  <a:pt x="1152" y="1027"/>
                  <a:pt x="1229" y="872"/>
                  <a:pt x="1245" y="686"/>
                </a:cubicBezTo>
                <a:cubicBezTo>
                  <a:pt x="1276" y="531"/>
                  <a:pt x="1229" y="375"/>
                  <a:pt x="1121" y="251"/>
                </a:cubicBezTo>
                <a:cubicBezTo>
                  <a:pt x="996" y="112"/>
                  <a:pt x="857" y="34"/>
                  <a:pt x="686"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390;p18">
            <a:extLst>
              <a:ext uri="{FF2B5EF4-FFF2-40B4-BE49-F238E27FC236}">
                <a16:creationId xmlns:a16="http://schemas.microsoft.com/office/drawing/2014/main" id="{EDE23F43-4856-540F-9267-061F31A8605F}"/>
              </a:ext>
            </a:extLst>
          </p:cNvPr>
          <p:cNvSpPr/>
          <p:nvPr/>
        </p:nvSpPr>
        <p:spPr>
          <a:xfrm>
            <a:off x="6023918" y="3369115"/>
            <a:ext cx="45901" cy="45719"/>
          </a:xfrm>
          <a:custGeom>
            <a:avLst/>
            <a:gdLst/>
            <a:ahLst/>
            <a:cxnLst/>
            <a:rect l="l" t="t" r="r" b="b"/>
            <a:pathLst>
              <a:path w="1254" h="1249" extrusionOk="0">
                <a:moveTo>
                  <a:pt x="614" y="1"/>
                </a:moveTo>
                <a:cubicBezTo>
                  <a:pt x="483" y="1"/>
                  <a:pt x="354" y="39"/>
                  <a:pt x="236" y="144"/>
                </a:cubicBezTo>
                <a:cubicBezTo>
                  <a:pt x="112" y="252"/>
                  <a:pt x="34" y="392"/>
                  <a:pt x="3" y="563"/>
                </a:cubicBezTo>
                <a:cubicBezTo>
                  <a:pt x="-12" y="718"/>
                  <a:pt x="34" y="873"/>
                  <a:pt x="143" y="1012"/>
                </a:cubicBezTo>
                <a:cubicBezTo>
                  <a:pt x="251" y="1152"/>
                  <a:pt x="391" y="1229"/>
                  <a:pt x="577" y="1245"/>
                </a:cubicBezTo>
                <a:cubicBezTo>
                  <a:pt x="601" y="1247"/>
                  <a:pt x="625" y="1249"/>
                  <a:pt x="649" y="1249"/>
                </a:cubicBezTo>
                <a:cubicBezTo>
                  <a:pt x="779" y="1249"/>
                  <a:pt x="906" y="1210"/>
                  <a:pt x="1011" y="1105"/>
                </a:cubicBezTo>
                <a:cubicBezTo>
                  <a:pt x="1151" y="1012"/>
                  <a:pt x="1228" y="857"/>
                  <a:pt x="1244" y="687"/>
                </a:cubicBezTo>
                <a:cubicBezTo>
                  <a:pt x="1275" y="532"/>
                  <a:pt x="1228" y="376"/>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391;p18">
            <a:extLst>
              <a:ext uri="{FF2B5EF4-FFF2-40B4-BE49-F238E27FC236}">
                <a16:creationId xmlns:a16="http://schemas.microsoft.com/office/drawing/2014/main" id="{983FC5BB-5F2A-98F5-745E-51576B42E649}"/>
              </a:ext>
            </a:extLst>
          </p:cNvPr>
          <p:cNvSpPr/>
          <p:nvPr/>
        </p:nvSpPr>
        <p:spPr>
          <a:xfrm>
            <a:off x="6168866" y="3382325"/>
            <a:ext cx="45865" cy="45719"/>
          </a:xfrm>
          <a:custGeom>
            <a:avLst/>
            <a:gdLst/>
            <a:ahLst/>
            <a:cxnLst/>
            <a:rect l="l" t="t" r="r" b="b"/>
            <a:pathLst>
              <a:path w="1254" h="1250" extrusionOk="0">
                <a:moveTo>
                  <a:pt x="614" y="1"/>
                </a:moveTo>
                <a:cubicBezTo>
                  <a:pt x="483" y="1"/>
                  <a:pt x="354" y="39"/>
                  <a:pt x="236" y="144"/>
                </a:cubicBezTo>
                <a:cubicBezTo>
                  <a:pt x="112" y="253"/>
                  <a:pt x="35" y="392"/>
                  <a:pt x="4" y="563"/>
                </a:cubicBezTo>
                <a:cubicBezTo>
                  <a:pt x="-12" y="718"/>
                  <a:pt x="35" y="873"/>
                  <a:pt x="143" y="1013"/>
                </a:cubicBezTo>
                <a:cubicBezTo>
                  <a:pt x="267" y="1152"/>
                  <a:pt x="391" y="1230"/>
                  <a:pt x="577" y="1245"/>
                </a:cubicBezTo>
                <a:cubicBezTo>
                  <a:pt x="601" y="1248"/>
                  <a:pt x="625" y="1249"/>
                  <a:pt x="649" y="1249"/>
                </a:cubicBezTo>
                <a:cubicBezTo>
                  <a:pt x="780" y="1249"/>
                  <a:pt x="907" y="1211"/>
                  <a:pt x="1012" y="1106"/>
                </a:cubicBezTo>
                <a:cubicBezTo>
                  <a:pt x="1151" y="1013"/>
                  <a:pt x="1229" y="873"/>
                  <a:pt x="1244" y="687"/>
                </a:cubicBezTo>
                <a:cubicBezTo>
                  <a:pt x="1275" y="532"/>
                  <a:pt x="1229" y="377"/>
                  <a:pt x="1120" y="237"/>
                </a:cubicBezTo>
                <a:cubicBezTo>
                  <a:pt x="996" y="98"/>
                  <a:pt x="857"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392;p18">
            <a:extLst>
              <a:ext uri="{FF2B5EF4-FFF2-40B4-BE49-F238E27FC236}">
                <a16:creationId xmlns:a16="http://schemas.microsoft.com/office/drawing/2014/main" id="{EF8C9840-A420-48F9-E4BA-07312B379A9A}"/>
              </a:ext>
            </a:extLst>
          </p:cNvPr>
          <p:cNvSpPr/>
          <p:nvPr/>
        </p:nvSpPr>
        <p:spPr>
          <a:xfrm>
            <a:off x="6313831" y="3395891"/>
            <a:ext cx="45719" cy="45901"/>
          </a:xfrm>
          <a:custGeom>
            <a:avLst/>
            <a:gdLst/>
            <a:ahLst/>
            <a:cxnLst/>
            <a:rect l="l" t="t" r="r" b="b"/>
            <a:pathLst>
              <a:path w="1249" h="1254" extrusionOk="0">
                <a:moveTo>
                  <a:pt x="591" y="1"/>
                </a:moveTo>
                <a:cubicBezTo>
                  <a:pt x="469" y="1"/>
                  <a:pt x="348" y="48"/>
                  <a:pt x="237" y="134"/>
                </a:cubicBezTo>
                <a:cubicBezTo>
                  <a:pt x="97" y="258"/>
                  <a:pt x="35" y="398"/>
                  <a:pt x="4" y="568"/>
                </a:cubicBezTo>
                <a:cubicBezTo>
                  <a:pt x="-12" y="724"/>
                  <a:pt x="35" y="879"/>
                  <a:pt x="143" y="1018"/>
                </a:cubicBezTo>
                <a:cubicBezTo>
                  <a:pt x="268" y="1142"/>
                  <a:pt x="392" y="1220"/>
                  <a:pt x="578" y="1251"/>
                </a:cubicBezTo>
                <a:cubicBezTo>
                  <a:pt x="597" y="1253"/>
                  <a:pt x="616" y="1254"/>
                  <a:pt x="635" y="1254"/>
                </a:cubicBezTo>
                <a:cubicBezTo>
                  <a:pt x="768" y="1254"/>
                  <a:pt x="890" y="1206"/>
                  <a:pt x="1012" y="1111"/>
                </a:cubicBezTo>
                <a:cubicBezTo>
                  <a:pt x="1152" y="987"/>
                  <a:pt x="1229" y="863"/>
                  <a:pt x="1245" y="677"/>
                </a:cubicBezTo>
                <a:cubicBezTo>
                  <a:pt x="1260" y="522"/>
                  <a:pt x="1229" y="367"/>
                  <a:pt x="1121" y="243"/>
                </a:cubicBezTo>
                <a:cubicBezTo>
                  <a:pt x="997" y="103"/>
                  <a:pt x="857" y="26"/>
                  <a:pt x="686" y="10"/>
                </a:cubicBezTo>
                <a:cubicBezTo>
                  <a:pt x="655"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393;p18">
            <a:extLst>
              <a:ext uri="{FF2B5EF4-FFF2-40B4-BE49-F238E27FC236}">
                <a16:creationId xmlns:a16="http://schemas.microsoft.com/office/drawing/2014/main" id="{C889F782-15EC-55E5-E6FB-1F29856C5E40}"/>
              </a:ext>
            </a:extLst>
          </p:cNvPr>
          <p:cNvSpPr/>
          <p:nvPr/>
        </p:nvSpPr>
        <p:spPr>
          <a:xfrm>
            <a:off x="6458743" y="3409284"/>
            <a:ext cx="45719" cy="45719"/>
          </a:xfrm>
          <a:custGeom>
            <a:avLst/>
            <a:gdLst/>
            <a:ahLst/>
            <a:cxnLst/>
            <a:rect l="l" t="t" r="r" b="b"/>
            <a:pathLst>
              <a:path w="1249" h="1249" extrusionOk="0">
                <a:moveTo>
                  <a:pt x="615" y="1"/>
                </a:moveTo>
                <a:cubicBezTo>
                  <a:pt x="484" y="1"/>
                  <a:pt x="355" y="39"/>
                  <a:pt x="237" y="144"/>
                </a:cubicBezTo>
                <a:cubicBezTo>
                  <a:pt x="97" y="253"/>
                  <a:pt x="20" y="392"/>
                  <a:pt x="4" y="563"/>
                </a:cubicBezTo>
                <a:cubicBezTo>
                  <a:pt x="-11" y="718"/>
                  <a:pt x="20" y="873"/>
                  <a:pt x="144" y="1013"/>
                </a:cubicBezTo>
                <a:cubicBezTo>
                  <a:pt x="268" y="1152"/>
                  <a:pt x="392" y="1230"/>
                  <a:pt x="578" y="1245"/>
                </a:cubicBezTo>
                <a:cubicBezTo>
                  <a:pt x="602" y="1248"/>
                  <a:pt x="626" y="1249"/>
                  <a:pt x="649" y="1249"/>
                </a:cubicBezTo>
                <a:cubicBezTo>
                  <a:pt x="776" y="1249"/>
                  <a:pt x="894" y="1211"/>
                  <a:pt x="1012" y="1106"/>
                </a:cubicBezTo>
                <a:cubicBezTo>
                  <a:pt x="1152" y="997"/>
                  <a:pt x="1229" y="858"/>
                  <a:pt x="1245" y="687"/>
                </a:cubicBezTo>
                <a:cubicBezTo>
                  <a:pt x="1261" y="532"/>
                  <a:pt x="1229" y="377"/>
                  <a:pt x="1121"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394;p18">
            <a:extLst>
              <a:ext uri="{FF2B5EF4-FFF2-40B4-BE49-F238E27FC236}">
                <a16:creationId xmlns:a16="http://schemas.microsoft.com/office/drawing/2014/main" id="{6B37F2EE-7B8F-B53F-BAA5-8974CB45CEE3}"/>
              </a:ext>
            </a:extLst>
          </p:cNvPr>
          <p:cNvSpPr/>
          <p:nvPr/>
        </p:nvSpPr>
        <p:spPr>
          <a:xfrm>
            <a:off x="6603636" y="3422495"/>
            <a:ext cx="45755" cy="45719"/>
          </a:xfrm>
          <a:custGeom>
            <a:avLst/>
            <a:gdLst/>
            <a:ahLst/>
            <a:cxnLst/>
            <a:rect l="l" t="t" r="r" b="b"/>
            <a:pathLst>
              <a:path w="1250" h="1249" extrusionOk="0">
                <a:moveTo>
                  <a:pt x="615" y="0"/>
                </a:moveTo>
                <a:cubicBezTo>
                  <a:pt x="484" y="0"/>
                  <a:pt x="355" y="39"/>
                  <a:pt x="237" y="144"/>
                </a:cubicBezTo>
                <a:cubicBezTo>
                  <a:pt x="98" y="252"/>
                  <a:pt x="20" y="392"/>
                  <a:pt x="5" y="562"/>
                </a:cubicBezTo>
                <a:cubicBezTo>
                  <a:pt x="-11" y="717"/>
                  <a:pt x="20" y="873"/>
                  <a:pt x="144" y="1012"/>
                </a:cubicBezTo>
                <a:cubicBezTo>
                  <a:pt x="268" y="1152"/>
                  <a:pt x="392" y="1229"/>
                  <a:pt x="578" y="1245"/>
                </a:cubicBezTo>
                <a:cubicBezTo>
                  <a:pt x="600" y="1247"/>
                  <a:pt x="622" y="1248"/>
                  <a:pt x="644" y="1248"/>
                </a:cubicBezTo>
                <a:cubicBezTo>
                  <a:pt x="766" y="1248"/>
                  <a:pt x="895" y="1210"/>
                  <a:pt x="1013" y="1105"/>
                </a:cubicBezTo>
                <a:cubicBezTo>
                  <a:pt x="1152" y="997"/>
                  <a:pt x="1230" y="857"/>
                  <a:pt x="1245" y="686"/>
                </a:cubicBezTo>
                <a:cubicBezTo>
                  <a:pt x="1261" y="531"/>
                  <a:pt x="1230" y="376"/>
                  <a:pt x="1106"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395;p18">
            <a:extLst>
              <a:ext uri="{FF2B5EF4-FFF2-40B4-BE49-F238E27FC236}">
                <a16:creationId xmlns:a16="http://schemas.microsoft.com/office/drawing/2014/main" id="{EBE7A2A6-36EC-95C8-17B6-3CE19F8F68C3}"/>
              </a:ext>
            </a:extLst>
          </p:cNvPr>
          <p:cNvSpPr/>
          <p:nvPr/>
        </p:nvSpPr>
        <p:spPr>
          <a:xfrm>
            <a:off x="6748812" y="3435797"/>
            <a:ext cx="46048" cy="45719"/>
          </a:xfrm>
          <a:custGeom>
            <a:avLst/>
            <a:gdLst/>
            <a:ahLst/>
            <a:cxnLst/>
            <a:rect l="l" t="t" r="r" b="b"/>
            <a:pathLst>
              <a:path w="1263" h="1254" extrusionOk="0">
                <a:moveTo>
                  <a:pt x="628" y="1"/>
                </a:moveTo>
                <a:cubicBezTo>
                  <a:pt x="492" y="1"/>
                  <a:pt x="360" y="48"/>
                  <a:pt x="252" y="143"/>
                </a:cubicBezTo>
                <a:cubicBezTo>
                  <a:pt x="112" y="267"/>
                  <a:pt x="34" y="391"/>
                  <a:pt x="3" y="577"/>
                </a:cubicBezTo>
                <a:cubicBezTo>
                  <a:pt x="-12" y="732"/>
                  <a:pt x="34" y="887"/>
                  <a:pt x="143" y="1012"/>
                </a:cubicBezTo>
                <a:cubicBezTo>
                  <a:pt x="267" y="1151"/>
                  <a:pt x="407" y="1229"/>
                  <a:pt x="577" y="1244"/>
                </a:cubicBezTo>
                <a:cubicBezTo>
                  <a:pt x="609" y="1251"/>
                  <a:pt x="641" y="1254"/>
                  <a:pt x="672" y="1254"/>
                </a:cubicBezTo>
                <a:cubicBezTo>
                  <a:pt x="795" y="1254"/>
                  <a:pt x="916" y="1207"/>
                  <a:pt x="1027" y="1120"/>
                </a:cubicBezTo>
                <a:cubicBezTo>
                  <a:pt x="1136" y="996"/>
                  <a:pt x="1213" y="856"/>
                  <a:pt x="1260" y="686"/>
                </a:cubicBezTo>
                <a:cubicBezTo>
                  <a:pt x="1275" y="531"/>
                  <a:pt x="1229" y="376"/>
                  <a:pt x="1120" y="236"/>
                </a:cubicBezTo>
                <a:cubicBezTo>
                  <a:pt x="996" y="112"/>
                  <a:pt x="856" y="34"/>
                  <a:pt x="686" y="3"/>
                </a:cubicBezTo>
                <a:cubicBezTo>
                  <a:pt x="666" y="1"/>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396;p18">
            <a:extLst>
              <a:ext uri="{FF2B5EF4-FFF2-40B4-BE49-F238E27FC236}">
                <a16:creationId xmlns:a16="http://schemas.microsoft.com/office/drawing/2014/main" id="{4153F68E-8E83-F5A2-4700-F0E9E9AAF7D4}"/>
              </a:ext>
            </a:extLst>
          </p:cNvPr>
          <p:cNvSpPr/>
          <p:nvPr/>
        </p:nvSpPr>
        <p:spPr>
          <a:xfrm>
            <a:off x="6894051" y="3448811"/>
            <a:ext cx="45719" cy="46084"/>
          </a:xfrm>
          <a:custGeom>
            <a:avLst/>
            <a:gdLst/>
            <a:ahLst/>
            <a:cxnLst/>
            <a:rect l="l" t="t" r="r" b="b"/>
            <a:pathLst>
              <a:path w="1254" h="1264" extrusionOk="0">
                <a:moveTo>
                  <a:pt x="619" y="1"/>
                </a:moveTo>
                <a:cubicBezTo>
                  <a:pt x="484" y="1"/>
                  <a:pt x="351" y="48"/>
                  <a:pt x="243" y="143"/>
                </a:cubicBezTo>
                <a:cubicBezTo>
                  <a:pt x="103" y="268"/>
                  <a:pt x="26" y="407"/>
                  <a:pt x="10" y="578"/>
                </a:cubicBezTo>
                <a:cubicBezTo>
                  <a:pt x="-21" y="733"/>
                  <a:pt x="26" y="888"/>
                  <a:pt x="134" y="1028"/>
                </a:cubicBezTo>
                <a:cubicBezTo>
                  <a:pt x="258" y="1152"/>
                  <a:pt x="398" y="1229"/>
                  <a:pt x="569" y="1260"/>
                </a:cubicBezTo>
                <a:cubicBezTo>
                  <a:pt x="588" y="1262"/>
                  <a:pt x="607" y="1263"/>
                  <a:pt x="627" y="1263"/>
                </a:cubicBezTo>
                <a:cubicBezTo>
                  <a:pt x="762" y="1263"/>
                  <a:pt x="896" y="1216"/>
                  <a:pt x="1018" y="1121"/>
                </a:cubicBezTo>
                <a:cubicBezTo>
                  <a:pt x="1142" y="996"/>
                  <a:pt x="1205" y="872"/>
                  <a:pt x="1251" y="686"/>
                </a:cubicBezTo>
                <a:cubicBezTo>
                  <a:pt x="1267" y="531"/>
                  <a:pt x="1220" y="376"/>
                  <a:pt x="1111" y="252"/>
                </a:cubicBezTo>
                <a:cubicBezTo>
                  <a:pt x="987" y="112"/>
                  <a:pt x="863" y="35"/>
                  <a:pt x="677" y="4"/>
                </a:cubicBezTo>
                <a:cubicBezTo>
                  <a:pt x="658"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397;p18">
            <a:extLst>
              <a:ext uri="{FF2B5EF4-FFF2-40B4-BE49-F238E27FC236}">
                <a16:creationId xmlns:a16="http://schemas.microsoft.com/office/drawing/2014/main" id="{22DDE581-50FF-83A5-0FBD-75A0A85088C2}"/>
              </a:ext>
            </a:extLst>
          </p:cNvPr>
          <p:cNvSpPr/>
          <p:nvPr/>
        </p:nvSpPr>
        <p:spPr>
          <a:xfrm>
            <a:off x="7038799" y="3462386"/>
            <a:ext cx="45901" cy="45719"/>
          </a:xfrm>
          <a:custGeom>
            <a:avLst/>
            <a:gdLst/>
            <a:ahLst/>
            <a:cxnLst/>
            <a:rect l="l" t="t" r="r" b="b"/>
            <a:pathLst>
              <a:path w="1254" h="1249" extrusionOk="0">
                <a:moveTo>
                  <a:pt x="605" y="0"/>
                </a:moveTo>
                <a:cubicBezTo>
                  <a:pt x="474" y="0"/>
                  <a:pt x="347" y="39"/>
                  <a:pt x="242" y="143"/>
                </a:cubicBezTo>
                <a:cubicBezTo>
                  <a:pt x="103" y="252"/>
                  <a:pt x="25" y="392"/>
                  <a:pt x="10" y="562"/>
                </a:cubicBezTo>
                <a:cubicBezTo>
                  <a:pt x="-21" y="717"/>
                  <a:pt x="25" y="872"/>
                  <a:pt x="134" y="1012"/>
                </a:cubicBezTo>
                <a:cubicBezTo>
                  <a:pt x="258" y="1152"/>
                  <a:pt x="397" y="1229"/>
                  <a:pt x="568" y="1245"/>
                </a:cubicBezTo>
                <a:cubicBezTo>
                  <a:pt x="592" y="1247"/>
                  <a:pt x="616" y="1248"/>
                  <a:pt x="640" y="1248"/>
                </a:cubicBezTo>
                <a:cubicBezTo>
                  <a:pt x="771" y="1248"/>
                  <a:pt x="900" y="1210"/>
                  <a:pt x="1018" y="1105"/>
                </a:cubicBezTo>
                <a:cubicBezTo>
                  <a:pt x="1142" y="996"/>
                  <a:pt x="1219" y="857"/>
                  <a:pt x="1250" y="686"/>
                </a:cubicBezTo>
                <a:cubicBezTo>
                  <a:pt x="1266" y="531"/>
                  <a:pt x="1219"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398;p18">
            <a:extLst>
              <a:ext uri="{FF2B5EF4-FFF2-40B4-BE49-F238E27FC236}">
                <a16:creationId xmlns:a16="http://schemas.microsoft.com/office/drawing/2014/main" id="{A08CC1EC-5021-E889-585B-DD78430A1EAD}"/>
              </a:ext>
            </a:extLst>
          </p:cNvPr>
          <p:cNvSpPr/>
          <p:nvPr/>
        </p:nvSpPr>
        <p:spPr>
          <a:xfrm>
            <a:off x="7183710" y="3475578"/>
            <a:ext cx="45901" cy="45719"/>
          </a:xfrm>
          <a:custGeom>
            <a:avLst/>
            <a:gdLst/>
            <a:ahLst/>
            <a:cxnLst/>
            <a:rect l="l" t="t" r="r" b="b"/>
            <a:pathLst>
              <a:path w="1254" h="1249" extrusionOk="0">
                <a:moveTo>
                  <a:pt x="605" y="1"/>
                </a:moveTo>
                <a:cubicBezTo>
                  <a:pt x="475" y="1"/>
                  <a:pt x="347" y="39"/>
                  <a:pt x="243" y="144"/>
                </a:cubicBezTo>
                <a:cubicBezTo>
                  <a:pt x="103" y="252"/>
                  <a:pt x="25" y="392"/>
                  <a:pt x="10" y="563"/>
                </a:cubicBezTo>
                <a:cubicBezTo>
                  <a:pt x="-21" y="718"/>
                  <a:pt x="25" y="873"/>
                  <a:pt x="134" y="1012"/>
                </a:cubicBezTo>
                <a:cubicBezTo>
                  <a:pt x="258" y="1152"/>
                  <a:pt x="398" y="1230"/>
                  <a:pt x="568" y="1245"/>
                </a:cubicBezTo>
                <a:cubicBezTo>
                  <a:pt x="592" y="1247"/>
                  <a:pt x="616" y="1249"/>
                  <a:pt x="640" y="1249"/>
                </a:cubicBezTo>
                <a:cubicBezTo>
                  <a:pt x="771" y="1249"/>
                  <a:pt x="900" y="1210"/>
                  <a:pt x="1018" y="1105"/>
                </a:cubicBezTo>
                <a:cubicBezTo>
                  <a:pt x="1142" y="997"/>
                  <a:pt x="1220" y="857"/>
                  <a:pt x="1251" y="687"/>
                </a:cubicBezTo>
                <a:cubicBezTo>
                  <a:pt x="1266" y="532"/>
                  <a:pt x="1220" y="377"/>
                  <a:pt x="1111"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399;p18">
            <a:extLst>
              <a:ext uri="{FF2B5EF4-FFF2-40B4-BE49-F238E27FC236}">
                <a16:creationId xmlns:a16="http://schemas.microsoft.com/office/drawing/2014/main" id="{94F7757E-5205-A372-228D-A30DBDDB5CAD}"/>
              </a:ext>
            </a:extLst>
          </p:cNvPr>
          <p:cNvSpPr/>
          <p:nvPr/>
        </p:nvSpPr>
        <p:spPr>
          <a:xfrm>
            <a:off x="7328804" y="3488881"/>
            <a:ext cx="45719" cy="45719"/>
          </a:xfrm>
          <a:custGeom>
            <a:avLst/>
            <a:gdLst/>
            <a:ahLst/>
            <a:cxnLst/>
            <a:rect l="l" t="t" r="r" b="b"/>
            <a:pathLst>
              <a:path w="1254" h="1254" extrusionOk="0">
                <a:moveTo>
                  <a:pt x="619" y="1"/>
                </a:moveTo>
                <a:cubicBezTo>
                  <a:pt x="484" y="1"/>
                  <a:pt x="352" y="48"/>
                  <a:pt x="243" y="143"/>
                </a:cubicBezTo>
                <a:cubicBezTo>
                  <a:pt x="103" y="267"/>
                  <a:pt x="26" y="391"/>
                  <a:pt x="10" y="578"/>
                </a:cubicBezTo>
                <a:cubicBezTo>
                  <a:pt x="-21" y="733"/>
                  <a:pt x="26" y="888"/>
                  <a:pt x="134" y="1012"/>
                </a:cubicBezTo>
                <a:cubicBezTo>
                  <a:pt x="258" y="1151"/>
                  <a:pt x="398" y="1229"/>
                  <a:pt x="569" y="1244"/>
                </a:cubicBezTo>
                <a:cubicBezTo>
                  <a:pt x="600" y="1251"/>
                  <a:pt x="632" y="1254"/>
                  <a:pt x="664" y="1254"/>
                </a:cubicBezTo>
                <a:cubicBezTo>
                  <a:pt x="786" y="1254"/>
                  <a:pt x="907" y="1207"/>
                  <a:pt x="1018" y="1120"/>
                </a:cubicBezTo>
                <a:cubicBezTo>
                  <a:pt x="1143" y="1012"/>
                  <a:pt x="1220" y="857"/>
                  <a:pt x="1251" y="686"/>
                </a:cubicBezTo>
                <a:cubicBezTo>
                  <a:pt x="1267" y="531"/>
                  <a:pt x="1220" y="376"/>
                  <a:pt x="1111" y="236"/>
                </a:cubicBezTo>
                <a:cubicBezTo>
                  <a:pt x="987" y="112"/>
                  <a:pt x="848" y="35"/>
                  <a:pt x="677" y="4"/>
                </a:cubicBezTo>
                <a:cubicBezTo>
                  <a:pt x="658"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400;p18">
            <a:extLst>
              <a:ext uri="{FF2B5EF4-FFF2-40B4-BE49-F238E27FC236}">
                <a16:creationId xmlns:a16="http://schemas.microsoft.com/office/drawing/2014/main" id="{480CC4CA-64B2-CB91-6B77-8709313EE953}"/>
              </a:ext>
            </a:extLst>
          </p:cNvPr>
          <p:cNvSpPr/>
          <p:nvPr/>
        </p:nvSpPr>
        <p:spPr>
          <a:xfrm>
            <a:off x="7473406" y="3502258"/>
            <a:ext cx="46048" cy="45719"/>
          </a:xfrm>
          <a:custGeom>
            <a:avLst/>
            <a:gdLst/>
            <a:ahLst/>
            <a:cxnLst/>
            <a:rect l="l" t="t" r="r" b="b"/>
            <a:pathLst>
              <a:path w="1263" h="1254" extrusionOk="0">
                <a:moveTo>
                  <a:pt x="591" y="0"/>
                </a:moveTo>
                <a:cubicBezTo>
                  <a:pt x="468" y="0"/>
                  <a:pt x="350" y="47"/>
                  <a:pt x="251" y="134"/>
                </a:cubicBezTo>
                <a:cubicBezTo>
                  <a:pt x="112" y="258"/>
                  <a:pt x="34" y="397"/>
                  <a:pt x="3" y="568"/>
                </a:cubicBezTo>
                <a:cubicBezTo>
                  <a:pt x="-12" y="723"/>
                  <a:pt x="34" y="878"/>
                  <a:pt x="143" y="1018"/>
                </a:cubicBezTo>
                <a:cubicBezTo>
                  <a:pt x="267" y="1142"/>
                  <a:pt x="406" y="1219"/>
                  <a:pt x="577" y="1250"/>
                </a:cubicBezTo>
                <a:cubicBezTo>
                  <a:pt x="596" y="1252"/>
                  <a:pt x="616" y="1253"/>
                  <a:pt x="635" y="1253"/>
                </a:cubicBezTo>
                <a:cubicBezTo>
                  <a:pt x="771" y="1253"/>
                  <a:pt x="905" y="1206"/>
                  <a:pt x="1027" y="1111"/>
                </a:cubicBezTo>
                <a:cubicBezTo>
                  <a:pt x="1151" y="1018"/>
                  <a:pt x="1228" y="863"/>
                  <a:pt x="1259" y="677"/>
                </a:cubicBezTo>
                <a:cubicBezTo>
                  <a:pt x="1275" y="521"/>
                  <a:pt x="1228" y="366"/>
                  <a:pt x="1120" y="242"/>
                </a:cubicBezTo>
                <a:cubicBezTo>
                  <a:pt x="996" y="103"/>
                  <a:pt x="856" y="25"/>
                  <a:pt x="686" y="10"/>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401;p18">
            <a:extLst>
              <a:ext uri="{FF2B5EF4-FFF2-40B4-BE49-F238E27FC236}">
                <a16:creationId xmlns:a16="http://schemas.microsoft.com/office/drawing/2014/main" id="{810C1383-1572-1B31-BA9F-94D46B57A734}"/>
              </a:ext>
            </a:extLst>
          </p:cNvPr>
          <p:cNvSpPr/>
          <p:nvPr/>
        </p:nvSpPr>
        <p:spPr>
          <a:xfrm>
            <a:off x="5132669" y="3524073"/>
            <a:ext cx="45719" cy="45719"/>
          </a:xfrm>
          <a:custGeom>
            <a:avLst/>
            <a:gdLst/>
            <a:ahLst/>
            <a:cxnLst/>
            <a:rect l="l" t="t" r="r" b="b"/>
            <a:pathLst>
              <a:path w="1249" h="1249" extrusionOk="0">
                <a:moveTo>
                  <a:pt x="615" y="1"/>
                </a:moveTo>
                <a:cubicBezTo>
                  <a:pt x="484" y="1"/>
                  <a:pt x="355" y="39"/>
                  <a:pt x="237" y="144"/>
                </a:cubicBezTo>
                <a:cubicBezTo>
                  <a:pt x="98" y="253"/>
                  <a:pt x="20" y="392"/>
                  <a:pt x="4" y="563"/>
                </a:cubicBezTo>
                <a:cubicBezTo>
                  <a:pt x="-11" y="718"/>
                  <a:pt x="20" y="873"/>
                  <a:pt x="144" y="1013"/>
                </a:cubicBezTo>
                <a:cubicBezTo>
                  <a:pt x="253" y="1152"/>
                  <a:pt x="392" y="1230"/>
                  <a:pt x="563" y="1245"/>
                </a:cubicBezTo>
                <a:cubicBezTo>
                  <a:pt x="587" y="1248"/>
                  <a:pt x="611" y="1249"/>
                  <a:pt x="635" y="1249"/>
                </a:cubicBezTo>
                <a:cubicBezTo>
                  <a:pt x="766" y="1249"/>
                  <a:pt x="895" y="1210"/>
                  <a:pt x="1013" y="1106"/>
                </a:cubicBezTo>
                <a:cubicBezTo>
                  <a:pt x="1152" y="997"/>
                  <a:pt x="1230" y="857"/>
                  <a:pt x="1245" y="687"/>
                </a:cubicBezTo>
                <a:cubicBezTo>
                  <a:pt x="1261" y="532"/>
                  <a:pt x="1230" y="377"/>
                  <a:pt x="1106"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402;p18">
            <a:extLst>
              <a:ext uri="{FF2B5EF4-FFF2-40B4-BE49-F238E27FC236}">
                <a16:creationId xmlns:a16="http://schemas.microsoft.com/office/drawing/2014/main" id="{5818741B-A7EA-22A1-5144-F00CA85689D4}"/>
              </a:ext>
            </a:extLst>
          </p:cNvPr>
          <p:cNvSpPr/>
          <p:nvPr/>
        </p:nvSpPr>
        <p:spPr>
          <a:xfrm>
            <a:off x="5277599" y="3537284"/>
            <a:ext cx="45719" cy="45719"/>
          </a:xfrm>
          <a:custGeom>
            <a:avLst/>
            <a:gdLst/>
            <a:ahLst/>
            <a:cxnLst/>
            <a:rect l="l" t="t" r="r" b="b"/>
            <a:pathLst>
              <a:path w="1249" h="1249" extrusionOk="0">
                <a:moveTo>
                  <a:pt x="614" y="0"/>
                </a:moveTo>
                <a:cubicBezTo>
                  <a:pt x="483" y="0"/>
                  <a:pt x="354" y="39"/>
                  <a:pt x="236" y="143"/>
                </a:cubicBezTo>
                <a:cubicBezTo>
                  <a:pt x="97" y="252"/>
                  <a:pt x="19" y="392"/>
                  <a:pt x="4" y="562"/>
                </a:cubicBezTo>
                <a:cubicBezTo>
                  <a:pt x="-12" y="717"/>
                  <a:pt x="19" y="872"/>
                  <a:pt x="143" y="1012"/>
                </a:cubicBezTo>
                <a:cubicBezTo>
                  <a:pt x="252" y="1152"/>
                  <a:pt x="392" y="1229"/>
                  <a:pt x="562" y="1245"/>
                </a:cubicBezTo>
                <a:cubicBezTo>
                  <a:pt x="586" y="1247"/>
                  <a:pt x="610" y="1248"/>
                  <a:pt x="634" y="1248"/>
                </a:cubicBezTo>
                <a:cubicBezTo>
                  <a:pt x="765" y="1248"/>
                  <a:pt x="894" y="1210"/>
                  <a:pt x="1012" y="1105"/>
                </a:cubicBezTo>
                <a:cubicBezTo>
                  <a:pt x="1151" y="996"/>
                  <a:pt x="1229" y="857"/>
                  <a:pt x="1245" y="686"/>
                </a:cubicBezTo>
                <a:cubicBezTo>
                  <a:pt x="1260" y="531"/>
                  <a:pt x="1229" y="376"/>
                  <a:pt x="1105"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403;p18">
            <a:extLst>
              <a:ext uri="{FF2B5EF4-FFF2-40B4-BE49-F238E27FC236}">
                <a16:creationId xmlns:a16="http://schemas.microsoft.com/office/drawing/2014/main" id="{F7DA51AA-AF96-2830-4679-7549F6A42202}"/>
              </a:ext>
            </a:extLst>
          </p:cNvPr>
          <p:cNvSpPr/>
          <p:nvPr/>
        </p:nvSpPr>
        <p:spPr>
          <a:xfrm>
            <a:off x="5422510" y="3550405"/>
            <a:ext cx="45719" cy="45901"/>
          </a:xfrm>
          <a:custGeom>
            <a:avLst/>
            <a:gdLst/>
            <a:ahLst/>
            <a:cxnLst/>
            <a:rect l="l" t="t" r="r" b="b"/>
            <a:pathLst>
              <a:path w="1249" h="1254" extrusionOk="0">
                <a:moveTo>
                  <a:pt x="628" y="0"/>
                </a:moveTo>
                <a:cubicBezTo>
                  <a:pt x="493" y="0"/>
                  <a:pt x="359" y="48"/>
                  <a:pt x="237" y="143"/>
                </a:cubicBezTo>
                <a:cubicBezTo>
                  <a:pt x="97" y="267"/>
                  <a:pt x="20" y="391"/>
                  <a:pt x="4" y="577"/>
                </a:cubicBezTo>
                <a:cubicBezTo>
                  <a:pt x="-11" y="732"/>
                  <a:pt x="20" y="887"/>
                  <a:pt x="144" y="1011"/>
                </a:cubicBezTo>
                <a:cubicBezTo>
                  <a:pt x="252" y="1151"/>
                  <a:pt x="392" y="1229"/>
                  <a:pt x="562" y="1244"/>
                </a:cubicBezTo>
                <a:cubicBezTo>
                  <a:pt x="594" y="1250"/>
                  <a:pt x="626" y="1253"/>
                  <a:pt x="657" y="1253"/>
                </a:cubicBezTo>
                <a:cubicBezTo>
                  <a:pt x="780" y="1253"/>
                  <a:pt x="901" y="1206"/>
                  <a:pt x="1012" y="1120"/>
                </a:cubicBezTo>
                <a:cubicBezTo>
                  <a:pt x="1152" y="996"/>
                  <a:pt x="1229" y="856"/>
                  <a:pt x="1245" y="686"/>
                </a:cubicBezTo>
                <a:cubicBezTo>
                  <a:pt x="1260" y="531"/>
                  <a:pt x="1229" y="376"/>
                  <a:pt x="1105" y="236"/>
                </a:cubicBezTo>
                <a:cubicBezTo>
                  <a:pt x="997" y="112"/>
                  <a:pt x="857" y="34"/>
                  <a:pt x="687"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404;p18">
            <a:extLst>
              <a:ext uri="{FF2B5EF4-FFF2-40B4-BE49-F238E27FC236}">
                <a16:creationId xmlns:a16="http://schemas.microsoft.com/office/drawing/2014/main" id="{1F1242EA-7711-B653-9C39-E1411A92EF21}"/>
              </a:ext>
            </a:extLst>
          </p:cNvPr>
          <p:cNvSpPr/>
          <p:nvPr/>
        </p:nvSpPr>
        <p:spPr>
          <a:xfrm>
            <a:off x="5567422" y="3563434"/>
            <a:ext cx="45719" cy="46231"/>
          </a:xfrm>
          <a:custGeom>
            <a:avLst/>
            <a:gdLst/>
            <a:ahLst/>
            <a:cxnLst/>
            <a:rect l="l" t="t" r="r" b="b"/>
            <a:pathLst>
              <a:path w="1249" h="1263" extrusionOk="0">
                <a:moveTo>
                  <a:pt x="629" y="1"/>
                </a:moveTo>
                <a:cubicBezTo>
                  <a:pt x="493" y="1"/>
                  <a:pt x="359" y="48"/>
                  <a:pt x="237" y="143"/>
                </a:cubicBezTo>
                <a:cubicBezTo>
                  <a:pt x="98" y="267"/>
                  <a:pt x="20" y="407"/>
                  <a:pt x="4" y="578"/>
                </a:cubicBezTo>
                <a:cubicBezTo>
                  <a:pt x="-11" y="733"/>
                  <a:pt x="20" y="888"/>
                  <a:pt x="144" y="1027"/>
                </a:cubicBezTo>
                <a:cubicBezTo>
                  <a:pt x="253" y="1151"/>
                  <a:pt x="392" y="1229"/>
                  <a:pt x="563" y="1260"/>
                </a:cubicBezTo>
                <a:cubicBezTo>
                  <a:pt x="582" y="1262"/>
                  <a:pt x="602" y="1263"/>
                  <a:pt x="621" y="1263"/>
                </a:cubicBezTo>
                <a:cubicBezTo>
                  <a:pt x="756" y="1263"/>
                  <a:pt x="890" y="1215"/>
                  <a:pt x="1013" y="1120"/>
                </a:cubicBezTo>
                <a:cubicBezTo>
                  <a:pt x="1152" y="996"/>
                  <a:pt x="1230" y="872"/>
                  <a:pt x="1245" y="686"/>
                </a:cubicBezTo>
                <a:cubicBezTo>
                  <a:pt x="1261" y="531"/>
                  <a:pt x="1230" y="376"/>
                  <a:pt x="1106" y="252"/>
                </a:cubicBezTo>
                <a:cubicBezTo>
                  <a:pt x="997" y="112"/>
                  <a:pt x="857" y="35"/>
                  <a:pt x="687" y="4"/>
                </a:cubicBezTo>
                <a:cubicBezTo>
                  <a:pt x="668"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405;p18">
            <a:extLst>
              <a:ext uri="{FF2B5EF4-FFF2-40B4-BE49-F238E27FC236}">
                <a16:creationId xmlns:a16="http://schemas.microsoft.com/office/drawing/2014/main" id="{4E7F95AE-BC95-1E1E-FFB7-454D5F850EA2}"/>
              </a:ext>
            </a:extLst>
          </p:cNvPr>
          <p:cNvSpPr/>
          <p:nvPr/>
        </p:nvSpPr>
        <p:spPr>
          <a:xfrm>
            <a:off x="5712557" y="3577175"/>
            <a:ext cx="45903" cy="45719"/>
          </a:xfrm>
          <a:custGeom>
            <a:avLst/>
            <a:gdLst/>
            <a:ahLst/>
            <a:cxnLst/>
            <a:rect l="l" t="t" r="r" b="b"/>
            <a:pathLst>
              <a:path w="1255" h="1250" extrusionOk="0">
                <a:moveTo>
                  <a:pt x="615" y="1"/>
                </a:moveTo>
                <a:cubicBezTo>
                  <a:pt x="484" y="1"/>
                  <a:pt x="355" y="39"/>
                  <a:pt x="237" y="144"/>
                </a:cubicBezTo>
                <a:cubicBezTo>
                  <a:pt x="113" y="253"/>
                  <a:pt x="35" y="392"/>
                  <a:pt x="4" y="563"/>
                </a:cubicBezTo>
                <a:cubicBezTo>
                  <a:pt x="-11" y="718"/>
                  <a:pt x="20" y="873"/>
                  <a:pt x="144" y="1013"/>
                </a:cubicBezTo>
                <a:cubicBezTo>
                  <a:pt x="252" y="1152"/>
                  <a:pt x="392" y="1230"/>
                  <a:pt x="578" y="1245"/>
                </a:cubicBezTo>
                <a:cubicBezTo>
                  <a:pt x="602" y="1248"/>
                  <a:pt x="626" y="1249"/>
                  <a:pt x="650" y="1249"/>
                </a:cubicBezTo>
                <a:cubicBezTo>
                  <a:pt x="781" y="1249"/>
                  <a:pt x="908" y="1211"/>
                  <a:pt x="1012" y="1106"/>
                </a:cubicBezTo>
                <a:cubicBezTo>
                  <a:pt x="1137" y="997"/>
                  <a:pt x="1214" y="858"/>
                  <a:pt x="1245" y="687"/>
                </a:cubicBezTo>
                <a:cubicBezTo>
                  <a:pt x="1276" y="532"/>
                  <a:pt x="1230" y="377"/>
                  <a:pt x="1121"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406;p18">
            <a:extLst>
              <a:ext uri="{FF2B5EF4-FFF2-40B4-BE49-F238E27FC236}">
                <a16:creationId xmlns:a16="http://schemas.microsoft.com/office/drawing/2014/main" id="{6F103B35-9684-2685-3E6C-AE908A78CCF7}"/>
              </a:ext>
            </a:extLst>
          </p:cNvPr>
          <p:cNvSpPr/>
          <p:nvPr/>
        </p:nvSpPr>
        <p:spPr>
          <a:xfrm>
            <a:off x="5857470" y="3590368"/>
            <a:ext cx="45901" cy="45719"/>
          </a:xfrm>
          <a:custGeom>
            <a:avLst/>
            <a:gdLst/>
            <a:ahLst/>
            <a:cxnLst/>
            <a:rect l="l" t="t" r="r" b="b"/>
            <a:pathLst>
              <a:path w="1254" h="1249" extrusionOk="0">
                <a:moveTo>
                  <a:pt x="614" y="0"/>
                </a:moveTo>
                <a:cubicBezTo>
                  <a:pt x="483" y="0"/>
                  <a:pt x="354" y="39"/>
                  <a:pt x="236" y="144"/>
                </a:cubicBezTo>
                <a:cubicBezTo>
                  <a:pt x="112" y="252"/>
                  <a:pt x="35" y="392"/>
                  <a:pt x="4" y="562"/>
                </a:cubicBezTo>
                <a:cubicBezTo>
                  <a:pt x="-12" y="718"/>
                  <a:pt x="35" y="873"/>
                  <a:pt x="143" y="1012"/>
                </a:cubicBezTo>
                <a:cubicBezTo>
                  <a:pt x="267" y="1152"/>
                  <a:pt x="391" y="1229"/>
                  <a:pt x="578" y="1245"/>
                </a:cubicBezTo>
                <a:cubicBezTo>
                  <a:pt x="602" y="1247"/>
                  <a:pt x="625" y="1249"/>
                  <a:pt x="649" y="1249"/>
                </a:cubicBezTo>
                <a:cubicBezTo>
                  <a:pt x="780" y="1249"/>
                  <a:pt x="907" y="1210"/>
                  <a:pt x="1012" y="1105"/>
                </a:cubicBezTo>
                <a:cubicBezTo>
                  <a:pt x="1151" y="1012"/>
                  <a:pt x="1213" y="857"/>
                  <a:pt x="1244" y="687"/>
                </a:cubicBezTo>
                <a:cubicBezTo>
                  <a:pt x="1275"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407;p18">
            <a:extLst>
              <a:ext uri="{FF2B5EF4-FFF2-40B4-BE49-F238E27FC236}">
                <a16:creationId xmlns:a16="http://schemas.microsoft.com/office/drawing/2014/main" id="{A355F52D-AE53-25BE-847E-0609ABCC9816}"/>
              </a:ext>
            </a:extLst>
          </p:cNvPr>
          <p:cNvSpPr/>
          <p:nvPr/>
        </p:nvSpPr>
        <p:spPr>
          <a:xfrm>
            <a:off x="6002582" y="3603671"/>
            <a:ext cx="45719" cy="45719"/>
          </a:xfrm>
          <a:custGeom>
            <a:avLst/>
            <a:gdLst/>
            <a:ahLst/>
            <a:cxnLst/>
            <a:rect l="l" t="t" r="r" b="b"/>
            <a:pathLst>
              <a:path w="1254" h="1254" extrusionOk="0">
                <a:moveTo>
                  <a:pt x="627" y="1"/>
                </a:moveTo>
                <a:cubicBezTo>
                  <a:pt x="492" y="1"/>
                  <a:pt x="358" y="48"/>
                  <a:pt x="236" y="143"/>
                </a:cubicBezTo>
                <a:cubicBezTo>
                  <a:pt x="112" y="267"/>
                  <a:pt x="34" y="391"/>
                  <a:pt x="3" y="577"/>
                </a:cubicBezTo>
                <a:cubicBezTo>
                  <a:pt x="-13" y="732"/>
                  <a:pt x="34" y="888"/>
                  <a:pt x="143" y="1012"/>
                </a:cubicBezTo>
                <a:cubicBezTo>
                  <a:pt x="251" y="1151"/>
                  <a:pt x="391" y="1229"/>
                  <a:pt x="577" y="1244"/>
                </a:cubicBezTo>
                <a:cubicBezTo>
                  <a:pt x="609" y="1251"/>
                  <a:pt x="640" y="1254"/>
                  <a:pt x="672" y="1254"/>
                </a:cubicBezTo>
                <a:cubicBezTo>
                  <a:pt x="794" y="1254"/>
                  <a:pt x="912" y="1207"/>
                  <a:pt x="1011" y="1120"/>
                </a:cubicBezTo>
                <a:cubicBezTo>
                  <a:pt x="1151" y="1012"/>
                  <a:pt x="1228" y="857"/>
                  <a:pt x="1244" y="686"/>
                </a:cubicBezTo>
                <a:cubicBezTo>
                  <a:pt x="1275" y="531"/>
                  <a:pt x="1228" y="376"/>
                  <a:pt x="1120" y="236"/>
                </a:cubicBezTo>
                <a:cubicBezTo>
                  <a:pt x="996" y="112"/>
                  <a:pt x="856" y="35"/>
                  <a:pt x="685" y="4"/>
                </a:cubicBezTo>
                <a:cubicBezTo>
                  <a:pt x="666" y="2"/>
                  <a:pt x="647" y="1"/>
                  <a:pt x="627"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408;p18">
            <a:extLst>
              <a:ext uri="{FF2B5EF4-FFF2-40B4-BE49-F238E27FC236}">
                <a16:creationId xmlns:a16="http://schemas.microsoft.com/office/drawing/2014/main" id="{0DE636B7-981F-0EBC-7B68-E052A1D53736}"/>
              </a:ext>
            </a:extLst>
          </p:cNvPr>
          <p:cNvSpPr/>
          <p:nvPr/>
        </p:nvSpPr>
        <p:spPr>
          <a:xfrm>
            <a:off x="6147493" y="3617048"/>
            <a:ext cx="45719" cy="45719"/>
          </a:xfrm>
          <a:custGeom>
            <a:avLst/>
            <a:gdLst/>
            <a:ahLst/>
            <a:cxnLst/>
            <a:rect l="l" t="t" r="r" b="b"/>
            <a:pathLst>
              <a:path w="1254" h="1254" extrusionOk="0">
                <a:moveTo>
                  <a:pt x="591" y="0"/>
                </a:moveTo>
                <a:cubicBezTo>
                  <a:pt x="468" y="0"/>
                  <a:pt x="347" y="47"/>
                  <a:pt x="236" y="134"/>
                </a:cubicBezTo>
                <a:cubicBezTo>
                  <a:pt x="112" y="258"/>
                  <a:pt x="34" y="397"/>
                  <a:pt x="3" y="568"/>
                </a:cubicBezTo>
                <a:cubicBezTo>
                  <a:pt x="-12" y="723"/>
                  <a:pt x="34" y="878"/>
                  <a:pt x="143" y="1018"/>
                </a:cubicBezTo>
                <a:cubicBezTo>
                  <a:pt x="267" y="1142"/>
                  <a:pt x="391" y="1219"/>
                  <a:pt x="577" y="1250"/>
                </a:cubicBezTo>
                <a:cubicBezTo>
                  <a:pt x="597" y="1252"/>
                  <a:pt x="616" y="1253"/>
                  <a:pt x="635" y="1253"/>
                </a:cubicBezTo>
                <a:cubicBezTo>
                  <a:pt x="771" y="1253"/>
                  <a:pt x="903" y="1206"/>
                  <a:pt x="1011" y="1111"/>
                </a:cubicBezTo>
                <a:cubicBezTo>
                  <a:pt x="1151" y="1018"/>
                  <a:pt x="1229" y="863"/>
                  <a:pt x="1244" y="676"/>
                </a:cubicBezTo>
                <a:cubicBezTo>
                  <a:pt x="1275" y="521"/>
                  <a:pt x="1229" y="366"/>
                  <a:pt x="1120" y="242"/>
                </a:cubicBezTo>
                <a:cubicBezTo>
                  <a:pt x="996" y="103"/>
                  <a:pt x="856" y="25"/>
                  <a:pt x="686" y="9"/>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409;p18">
            <a:extLst>
              <a:ext uri="{FF2B5EF4-FFF2-40B4-BE49-F238E27FC236}">
                <a16:creationId xmlns:a16="http://schemas.microsoft.com/office/drawing/2014/main" id="{BA8E6712-BD57-8EA2-7969-F89E3E0CDB78}"/>
              </a:ext>
            </a:extLst>
          </p:cNvPr>
          <p:cNvSpPr/>
          <p:nvPr/>
        </p:nvSpPr>
        <p:spPr>
          <a:xfrm>
            <a:off x="6292313" y="3630537"/>
            <a:ext cx="45719" cy="45719"/>
          </a:xfrm>
          <a:custGeom>
            <a:avLst/>
            <a:gdLst/>
            <a:ahLst/>
            <a:cxnLst/>
            <a:rect l="l" t="t" r="r" b="b"/>
            <a:pathLst>
              <a:path w="1249" h="1249" extrusionOk="0">
                <a:moveTo>
                  <a:pt x="614" y="1"/>
                </a:moveTo>
                <a:cubicBezTo>
                  <a:pt x="483" y="1"/>
                  <a:pt x="354" y="39"/>
                  <a:pt x="236" y="144"/>
                </a:cubicBezTo>
                <a:cubicBezTo>
                  <a:pt x="97" y="253"/>
                  <a:pt x="35" y="392"/>
                  <a:pt x="4" y="563"/>
                </a:cubicBezTo>
                <a:cubicBezTo>
                  <a:pt x="-12" y="718"/>
                  <a:pt x="35" y="873"/>
                  <a:pt x="143" y="1013"/>
                </a:cubicBezTo>
                <a:cubicBezTo>
                  <a:pt x="267" y="1152"/>
                  <a:pt x="391" y="1230"/>
                  <a:pt x="578" y="1245"/>
                </a:cubicBezTo>
                <a:cubicBezTo>
                  <a:pt x="602" y="1248"/>
                  <a:pt x="625" y="1249"/>
                  <a:pt x="648" y="1249"/>
                </a:cubicBezTo>
                <a:cubicBezTo>
                  <a:pt x="776" y="1249"/>
                  <a:pt x="894" y="1211"/>
                  <a:pt x="1012" y="1106"/>
                </a:cubicBezTo>
                <a:cubicBezTo>
                  <a:pt x="1151" y="997"/>
                  <a:pt x="1229" y="857"/>
                  <a:pt x="1244" y="687"/>
                </a:cubicBezTo>
                <a:cubicBezTo>
                  <a:pt x="1260" y="532"/>
                  <a:pt x="1229" y="377"/>
                  <a:pt x="1120" y="237"/>
                </a:cubicBezTo>
                <a:cubicBezTo>
                  <a:pt x="996" y="98"/>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410;p18">
            <a:extLst>
              <a:ext uri="{FF2B5EF4-FFF2-40B4-BE49-F238E27FC236}">
                <a16:creationId xmlns:a16="http://schemas.microsoft.com/office/drawing/2014/main" id="{4A503386-4BD6-6185-EABE-9BC7998E39DB}"/>
              </a:ext>
            </a:extLst>
          </p:cNvPr>
          <p:cNvSpPr/>
          <p:nvPr/>
        </p:nvSpPr>
        <p:spPr>
          <a:xfrm>
            <a:off x="6437224" y="3643639"/>
            <a:ext cx="45719" cy="45939"/>
          </a:xfrm>
          <a:custGeom>
            <a:avLst/>
            <a:gdLst/>
            <a:ahLst/>
            <a:cxnLst/>
            <a:rect l="l" t="t" r="r" b="b"/>
            <a:pathLst>
              <a:path w="1249" h="1255" extrusionOk="0">
                <a:moveTo>
                  <a:pt x="628" y="1"/>
                </a:moveTo>
                <a:cubicBezTo>
                  <a:pt x="493" y="1"/>
                  <a:pt x="359" y="48"/>
                  <a:pt x="237" y="143"/>
                </a:cubicBezTo>
                <a:cubicBezTo>
                  <a:pt x="97" y="268"/>
                  <a:pt x="20" y="392"/>
                  <a:pt x="4" y="578"/>
                </a:cubicBezTo>
                <a:cubicBezTo>
                  <a:pt x="-11" y="733"/>
                  <a:pt x="20" y="888"/>
                  <a:pt x="144" y="1012"/>
                </a:cubicBezTo>
                <a:cubicBezTo>
                  <a:pt x="268" y="1152"/>
                  <a:pt x="392" y="1229"/>
                  <a:pt x="578" y="1245"/>
                </a:cubicBezTo>
                <a:cubicBezTo>
                  <a:pt x="610" y="1251"/>
                  <a:pt x="641" y="1254"/>
                  <a:pt x="671" y="1254"/>
                </a:cubicBezTo>
                <a:cubicBezTo>
                  <a:pt x="790" y="1254"/>
                  <a:pt x="901" y="1207"/>
                  <a:pt x="1012" y="1121"/>
                </a:cubicBezTo>
                <a:cubicBezTo>
                  <a:pt x="1152" y="997"/>
                  <a:pt x="1229" y="857"/>
                  <a:pt x="1245" y="686"/>
                </a:cubicBezTo>
                <a:cubicBezTo>
                  <a:pt x="1260" y="531"/>
                  <a:pt x="1229" y="376"/>
                  <a:pt x="1121" y="237"/>
                </a:cubicBezTo>
                <a:cubicBezTo>
                  <a:pt x="997" y="112"/>
                  <a:pt x="857" y="35"/>
                  <a:pt x="686" y="4"/>
                </a:cubicBezTo>
                <a:cubicBezTo>
                  <a:pt x="667" y="2"/>
                  <a:pt x="648"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411;p18">
            <a:extLst>
              <a:ext uri="{FF2B5EF4-FFF2-40B4-BE49-F238E27FC236}">
                <a16:creationId xmlns:a16="http://schemas.microsoft.com/office/drawing/2014/main" id="{14E2C8E4-94EC-7069-39E3-5AE2F6D789F2}"/>
              </a:ext>
            </a:extLst>
          </p:cNvPr>
          <p:cNvSpPr/>
          <p:nvPr/>
        </p:nvSpPr>
        <p:spPr>
          <a:xfrm>
            <a:off x="6582136" y="3656705"/>
            <a:ext cx="45719" cy="46231"/>
          </a:xfrm>
          <a:custGeom>
            <a:avLst/>
            <a:gdLst/>
            <a:ahLst/>
            <a:cxnLst/>
            <a:rect l="l" t="t" r="r" b="b"/>
            <a:pathLst>
              <a:path w="1249" h="1263" extrusionOk="0">
                <a:moveTo>
                  <a:pt x="629" y="0"/>
                </a:moveTo>
                <a:cubicBezTo>
                  <a:pt x="493" y="0"/>
                  <a:pt x="359" y="48"/>
                  <a:pt x="237" y="143"/>
                </a:cubicBezTo>
                <a:cubicBezTo>
                  <a:pt x="97" y="267"/>
                  <a:pt x="20" y="407"/>
                  <a:pt x="4" y="577"/>
                </a:cubicBezTo>
                <a:cubicBezTo>
                  <a:pt x="-11" y="732"/>
                  <a:pt x="20" y="887"/>
                  <a:pt x="144" y="1027"/>
                </a:cubicBezTo>
                <a:cubicBezTo>
                  <a:pt x="268" y="1151"/>
                  <a:pt x="392" y="1229"/>
                  <a:pt x="578" y="1260"/>
                </a:cubicBezTo>
                <a:cubicBezTo>
                  <a:pt x="596" y="1262"/>
                  <a:pt x="613" y="1263"/>
                  <a:pt x="631" y="1263"/>
                </a:cubicBezTo>
                <a:cubicBezTo>
                  <a:pt x="756" y="1263"/>
                  <a:pt x="890" y="1215"/>
                  <a:pt x="1012" y="1120"/>
                </a:cubicBezTo>
                <a:cubicBezTo>
                  <a:pt x="1152" y="996"/>
                  <a:pt x="1230" y="872"/>
                  <a:pt x="1245" y="686"/>
                </a:cubicBezTo>
                <a:cubicBezTo>
                  <a:pt x="1261" y="531"/>
                  <a:pt x="1230" y="376"/>
                  <a:pt x="1106" y="251"/>
                </a:cubicBezTo>
                <a:cubicBezTo>
                  <a:pt x="997" y="112"/>
                  <a:pt x="857" y="34"/>
                  <a:pt x="687" y="3"/>
                </a:cubicBezTo>
                <a:cubicBezTo>
                  <a:pt x="667"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412;p18">
            <a:extLst>
              <a:ext uri="{FF2B5EF4-FFF2-40B4-BE49-F238E27FC236}">
                <a16:creationId xmlns:a16="http://schemas.microsoft.com/office/drawing/2014/main" id="{08C5D9CF-F3F0-F0E8-AAFB-22A5947371D5}"/>
              </a:ext>
            </a:extLst>
          </p:cNvPr>
          <p:cNvSpPr/>
          <p:nvPr/>
        </p:nvSpPr>
        <p:spPr>
          <a:xfrm>
            <a:off x="6727109" y="3670428"/>
            <a:ext cx="46231" cy="45719"/>
          </a:xfrm>
          <a:custGeom>
            <a:avLst/>
            <a:gdLst/>
            <a:ahLst/>
            <a:cxnLst/>
            <a:rect l="l" t="t" r="r" b="b"/>
            <a:pathLst>
              <a:path w="1263" h="1249" extrusionOk="0">
                <a:moveTo>
                  <a:pt x="614" y="1"/>
                </a:moveTo>
                <a:cubicBezTo>
                  <a:pt x="483" y="1"/>
                  <a:pt x="354" y="39"/>
                  <a:pt x="236" y="144"/>
                </a:cubicBezTo>
                <a:cubicBezTo>
                  <a:pt x="112" y="252"/>
                  <a:pt x="34" y="392"/>
                  <a:pt x="3" y="563"/>
                </a:cubicBezTo>
                <a:cubicBezTo>
                  <a:pt x="-12" y="718"/>
                  <a:pt x="34" y="873"/>
                  <a:pt x="143" y="1012"/>
                </a:cubicBezTo>
                <a:cubicBezTo>
                  <a:pt x="267" y="1152"/>
                  <a:pt x="406" y="1230"/>
                  <a:pt x="577" y="1245"/>
                </a:cubicBezTo>
                <a:cubicBezTo>
                  <a:pt x="601" y="1247"/>
                  <a:pt x="625" y="1249"/>
                  <a:pt x="649" y="1249"/>
                </a:cubicBezTo>
                <a:cubicBezTo>
                  <a:pt x="779" y="1249"/>
                  <a:pt x="906" y="1210"/>
                  <a:pt x="1011" y="1105"/>
                </a:cubicBezTo>
                <a:cubicBezTo>
                  <a:pt x="1135" y="997"/>
                  <a:pt x="1213" y="857"/>
                  <a:pt x="1259"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413;p18">
            <a:extLst>
              <a:ext uri="{FF2B5EF4-FFF2-40B4-BE49-F238E27FC236}">
                <a16:creationId xmlns:a16="http://schemas.microsoft.com/office/drawing/2014/main" id="{C2A3EB27-FE80-2382-B803-FE65C25EED08}"/>
              </a:ext>
            </a:extLst>
          </p:cNvPr>
          <p:cNvSpPr/>
          <p:nvPr/>
        </p:nvSpPr>
        <p:spPr>
          <a:xfrm>
            <a:off x="6872350" y="3683639"/>
            <a:ext cx="45901" cy="45719"/>
          </a:xfrm>
          <a:custGeom>
            <a:avLst/>
            <a:gdLst/>
            <a:ahLst/>
            <a:cxnLst/>
            <a:rect l="l" t="t" r="r" b="b"/>
            <a:pathLst>
              <a:path w="1254" h="1249" extrusionOk="0">
                <a:moveTo>
                  <a:pt x="605" y="0"/>
                </a:moveTo>
                <a:cubicBezTo>
                  <a:pt x="475" y="0"/>
                  <a:pt x="348" y="38"/>
                  <a:pt x="243" y="143"/>
                </a:cubicBezTo>
                <a:cubicBezTo>
                  <a:pt x="103" y="252"/>
                  <a:pt x="26" y="391"/>
                  <a:pt x="10" y="562"/>
                </a:cubicBezTo>
                <a:cubicBezTo>
                  <a:pt x="-21" y="717"/>
                  <a:pt x="26" y="872"/>
                  <a:pt x="134" y="1012"/>
                </a:cubicBezTo>
                <a:cubicBezTo>
                  <a:pt x="258" y="1151"/>
                  <a:pt x="398" y="1229"/>
                  <a:pt x="568" y="1244"/>
                </a:cubicBezTo>
                <a:cubicBezTo>
                  <a:pt x="592" y="1247"/>
                  <a:pt x="616" y="1248"/>
                  <a:pt x="640" y="1248"/>
                </a:cubicBezTo>
                <a:cubicBezTo>
                  <a:pt x="771" y="1248"/>
                  <a:pt x="900" y="1210"/>
                  <a:pt x="1018" y="1105"/>
                </a:cubicBezTo>
                <a:cubicBezTo>
                  <a:pt x="1142" y="996"/>
                  <a:pt x="1204" y="857"/>
                  <a:pt x="1251" y="686"/>
                </a:cubicBezTo>
                <a:cubicBezTo>
                  <a:pt x="1266" y="531"/>
                  <a:pt x="1220"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414;p18">
            <a:extLst>
              <a:ext uri="{FF2B5EF4-FFF2-40B4-BE49-F238E27FC236}">
                <a16:creationId xmlns:a16="http://schemas.microsoft.com/office/drawing/2014/main" id="{37D45E2C-5AAB-70FB-94DC-DEF70C7A3F44}"/>
              </a:ext>
            </a:extLst>
          </p:cNvPr>
          <p:cNvSpPr/>
          <p:nvPr/>
        </p:nvSpPr>
        <p:spPr>
          <a:xfrm>
            <a:off x="7017427" y="3696942"/>
            <a:ext cx="45756" cy="45719"/>
          </a:xfrm>
          <a:custGeom>
            <a:avLst/>
            <a:gdLst/>
            <a:ahLst/>
            <a:cxnLst/>
            <a:rect l="l" t="t" r="r" b="b"/>
            <a:pathLst>
              <a:path w="1255" h="1254" extrusionOk="0">
                <a:moveTo>
                  <a:pt x="619" y="0"/>
                </a:moveTo>
                <a:cubicBezTo>
                  <a:pt x="484" y="0"/>
                  <a:pt x="352" y="48"/>
                  <a:pt x="243" y="143"/>
                </a:cubicBezTo>
                <a:cubicBezTo>
                  <a:pt x="103" y="267"/>
                  <a:pt x="26" y="391"/>
                  <a:pt x="10" y="577"/>
                </a:cubicBezTo>
                <a:cubicBezTo>
                  <a:pt x="-21" y="732"/>
                  <a:pt x="26" y="887"/>
                  <a:pt x="134" y="1011"/>
                </a:cubicBezTo>
                <a:cubicBezTo>
                  <a:pt x="259" y="1151"/>
                  <a:pt x="398" y="1228"/>
                  <a:pt x="569" y="1244"/>
                </a:cubicBezTo>
                <a:cubicBezTo>
                  <a:pt x="600" y="1250"/>
                  <a:pt x="632" y="1253"/>
                  <a:pt x="664" y="1253"/>
                </a:cubicBezTo>
                <a:cubicBezTo>
                  <a:pt x="787" y="1253"/>
                  <a:pt x="907" y="1206"/>
                  <a:pt x="1019" y="1120"/>
                </a:cubicBezTo>
                <a:cubicBezTo>
                  <a:pt x="1143" y="996"/>
                  <a:pt x="1220" y="856"/>
                  <a:pt x="1251" y="686"/>
                </a:cubicBezTo>
                <a:cubicBezTo>
                  <a:pt x="1267" y="530"/>
                  <a:pt x="1220" y="375"/>
                  <a:pt x="1112" y="236"/>
                </a:cubicBezTo>
                <a:cubicBezTo>
                  <a:pt x="988" y="112"/>
                  <a:pt x="863" y="34"/>
                  <a:pt x="677" y="3"/>
                </a:cubicBezTo>
                <a:cubicBezTo>
                  <a:pt x="658" y="1"/>
                  <a:pt x="639" y="0"/>
                  <a:pt x="61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415;p18">
            <a:extLst>
              <a:ext uri="{FF2B5EF4-FFF2-40B4-BE49-F238E27FC236}">
                <a16:creationId xmlns:a16="http://schemas.microsoft.com/office/drawing/2014/main" id="{1F07D509-9153-9193-334D-A327AEA71D65}"/>
              </a:ext>
            </a:extLst>
          </p:cNvPr>
          <p:cNvSpPr/>
          <p:nvPr/>
        </p:nvSpPr>
        <p:spPr>
          <a:xfrm>
            <a:off x="7162374" y="3710301"/>
            <a:ext cx="45719" cy="45719"/>
          </a:xfrm>
          <a:custGeom>
            <a:avLst/>
            <a:gdLst/>
            <a:ahLst/>
            <a:cxnLst/>
            <a:rect l="l" t="t" r="r" b="b"/>
            <a:pathLst>
              <a:path w="1254" h="1254" extrusionOk="0">
                <a:moveTo>
                  <a:pt x="582" y="1"/>
                </a:moveTo>
                <a:cubicBezTo>
                  <a:pt x="460" y="1"/>
                  <a:pt x="341" y="48"/>
                  <a:pt x="242" y="134"/>
                </a:cubicBezTo>
                <a:cubicBezTo>
                  <a:pt x="103" y="258"/>
                  <a:pt x="25" y="398"/>
                  <a:pt x="10" y="568"/>
                </a:cubicBezTo>
                <a:cubicBezTo>
                  <a:pt x="-21" y="724"/>
                  <a:pt x="25" y="879"/>
                  <a:pt x="134" y="1018"/>
                </a:cubicBezTo>
                <a:cubicBezTo>
                  <a:pt x="258" y="1142"/>
                  <a:pt x="397" y="1220"/>
                  <a:pt x="568" y="1251"/>
                </a:cubicBezTo>
                <a:cubicBezTo>
                  <a:pt x="587" y="1253"/>
                  <a:pt x="607" y="1254"/>
                  <a:pt x="626" y="1254"/>
                </a:cubicBezTo>
                <a:cubicBezTo>
                  <a:pt x="762" y="1254"/>
                  <a:pt x="896" y="1206"/>
                  <a:pt x="1018" y="1111"/>
                </a:cubicBezTo>
                <a:cubicBezTo>
                  <a:pt x="1142" y="987"/>
                  <a:pt x="1219" y="863"/>
                  <a:pt x="1251" y="677"/>
                </a:cubicBezTo>
                <a:cubicBezTo>
                  <a:pt x="1266" y="522"/>
                  <a:pt x="1219" y="367"/>
                  <a:pt x="1111" y="243"/>
                </a:cubicBezTo>
                <a:cubicBezTo>
                  <a:pt x="987" y="103"/>
                  <a:pt x="863" y="26"/>
                  <a:pt x="677" y="10"/>
                </a:cubicBezTo>
                <a:cubicBezTo>
                  <a:pt x="645" y="4"/>
                  <a:pt x="613"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416;p18">
            <a:extLst>
              <a:ext uri="{FF2B5EF4-FFF2-40B4-BE49-F238E27FC236}">
                <a16:creationId xmlns:a16="http://schemas.microsoft.com/office/drawing/2014/main" id="{D3209BA7-8EFC-C8EC-9AA7-458E472B0BAF}"/>
              </a:ext>
            </a:extLst>
          </p:cNvPr>
          <p:cNvSpPr/>
          <p:nvPr/>
        </p:nvSpPr>
        <p:spPr>
          <a:xfrm>
            <a:off x="7307103" y="3723512"/>
            <a:ext cx="45901" cy="45719"/>
          </a:xfrm>
          <a:custGeom>
            <a:avLst/>
            <a:gdLst/>
            <a:ahLst/>
            <a:cxnLst/>
            <a:rect l="l" t="t" r="r" b="b"/>
            <a:pathLst>
              <a:path w="1254" h="1249" extrusionOk="0">
                <a:moveTo>
                  <a:pt x="605" y="1"/>
                </a:moveTo>
                <a:cubicBezTo>
                  <a:pt x="475" y="1"/>
                  <a:pt x="348" y="39"/>
                  <a:pt x="243" y="144"/>
                </a:cubicBezTo>
                <a:cubicBezTo>
                  <a:pt x="103" y="253"/>
                  <a:pt x="26" y="392"/>
                  <a:pt x="10" y="563"/>
                </a:cubicBezTo>
                <a:cubicBezTo>
                  <a:pt x="-21" y="718"/>
                  <a:pt x="26" y="873"/>
                  <a:pt x="134" y="1013"/>
                </a:cubicBezTo>
                <a:cubicBezTo>
                  <a:pt x="258" y="1152"/>
                  <a:pt x="398" y="1230"/>
                  <a:pt x="568" y="1245"/>
                </a:cubicBezTo>
                <a:cubicBezTo>
                  <a:pt x="592" y="1248"/>
                  <a:pt x="616" y="1249"/>
                  <a:pt x="640" y="1249"/>
                </a:cubicBezTo>
                <a:cubicBezTo>
                  <a:pt x="771" y="1249"/>
                  <a:pt x="900" y="1211"/>
                  <a:pt x="1018" y="1106"/>
                </a:cubicBezTo>
                <a:cubicBezTo>
                  <a:pt x="1142" y="1013"/>
                  <a:pt x="1220" y="858"/>
                  <a:pt x="1251" y="671"/>
                </a:cubicBezTo>
                <a:cubicBezTo>
                  <a:pt x="1266" y="532"/>
                  <a:pt x="1220" y="377"/>
                  <a:pt x="1111" y="237"/>
                </a:cubicBezTo>
                <a:cubicBezTo>
                  <a:pt x="987" y="98"/>
                  <a:pt x="848" y="20"/>
                  <a:pt x="677" y="5"/>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417;p18">
            <a:extLst>
              <a:ext uri="{FF2B5EF4-FFF2-40B4-BE49-F238E27FC236}">
                <a16:creationId xmlns:a16="http://schemas.microsoft.com/office/drawing/2014/main" id="{B3020C55-760E-9EC6-1385-D915693C7217}"/>
              </a:ext>
            </a:extLst>
          </p:cNvPr>
          <p:cNvSpPr/>
          <p:nvPr/>
        </p:nvSpPr>
        <p:spPr>
          <a:xfrm>
            <a:off x="7451667" y="3736723"/>
            <a:ext cx="46267" cy="45719"/>
          </a:xfrm>
          <a:custGeom>
            <a:avLst/>
            <a:gdLst/>
            <a:ahLst/>
            <a:cxnLst/>
            <a:rect l="l" t="t" r="r" b="b"/>
            <a:pathLst>
              <a:path w="1264" h="1249" extrusionOk="0">
                <a:moveTo>
                  <a:pt x="614" y="0"/>
                </a:moveTo>
                <a:cubicBezTo>
                  <a:pt x="484" y="0"/>
                  <a:pt x="357" y="39"/>
                  <a:pt x="252" y="144"/>
                </a:cubicBezTo>
                <a:cubicBezTo>
                  <a:pt x="112" y="252"/>
                  <a:pt x="35" y="392"/>
                  <a:pt x="4" y="562"/>
                </a:cubicBezTo>
                <a:cubicBezTo>
                  <a:pt x="-12" y="717"/>
                  <a:pt x="35" y="873"/>
                  <a:pt x="143" y="1012"/>
                </a:cubicBezTo>
                <a:cubicBezTo>
                  <a:pt x="268" y="1152"/>
                  <a:pt x="407" y="1229"/>
                  <a:pt x="578" y="1245"/>
                </a:cubicBezTo>
                <a:cubicBezTo>
                  <a:pt x="602" y="1247"/>
                  <a:pt x="626" y="1248"/>
                  <a:pt x="650" y="1248"/>
                </a:cubicBezTo>
                <a:cubicBezTo>
                  <a:pt x="780" y="1248"/>
                  <a:pt x="910" y="1210"/>
                  <a:pt x="1028" y="1105"/>
                </a:cubicBezTo>
                <a:cubicBezTo>
                  <a:pt x="1152" y="1012"/>
                  <a:pt x="1229" y="857"/>
                  <a:pt x="1260" y="686"/>
                </a:cubicBezTo>
                <a:cubicBezTo>
                  <a:pt x="1276" y="531"/>
                  <a:pt x="1229" y="376"/>
                  <a:pt x="1121" y="237"/>
                </a:cubicBezTo>
                <a:cubicBezTo>
                  <a:pt x="997"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418;p18">
            <a:extLst>
              <a:ext uri="{FF2B5EF4-FFF2-40B4-BE49-F238E27FC236}">
                <a16:creationId xmlns:a16="http://schemas.microsoft.com/office/drawing/2014/main" id="{F55A82D8-A5A5-CFB8-CB7E-BF98C21DF020}"/>
              </a:ext>
            </a:extLst>
          </p:cNvPr>
          <p:cNvSpPr/>
          <p:nvPr/>
        </p:nvSpPr>
        <p:spPr>
          <a:xfrm>
            <a:off x="5111150" y="3758447"/>
            <a:ext cx="45719" cy="45901"/>
          </a:xfrm>
          <a:custGeom>
            <a:avLst/>
            <a:gdLst/>
            <a:ahLst/>
            <a:cxnLst/>
            <a:rect l="l" t="t" r="r" b="b"/>
            <a:pathLst>
              <a:path w="1249" h="1254" extrusionOk="0">
                <a:moveTo>
                  <a:pt x="629" y="1"/>
                </a:moveTo>
                <a:cubicBezTo>
                  <a:pt x="493" y="1"/>
                  <a:pt x="359" y="48"/>
                  <a:pt x="237" y="143"/>
                </a:cubicBezTo>
                <a:cubicBezTo>
                  <a:pt x="97" y="267"/>
                  <a:pt x="20" y="391"/>
                  <a:pt x="4" y="578"/>
                </a:cubicBezTo>
                <a:cubicBezTo>
                  <a:pt x="-11" y="733"/>
                  <a:pt x="20" y="888"/>
                  <a:pt x="144" y="1012"/>
                </a:cubicBezTo>
                <a:cubicBezTo>
                  <a:pt x="252" y="1151"/>
                  <a:pt x="392" y="1229"/>
                  <a:pt x="563" y="1244"/>
                </a:cubicBezTo>
                <a:cubicBezTo>
                  <a:pt x="594" y="1251"/>
                  <a:pt x="626" y="1254"/>
                  <a:pt x="657" y="1254"/>
                </a:cubicBezTo>
                <a:cubicBezTo>
                  <a:pt x="780" y="1254"/>
                  <a:pt x="901" y="1207"/>
                  <a:pt x="1012" y="1120"/>
                </a:cubicBezTo>
                <a:cubicBezTo>
                  <a:pt x="1152" y="996"/>
                  <a:pt x="1229" y="857"/>
                  <a:pt x="1245" y="686"/>
                </a:cubicBezTo>
                <a:cubicBezTo>
                  <a:pt x="1261" y="531"/>
                  <a:pt x="1229" y="376"/>
                  <a:pt x="1105" y="236"/>
                </a:cubicBezTo>
                <a:cubicBezTo>
                  <a:pt x="997" y="112"/>
                  <a:pt x="857" y="35"/>
                  <a:pt x="687" y="4"/>
                </a:cubicBezTo>
                <a:cubicBezTo>
                  <a:pt x="667"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419;p18">
            <a:extLst>
              <a:ext uri="{FF2B5EF4-FFF2-40B4-BE49-F238E27FC236}">
                <a16:creationId xmlns:a16="http://schemas.microsoft.com/office/drawing/2014/main" id="{8068FC3C-5DD5-18DE-91F6-ADA3FE2D0B52}"/>
              </a:ext>
            </a:extLst>
          </p:cNvPr>
          <p:cNvSpPr/>
          <p:nvPr/>
        </p:nvSpPr>
        <p:spPr>
          <a:xfrm>
            <a:off x="5256080" y="3771531"/>
            <a:ext cx="45719" cy="46195"/>
          </a:xfrm>
          <a:custGeom>
            <a:avLst/>
            <a:gdLst/>
            <a:ahLst/>
            <a:cxnLst/>
            <a:rect l="l" t="t" r="r" b="b"/>
            <a:pathLst>
              <a:path w="1250" h="1263" extrusionOk="0">
                <a:moveTo>
                  <a:pt x="629" y="0"/>
                </a:moveTo>
                <a:cubicBezTo>
                  <a:pt x="493" y="0"/>
                  <a:pt x="359" y="48"/>
                  <a:pt x="237" y="143"/>
                </a:cubicBezTo>
                <a:cubicBezTo>
                  <a:pt x="98" y="267"/>
                  <a:pt x="20" y="406"/>
                  <a:pt x="5" y="577"/>
                </a:cubicBezTo>
                <a:cubicBezTo>
                  <a:pt x="-11" y="732"/>
                  <a:pt x="20" y="887"/>
                  <a:pt x="144" y="1027"/>
                </a:cubicBezTo>
                <a:cubicBezTo>
                  <a:pt x="253" y="1151"/>
                  <a:pt x="392" y="1228"/>
                  <a:pt x="563" y="1259"/>
                </a:cubicBezTo>
                <a:cubicBezTo>
                  <a:pt x="582" y="1261"/>
                  <a:pt x="602" y="1262"/>
                  <a:pt x="621" y="1262"/>
                </a:cubicBezTo>
                <a:cubicBezTo>
                  <a:pt x="757" y="1262"/>
                  <a:pt x="891" y="1215"/>
                  <a:pt x="1013" y="1120"/>
                </a:cubicBezTo>
                <a:cubicBezTo>
                  <a:pt x="1152" y="996"/>
                  <a:pt x="1230" y="872"/>
                  <a:pt x="1245" y="686"/>
                </a:cubicBezTo>
                <a:cubicBezTo>
                  <a:pt x="1261" y="530"/>
                  <a:pt x="1230" y="375"/>
                  <a:pt x="1106" y="251"/>
                </a:cubicBezTo>
                <a:cubicBezTo>
                  <a:pt x="997" y="112"/>
                  <a:pt x="858" y="34"/>
                  <a:pt x="687" y="3"/>
                </a:cubicBezTo>
                <a:cubicBezTo>
                  <a:pt x="668"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420;p18">
            <a:extLst>
              <a:ext uri="{FF2B5EF4-FFF2-40B4-BE49-F238E27FC236}">
                <a16:creationId xmlns:a16="http://schemas.microsoft.com/office/drawing/2014/main" id="{534E344F-2C44-C9D3-2BD3-F83CE41DE8CF}"/>
              </a:ext>
            </a:extLst>
          </p:cNvPr>
          <p:cNvSpPr/>
          <p:nvPr/>
        </p:nvSpPr>
        <p:spPr>
          <a:xfrm>
            <a:off x="5400992" y="3785218"/>
            <a:ext cx="45719" cy="45719"/>
          </a:xfrm>
          <a:custGeom>
            <a:avLst/>
            <a:gdLst/>
            <a:ahLst/>
            <a:cxnLst/>
            <a:rect l="l" t="t" r="r" b="b"/>
            <a:pathLst>
              <a:path w="1249" h="1249" extrusionOk="0">
                <a:moveTo>
                  <a:pt x="614" y="0"/>
                </a:moveTo>
                <a:cubicBezTo>
                  <a:pt x="484" y="0"/>
                  <a:pt x="355" y="39"/>
                  <a:pt x="237" y="144"/>
                </a:cubicBezTo>
                <a:cubicBezTo>
                  <a:pt x="97" y="252"/>
                  <a:pt x="19" y="392"/>
                  <a:pt x="4" y="562"/>
                </a:cubicBezTo>
                <a:cubicBezTo>
                  <a:pt x="-12" y="718"/>
                  <a:pt x="19" y="873"/>
                  <a:pt x="143" y="1012"/>
                </a:cubicBezTo>
                <a:cubicBezTo>
                  <a:pt x="252" y="1152"/>
                  <a:pt x="392" y="1229"/>
                  <a:pt x="562" y="1245"/>
                </a:cubicBezTo>
                <a:cubicBezTo>
                  <a:pt x="586" y="1247"/>
                  <a:pt x="610" y="1249"/>
                  <a:pt x="634" y="1249"/>
                </a:cubicBezTo>
                <a:cubicBezTo>
                  <a:pt x="765" y="1249"/>
                  <a:pt x="894" y="1210"/>
                  <a:pt x="1012" y="1105"/>
                </a:cubicBezTo>
                <a:cubicBezTo>
                  <a:pt x="1152" y="997"/>
                  <a:pt x="1229" y="857"/>
                  <a:pt x="1245" y="687"/>
                </a:cubicBezTo>
                <a:cubicBezTo>
                  <a:pt x="1260" y="531"/>
                  <a:pt x="1229" y="376"/>
                  <a:pt x="1105" y="237"/>
                </a:cubicBezTo>
                <a:cubicBezTo>
                  <a:pt x="997"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421;p18">
            <a:extLst>
              <a:ext uri="{FF2B5EF4-FFF2-40B4-BE49-F238E27FC236}">
                <a16:creationId xmlns:a16="http://schemas.microsoft.com/office/drawing/2014/main" id="{DAE5876B-1FF1-C211-C003-73F3F4795556}"/>
              </a:ext>
            </a:extLst>
          </p:cNvPr>
          <p:cNvSpPr/>
          <p:nvPr/>
        </p:nvSpPr>
        <p:spPr>
          <a:xfrm>
            <a:off x="5545903" y="3798410"/>
            <a:ext cx="45719" cy="45719"/>
          </a:xfrm>
          <a:custGeom>
            <a:avLst/>
            <a:gdLst/>
            <a:ahLst/>
            <a:cxnLst/>
            <a:rect l="l" t="t" r="r" b="b"/>
            <a:pathLst>
              <a:path w="1249" h="1249" extrusionOk="0">
                <a:moveTo>
                  <a:pt x="615" y="1"/>
                </a:moveTo>
                <a:cubicBezTo>
                  <a:pt x="484" y="1"/>
                  <a:pt x="355" y="39"/>
                  <a:pt x="237" y="144"/>
                </a:cubicBezTo>
                <a:cubicBezTo>
                  <a:pt x="97" y="253"/>
                  <a:pt x="20" y="392"/>
                  <a:pt x="4" y="563"/>
                </a:cubicBezTo>
                <a:cubicBezTo>
                  <a:pt x="-11" y="718"/>
                  <a:pt x="20" y="873"/>
                  <a:pt x="144" y="1013"/>
                </a:cubicBezTo>
                <a:cubicBezTo>
                  <a:pt x="252" y="1152"/>
                  <a:pt x="392" y="1230"/>
                  <a:pt x="563" y="1245"/>
                </a:cubicBezTo>
                <a:cubicBezTo>
                  <a:pt x="587" y="1248"/>
                  <a:pt x="611" y="1249"/>
                  <a:pt x="635" y="1249"/>
                </a:cubicBezTo>
                <a:cubicBezTo>
                  <a:pt x="765" y="1249"/>
                  <a:pt x="894" y="1211"/>
                  <a:pt x="1012" y="1106"/>
                </a:cubicBezTo>
                <a:cubicBezTo>
                  <a:pt x="1152" y="997"/>
                  <a:pt x="1230" y="858"/>
                  <a:pt x="1245" y="687"/>
                </a:cubicBezTo>
                <a:cubicBezTo>
                  <a:pt x="1261" y="532"/>
                  <a:pt x="1230" y="377"/>
                  <a:pt x="1105"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422;p18">
            <a:extLst>
              <a:ext uri="{FF2B5EF4-FFF2-40B4-BE49-F238E27FC236}">
                <a16:creationId xmlns:a16="http://schemas.microsoft.com/office/drawing/2014/main" id="{02C91B94-8938-829E-22E8-17EA198A5FE0}"/>
              </a:ext>
            </a:extLst>
          </p:cNvPr>
          <p:cNvSpPr/>
          <p:nvPr/>
        </p:nvSpPr>
        <p:spPr>
          <a:xfrm>
            <a:off x="5691186" y="3811731"/>
            <a:ext cx="45756" cy="45719"/>
          </a:xfrm>
          <a:custGeom>
            <a:avLst/>
            <a:gdLst/>
            <a:ahLst/>
            <a:cxnLst/>
            <a:rect l="l" t="t" r="r" b="b"/>
            <a:pathLst>
              <a:path w="1255" h="1254" extrusionOk="0">
                <a:moveTo>
                  <a:pt x="628" y="0"/>
                </a:moveTo>
                <a:cubicBezTo>
                  <a:pt x="493" y="0"/>
                  <a:pt x="359" y="48"/>
                  <a:pt x="237" y="143"/>
                </a:cubicBezTo>
                <a:cubicBezTo>
                  <a:pt x="113" y="267"/>
                  <a:pt x="35" y="391"/>
                  <a:pt x="4" y="577"/>
                </a:cubicBezTo>
                <a:cubicBezTo>
                  <a:pt x="-11" y="732"/>
                  <a:pt x="20" y="887"/>
                  <a:pt x="144" y="1011"/>
                </a:cubicBezTo>
                <a:cubicBezTo>
                  <a:pt x="252" y="1151"/>
                  <a:pt x="392" y="1228"/>
                  <a:pt x="578" y="1244"/>
                </a:cubicBezTo>
                <a:cubicBezTo>
                  <a:pt x="610" y="1250"/>
                  <a:pt x="641" y="1253"/>
                  <a:pt x="673" y="1253"/>
                </a:cubicBezTo>
                <a:cubicBezTo>
                  <a:pt x="795" y="1253"/>
                  <a:pt x="913" y="1206"/>
                  <a:pt x="1012" y="1120"/>
                </a:cubicBezTo>
                <a:cubicBezTo>
                  <a:pt x="1136" y="996"/>
                  <a:pt x="1214" y="856"/>
                  <a:pt x="1245" y="685"/>
                </a:cubicBezTo>
                <a:cubicBezTo>
                  <a:pt x="1276" y="530"/>
                  <a:pt x="1229" y="375"/>
                  <a:pt x="1121" y="236"/>
                </a:cubicBezTo>
                <a:cubicBezTo>
                  <a:pt x="997" y="112"/>
                  <a:pt x="857" y="34"/>
                  <a:pt x="687"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423;p18">
            <a:extLst>
              <a:ext uri="{FF2B5EF4-FFF2-40B4-BE49-F238E27FC236}">
                <a16:creationId xmlns:a16="http://schemas.microsoft.com/office/drawing/2014/main" id="{20EB6AC0-9CB3-1B62-3E41-ED9219D0D007}"/>
              </a:ext>
            </a:extLst>
          </p:cNvPr>
          <p:cNvSpPr/>
          <p:nvPr/>
        </p:nvSpPr>
        <p:spPr>
          <a:xfrm>
            <a:off x="5836133" y="3825090"/>
            <a:ext cx="45719" cy="45719"/>
          </a:xfrm>
          <a:custGeom>
            <a:avLst/>
            <a:gdLst/>
            <a:ahLst/>
            <a:cxnLst/>
            <a:rect l="l" t="t" r="r" b="b"/>
            <a:pathLst>
              <a:path w="1254" h="1254" extrusionOk="0">
                <a:moveTo>
                  <a:pt x="591" y="1"/>
                </a:moveTo>
                <a:cubicBezTo>
                  <a:pt x="468" y="1"/>
                  <a:pt x="347" y="48"/>
                  <a:pt x="236" y="134"/>
                </a:cubicBezTo>
                <a:cubicBezTo>
                  <a:pt x="112" y="258"/>
                  <a:pt x="34" y="398"/>
                  <a:pt x="3" y="568"/>
                </a:cubicBezTo>
                <a:cubicBezTo>
                  <a:pt x="-12" y="723"/>
                  <a:pt x="34" y="878"/>
                  <a:pt x="143" y="1018"/>
                </a:cubicBezTo>
                <a:cubicBezTo>
                  <a:pt x="267" y="1142"/>
                  <a:pt x="391" y="1220"/>
                  <a:pt x="577" y="1251"/>
                </a:cubicBezTo>
                <a:cubicBezTo>
                  <a:pt x="597" y="1253"/>
                  <a:pt x="616" y="1254"/>
                  <a:pt x="635" y="1254"/>
                </a:cubicBezTo>
                <a:cubicBezTo>
                  <a:pt x="771" y="1254"/>
                  <a:pt x="903" y="1206"/>
                  <a:pt x="1012" y="1111"/>
                </a:cubicBezTo>
                <a:cubicBezTo>
                  <a:pt x="1151" y="987"/>
                  <a:pt x="1213" y="863"/>
                  <a:pt x="1244" y="677"/>
                </a:cubicBezTo>
                <a:cubicBezTo>
                  <a:pt x="1275" y="522"/>
                  <a:pt x="1229" y="367"/>
                  <a:pt x="1120" y="243"/>
                </a:cubicBezTo>
                <a:cubicBezTo>
                  <a:pt x="996" y="103"/>
                  <a:pt x="856" y="25"/>
                  <a:pt x="686" y="10"/>
                </a:cubicBezTo>
                <a:cubicBezTo>
                  <a:pt x="654"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424;p18">
            <a:extLst>
              <a:ext uri="{FF2B5EF4-FFF2-40B4-BE49-F238E27FC236}">
                <a16:creationId xmlns:a16="http://schemas.microsoft.com/office/drawing/2014/main" id="{EC3CCA2D-8684-CB66-A8E4-50F554F0B247}"/>
              </a:ext>
            </a:extLst>
          </p:cNvPr>
          <p:cNvSpPr/>
          <p:nvPr/>
        </p:nvSpPr>
        <p:spPr>
          <a:xfrm>
            <a:off x="5980863" y="3838301"/>
            <a:ext cx="45901" cy="45719"/>
          </a:xfrm>
          <a:custGeom>
            <a:avLst/>
            <a:gdLst/>
            <a:ahLst/>
            <a:cxnLst/>
            <a:rect l="l" t="t" r="r" b="b"/>
            <a:pathLst>
              <a:path w="1254" h="1249" extrusionOk="0">
                <a:moveTo>
                  <a:pt x="614" y="1"/>
                </a:moveTo>
                <a:cubicBezTo>
                  <a:pt x="483" y="1"/>
                  <a:pt x="354" y="39"/>
                  <a:pt x="236" y="144"/>
                </a:cubicBezTo>
                <a:cubicBezTo>
                  <a:pt x="112" y="253"/>
                  <a:pt x="35" y="392"/>
                  <a:pt x="4" y="563"/>
                </a:cubicBezTo>
                <a:cubicBezTo>
                  <a:pt x="-12" y="718"/>
                  <a:pt x="35" y="873"/>
                  <a:pt x="143" y="1013"/>
                </a:cubicBezTo>
                <a:cubicBezTo>
                  <a:pt x="252" y="1152"/>
                  <a:pt x="392" y="1230"/>
                  <a:pt x="578" y="1245"/>
                </a:cubicBezTo>
                <a:cubicBezTo>
                  <a:pt x="602" y="1248"/>
                  <a:pt x="626" y="1249"/>
                  <a:pt x="650" y="1249"/>
                </a:cubicBezTo>
                <a:cubicBezTo>
                  <a:pt x="780" y="1249"/>
                  <a:pt x="907" y="1210"/>
                  <a:pt x="1012" y="1106"/>
                </a:cubicBezTo>
                <a:cubicBezTo>
                  <a:pt x="1151" y="1013"/>
                  <a:pt x="1229" y="857"/>
                  <a:pt x="1245" y="671"/>
                </a:cubicBezTo>
                <a:cubicBezTo>
                  <a:pt x="1276" y="532"/>
                  <a:pt x="1229" y="377"/>
                  <a:pt x="1120"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425;p18">
            <a:extLst>
              <a:ext uri="{FF2B5EF4-FFF2-40B4-BE49-F238E27FC236}">
                <a16:creationId xmlns:a16="http://schemas.microsoft.com/office/drawing/2014/main" id="{B1EB277F-FF23-476A-16D3-2688FA9D3403}"/>
              </a:ext>
            </a:extLst>
          </p:cNvPr>
          <p:cNvSpPr/>
          <p:nvPr/>
        </p:nvSpPr>
        <p:spPr>
          <a:xfrm>
            <a:off x="6125793" y="3851512"/>
            <a:ext cx="45901" cy="45719"/>
          </a:xfrm>
          <a:custGeom>
            <a:avLst/>
            <a:gdLst/>
            <a:ahLst/>
            <a:cxnLst/>
            <a:rect l="l" t="t" r="r" b="b"/>
            <a:pathLst>
              <a:path w="1254" h="1249" extrusionOk="0">
                <a:moveTo>
                  <a:pt x="614" y="0"/>
                </a:moveTo>
                <a:cubicBezTo>
                  <a:pt x="483" y="0"/>
                  <a:pt x="354" y="39"/>
                  <a:pt x="236" y="143"/>
                </a:cubicBezTo>
                <a:cubicBezTo>
                  <a:pt x="112" y="252"/>
                  <a:pt x="34" y="392"/>
                  <a:pt x="3" y="562"/>
                </a:cubicBezTo>
                <a:cubicBezTo>
                  <a:pt x="-12" y="717"/>
                  <a:pt x="34" y="872"/>
                  <a:pt x="143" y="1012"/>
                </a:cubicBezTo>
                <a:cubicBezTo>
                  <a:pt x="267" y="1152"/>
                  <a:pt x="391" y="1229"/>
                  <a:pt x="577" y="1245"/>
                </a:cubicBezTo>
                <a:cubicBezTo>
                  <a:pt x="601" y="1247"/>
                  <a:pt x="625" y="1248"/>
                  <a:pt x="649" y="1248"/>
                </a:cubicBezTo>
                <a:cubicBezTo>
                  <a:pt x="779" y="1248"/>
                  <a:pt x="906" y="1210"/>
                  <a:pt x="1011" y="1105"/>
                </a:cubicBezTo>
                <a:cubicBezTo>
                  <a:pt x="1151" y="1012"/>
                  <a:pt x="1228" y="857"/>
                  <a:pt x="1244" y="686"/>
                </a:cubicBezTo>
                <a:cubicBezTo>
                  <a:pt x="1275" y="531"/>
                  <a:pt x="1228" y="376"/>
                  <a:pt x="1120" y="236"/>
                </a:cubicBezTo>
                <a:cubicBezTo>
                  <a:pt x="996" y="97"/>
                  <a:pt x="856"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426;p18">
            <a:extLst>
              <a:ext uri="{FF2B5EF4-FFF2-40B4-BE49-F238E27FC236}">
                <a16:creationId xmlns:a16="http://schemas.microsoft.com/office/drawing/2014/main" id="{7DAF6BB2-6829-C319-7B37-FBFB5C7D40B8}"/>
              </a:ext>
            </a:extLst>
          </p:cNvPr>
          <p:cNvSpPr/>
          <p:nvPr/>
        </p:nvSpPr>
        <p:spPr>
          <a:xfrm>
            <a:off x="6270775" y="3864710"/>
            <a:ext cx="45719" cy="46269"/>
          </a:xfrm>
          <a:custGeom>
            <a:avLst/>
            <a:gdLst/>
            <a:ahLst/>
            <a:cxnLst/>
            <a:rect l="l" t="t" r="r" b="b"/>
            <a:pathLst>
              <a:path w="1248" h="1263" extrusionOk="0">
                <a:moveTo>
                  <a:pt x="628" y="1"/>
                </a:moveTo>
                <a:cubicBezTo>
                  <a:pt x="492" y="1"/>
                  <a:pt x="358" y="48"/>
                  <a:pt x="236" y="143"/>
                </a:cubicBezTo>
                <a:cubicBezTo>
                  <a:pt x="97" y="267"/>
                  <a:pt x="34" y="407"/>
                  <a:pt x="3" y="578"/>
                </a:cubicBezTo>
                <a:cubicBezTo>
                  <a:pt x="-12" y="733"/>
                  <a:pt x="34" y="888"/>
                  <a:pt x="143" y="1027"/>
                </a:cubicBezTo>
                <a:cubicBezTo>
                  <a:pt x="267" y="1151"/>
                  <a:pt x="391" y="1229"/>
                  <a:pt x="577" y="1260"/>
                </a:cubicBezTo>
                <a:cubicBezTo>
                  <a:pt x="597" y="1262"/>
                  <a:pt x="616" y="1263"/>
                  <a:pt x="635" y="1263"/>
                </a:cubicBezTo>
                <a:cubicBezTo>
                  <a:pt x="767" y="1263"/>
                  <a:pt x="889" y="1215"/>
                  <a:pt x="1012" y="1120"/>
                </a:cubicBezTo>
                <a:cubicBezTo>
                  <a:pt x="1151" y="996"/>
                  <a:pt x="1229" y="872"/>
                  <a:pt x="1244" y="686"/>
                </a:cubicBezTo>
                <a:cubicBezTo>
                  <a:pt x="1260" y="531"/>
                  <a:pt x="1229" y="376"/>
                  <a:pt x="1120" y="252"/>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427;p18">
            <a:extLst>
              <a:ext uri="{FF2B5EF4-FFF2-40B4-BE49-F238E27FC236}">
                <a16:creationId xmlns:a16="http://schemas.microsoft.com/office/drawing/2014/main" id="{6BB87AD8-DF99-7C67-45FF-EF0D2AC73D34}"/>
              </a:ext>
            </a:extLst>
          </p:cNvPr>
          <p:cNvSpPr/>
          <p:nvPr/>
        </p:nvSpPr>
        <p:spPr>
          <a:xfrm>
            <a:off x="6415706" y="3878489"/>
            <a:ext cx="45719" cy="45719"/>
          </a:xfrm>
          <a:custGeom>
            <a:avLst/>
            <a:gdLst/>
            <a:ahLst/>
            <a:cxnLst/>
            <a:rect l="l" t="t" r="r" b="b"/>
            <a:pathLst>
              <a:path w="1249" h="1249" extrusionOk="0">
                <a:moveTo>
                  <a:pt x="614" y="0"/>
                </a:moveTo>
                <a:cubicBezTo>
                  <a:pt x="484" y="0"/>
                  <a:pt x="354" y="38"/>
                  <a:pt x="236" y="143"/>
                </a:cubicBezTo>
                <a:cubicBezTo>
                  <a:pt x="97" y="252"/>
                  <a:pt x="19" y="391"/>
                  <a:pt x="4" y="562"/>
                </a:cubicBezTo>
                <a:cubicBezTo>
                  <a:pt x="-12" y="717"/>
                  <a:pt x="19" y="872"/>
                  <a:pt x="143" y="1012"/>
                </a:cubicBezTo>
                <a:cubicBezTo>
                  <a:pt x="267" y="1151"/>
                  <a:pt x="392" y="1229"/>
                  <a:pt x="578" y="1244"/>
                </a:cubicBezTo>
                <a:cubicBezTo>
                  <a:pt x="602" y="1247"/>
                  <a:pt x="625" y="1248"/>
                  <a:pt x="649" y="1248"/>
                </a:cubicBezTo>
                <a:cubicBezTo>
                  <a:pt x="776" y="1248"/>
                  <a:pt x="894" y="1210"/>
                  <a:pt x="1012" y="1105"/>
                </a:cubicBezTo>
                <a:cubicBezTo>
                  <a:pt x="1152" y="996"/>
                  <a:pt x="1229" y="857"/>
                  <a:pt x="1245" y="686"/>
                </a:cubicBezTo>
                <a:cubicBezTo>
                  <a:pt x="1260"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428;p18">
            <a:extLst>
              <a:ext uri="{FF2B5EF4-FFF2-40B4-BE49-F238E27FC236}">
                <a16:creationId xmlns:a16="http://schemas.microsoft.com/office/drawing/2014/main" id="{A96B10FF-73D8-1835-12F8-ECC2335EC699}"/>
              </a:ext>
            </a:extLst>
          </p:cNvPr>
          <p:cNvSpPr/>
          <p:nvPr/>
        </p:nvSpPr>
        <p:spPr>
          <a:xfrm>
            <a:off x="6560618" y="3891681"/>
            <a:ext cx="45719" cy="45719"/>
          </a:xfrm>
          <a:custGeom>
            <a:avLst/>
            <a:gdLst/>
            <a:ahLst/>
            <a:cxnLst/>
            <a:rect l="l" t="t" r="r" b="b"/>
            <a:pathLst>
              <a:path w="1249" h="1249" extrusionOk="0">
                <a:moveTo>
                  <a:pt x="615" y="0"/>
                </a:moveTo>
                <a:cubicBezTo>
                  <a:pt x="484" y="0"/>
                  <a:pt x="355" y="39"/>
                  <a:pt x="237" y="144"/>
                </a:cubicBezTo>
                <a:cubicBezTo>
                  <a:pt x="97" y="252"/>
                  <a:pt x="20" y="392"/>
                  <a:pt x="4" y="563"/>
                </a:cubicBezTo>
                <a:cubicBezTo>
                  <a:pt x="-11" y="718"/>
                  <a:pt x="20" y="873"/>
                  <a:pt x="144" y="1012"/>
                </a:cubicBezTo>
                <a:cubicBezTo>
                  <a:pt x="268" y="1152"/>
                  <a:pt x="392" y="1229"/>
                  <a:pt x="578" y="1245"/>
                </a:cubicBezTo>
                <a:cubicBezTo>
                  <a:pt x="600" y="1247"/>
                  <a:pt x="622" y="1249"/>
                  <a:pt x="644" y="1249"/>
                </a:cubicBezTo>
                <a:cubicBezTo>
                  <a:pt x="765" y="1249"/>
                  <a:pt x="894" y="1210"/>
                  <a:pt x="1012" y="1105"/>
                </a:cubicBezTo>
                <a:cubicBezTo>
                  <a:pt x="1152" y="997"/>
                  <a:pt x="1229" y="857"/>
                  <a:pt x="1245" y="687"/>
                </a:cubicBezTo>
                <a:cubicBezTo>
                  <a:pt x="1260" y="531"/>
                  <a:pt x="1229" y="376"/>
                  <a:pt x="1105" y="237"/>
                </a:cubicBezTo>
                <a:cubicBezTo>
                  <a:pt x="997" y="97"/>
                  <a:pt x="857"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429;p18">
            <a:extLst>
              <a:ext uri="{FF2B5EF4-FFF2-40B4-BE49-F238E27FC236}">
                <a16:creationId xmlns:a16="http://schemas.microsoft.com/office/drawing/2014/main" id="{7A16D6BF-9DB4-32B5-2858-B0BE088184FE}"/>
              </a:ext>
            </a:extLst>
          </p:cNvPr>
          <p:cNvSpPr/>
          <p:nvPr/>
        </p:nvSpPr>
        <p:spPr>
          <a:xfrm>
            <a:off x="6705775" y="3904984"/>
            <a:ext cx="46048" cy="45719"/>
          </a:xfrm>
          <a:custGeom>
            <a:avLst/>
            <a:gdLst/>
            <a:ahLst/>
            <a:cxnLst/>
            <a:rect l="l" t="t" r="r" b="b"/>
            <a:pathLst>
              <a:path w="1263" h="1254" extrusionOk="0">
                <a:moveTo>
                  <a:pt x="627" y="1"/>
                </a:moveTo>
                <a:cubicBezTo>
                  <a:pt x="492" y="1"/>
                  <a:pt x="358" y="48"/>
                  <a:pt x="236" y="143"/>
                </a:cubicBezTo>
                <a:cubicBezTo>
                  <a:pt x="112" y="267"/>
                  <a:pt x="34" y="391"/>
                  <a:pt x="3" y="577"/>
                </a:cubicBezTo>
                <a:cubicBezTo>
                  <a:pt x="-13" y="733"/>
                  <a:pt x="34" y="888"/>
                  <a:pt x="143" y="1012"/>
                </a:cubicBezTo>
                <a:cubicBezTo>
                  <a:pt x="267" y="1151"/>
                  <a:pt x="406" y="1229"/>
                  <a:pt x="577" y="1244"/>
                </a:cubicBezTo>
                <a:cubicBezTo>
                  <a:pt x="609" y="1251"/>
                  <a:pt x="640" y="1254"/>
                  <a:pt x="672" y="1254"/>
                </a:cubicBezTo>
                <a:cubicBezTo>
                  <a:pt x="794" y="1254"/>
                  <a:pt x="912" y="1207"/>
                  <a:pt x="1011" y="1120"/>
                </a:cubicBezTo>
                <a:cubicBezTo>
                  <a:pt x="1135" y="996"/>
                  <a:pt x="1213" y="857"/>
                  <a:pt x="1259" y="686"/>
                </a:cubicBezTo>
                <a:cubicBezTo>
                  <a:pt x="1275" y="531"/>
                  <a:pt x="1228" y="376"/>
                  <a:pt x="1120" y="236"/>
                </a:cubicBezTo>
                <a:cubicBezTo>
                  <a:pt x="996" y="112"/>
                  <a:pt x="856" y="35"/>
                  <a:pt x="685" y="4"/>
                </a:cubicBezTo>
                <a:cubicBezTo>
                  <a:pt x="666" y="2"/>
                  <a:pt x="647" y="1"/>
                  <a:pt x="627"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430;p18">
            <a:extLst>
              <a:ext uri="{FF2B5EF4-FFF2-40B4-BE49-F238E27FC236}">
                <a16:creationId xmlns:a16="http://schemas.microsoft.com/office/drawing/2014/main" id="{19DDD7A5-157F-4E8C-FD55-EF121FDB75B1}"/>
              </a:ext>
            </a:extLst>
          </p:cNvPr>
          <p:cNvSpPr/>
          <p:nvPr/>
        </p:nvSpPr>
        <p:spPr>
          <a:xfrm>
            <a:off x="6851014" y="3918361"/>
            <a:ext cx="45719" cy="45719"/>
          </a:xfrm>
          <a:custGeom>
            <a:avLst/>
            <a:gdLst/>
            <a:ahLst/>
            <a:cxnLst/>
            <a:rect l="l" t="t" r="r" b="b"/>
            <a:pathLst>
              <a:path w="1254" h="1254" extrusionOk="0">
                <a:moveTo>
                  <a:pt x="582" y="0"/>
                </a:moveTo>
                <a:cubicBezTo>
                  <a:pt x="460" y="0"/>
                  <a:pt x="341" y="47"/>
                  <a:pt x="242" y="134"/>
                </a:cubicBezTo>
                <a:cubicBezTo>
                  <a:pt x="103" y="258"/>
                  <a:pt x="25" y="397"/>
                  <a:pt x="10" y="568"/>
                </a:cubicBezTo>
                <a:cubicBezTo>
                  <a:pt x="-21" y="723"/>
                  <a:pt x="25" y="878"/>
                  <a:pt x="134" y="1018"/>
                </a:cubicBezTo>
                <a:cubicBezTo>
                  <a:pt x="258" y="1142"/>
                  <a:pt x="398" y="1219"/>
                  <a:pt x="568" y="1250"/>
                </a:cubicBezTo>
                <a:cubicBezTo>
                  <a:pt x="588" y="1252"/>
                  <a:pt x="607" y="1253"/>
                  <a:pt x="626" y="1253"/>
                </a:cubicBezTo>
                <a:cubicBezTo>
                  <a:pt x="762" y="1253"/>
                  <a:pt x="896" y="1206"/>
                  <a:pt x="1018" y="1111"/>
                </a:cubicBezTo>
                <a:cubicBezTo>
                  <a:pt x="1142" y="987"/>
                  <a:pt x="1204" y="863"/>
                  <a:pt x="1251" y="676"/>
                </a:cubicBezTo>
                <a:cubicBezTo>
                  <a:pt x="1266" y="521"/>
                  <a:pt x="1220" y="366"/>
                  <a:pt x="1111" y="242"/>
                </a:cubicBezTo>
                <a:cubicBezTo>
                  <a:pt x="987" y="103"/>
                  <a:pt x="863" y="25"/>
                  <a:pt x="677" y="10"/>
                </a:cubicBezTo>
                <a:cubicBezTo>
                  <a:pt x="645" y="3"/>
                  <a:pt x="613" y="0"/>
                  <a:pt x="58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431;p18">
            <a:extLst>
              <a:ext uri="{FF2B5EF4-FFF2-40B4-BE49-F238E27FC236}">
                <a16:creationId xmlns:a16="http://schemas.microsoft.com/office/drawing/2014/main" id="{8F73EE52-D235-61F4-914A-5B938F2D40AB}"/>
              </a:ext>
            </a:extLst>
          </p:cNvPr>
          <p:cNvSpPr/>
          <p:nvPr/>
        </p:nvSpPr>
        <p:spPr>
          <a:xfrm>
            <a:off x="6995743" y="3931573"/>
            <a:ext cx="45901" cy="45719"/>
          </a:xfrm>
          <a:custGeom>
            <a:avLst/>
            <a:gdLst/>
            <a:ahLst/>
            <a:cxnLst/>
            <a:rect l="l" t="t" r="r" b="b"/>
            <a:pathLst>
              <a:path w="1254" h="1249" extrusionOk="0">
                <a:moveTo>
                  <a:pt x="605" y="0"/>
                </a:moveTo>
                <a:cubicBezTo>
                  <a:pt x="475" y="0"/>
                  <a:pt x="348" y="39"/>
                  <a:pt x="243" y="144"/>
                </a:cubicBezTo>
                <a:cubicBezTo>
                  <a:pt x="103" y="252"/>
                  <a:pt x="26" y="392"/>
                  <a:pt x="10" y="562"/>
                </a:cubicBezTo>
                <a:cubicBezTo>
                  <a:pt x="-21" y="717"/>
                  <a:pt x="26" y="873"/>
                  <a:pt x="134" y="1012"/>
                </a:cubicBezTo>
                <a:cubicBezTo>
                  <a:pt x="258" y="1152"/>
                  <a:pt x="398" y="1229"/>
                  <a:pt x="569" y="1245"/>
                </a:cubicBezTo>
                <a:cubicBezTo>
                  <a:pt x="593" y="1247"/>
                  <a:pt x="617" y="1248"/>
                  <a:pt x="640" y="1248"/>
                </a:cubicBezTo>
                <a:cubicBezTo>
                  <a:pt x="771" y="1248"/>
                  <a:pt x="900" y="1210"/>
                  <a:pt x="1018" y="1105"/>
                </a:cubicBezTo>
                <a:cubicBezTo>
                  <a:pt x="1142" y="997"/>
                  <a:pt x="1220" y="857"/>
                  <a:pt x="1251" y="671"/>
                </a:cubicBezTo>
                <a:cubicBezTo>
                  <a:pt x="1266" y="531"/>
                  <a:pt x="1220" y="376"/>
                  <a:pt x="1111" y="237"/>
                </a:cubicBezTo>
                <a:cubicBezTo>
                  <a:pt x="987" y="97"/>
                  <a:pt x="863"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432;p18">
            <a:extLst>
              <a:ext uri="{FF2B5EF4-FFF2-40B4-BE49-F238E27FC236}">
                <a16:creationId xmlns:a16="http://schemas.microsoft.com/office/drawing/2014/main" id="{83F6A3D1-BF35-5575-8656-1FBD67794BE6}"/>
              </a:ext>
            </a:extLst>
          </p:cNvPr>
          <p:cNvSpPr/>
          <p:nvPr/>
        </p:nvSpPr>
        <p:spPr>
          <a:xfrm>
            <a:off x="7140673" y="3944765"/>
            <a:ext cx="45901" cy="45719"/>
          </a:xfrm>
          <a:custGeom>
            <a:avLst/>
            <a:gdLst/>
            <a:ahLst/>
            <a:cxnLst/>
            <a:rect l="l" t="t" r="r" b="b"/>
            <a:pathLst>
              <a:path w="1254" h="1249" extrusionOk="0">
                <a:moveTo>
                  <a:pt x="605" y="1"/>
                </a:moveTo>
                <a:cubicBezTo>
                  <a:pt x="474" y="1"/>
                  <a:pt x="347" y="39"/>
                  <a:pt x="242" y="144"/>
                </a:cubicBezTo>
                <a:cubicBezTo>
                  <a:pt x="103" y="253"/>
                  <a:pt x="25" y="392"/>
                  <a:pt x="10" y="563"/>
                </a:cubicBezTo>
                <a:cubicBezTo>
                  <a:pt x="-21" y="718"/>
                  <a:pt x="25" y="873"/>
                  <a:pt x="134" y="1013"/>
                </a:cubicBezTo>
                <a:cubicBezTo>
                  <a:pt x="258" y="1152"/>
                  <a:pt x="397" y="1230"/>
                  <a:pt x="568" y="1245"/>
                </a:cubicBezTo>
                <a:cubicBezTo>
                  <a:pt x="592" y="1248"/>
                  <a:pt x="616" y="1249"/>
                  <a:pt x="640" y="1249"/>
                </a:cubicBezTo>
                <a:cubicBezTo>
                  <a:pt x="771" y="1249"/>
                  <a:pt x="900" y="1211"/>
                  <a:pt x="1018" y="1106"/>
                </a:cubicBezTo>
                <a:cubicBezTo>
                  <a:pt x="1142" y="997"/>
                  <a:pt x="1219" y="857"/>
                  <a:pt x="1250" y="687"/>
                </a:cubicBezTo>
                <a:cubicBezTo>
                  <a:pt x="1266" y="532"/>
                  <a:pt x="1219" y="377"/>
                  <a:pt x="1111" y="237"/>
                </a:cubicBezTo>
                <a:cubicBezTo>
                  <a:pt x="987" y="97"/>
                  <a:pt x="863" y="20"/>
                  <a:pt x="676" y="4"/>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433;p18">
            <a:extLst>
              <a:ext uri="{FF2B5EF4-FFF2-40B4-BE49-F238E27FC236}">
                <a16:creationId xmlns:a16="http://schemas.microsoft.com/office/drawing/2014/main" id="{2DC89FFD-CD65-9FB9-7EB1-DE244DB65B80}"/>
              </a:ext>
            </a:extLst>
          </p:cNvPr>
          <p:cNvSpPr/>
          <p:nvPr/>
        </p:nvSpPr>
        <p:spPr>
          <a:xfrm>
            <a:off x="7285767" y="3958051"/>
            <a:ext cx="45719" cy="45756"/>
          </a:xfrm>
          <a:custGeom>
            <a:avLst/>
            <a:gdLst/>
            <a:ahLst/>
            <a:cxnLst/>
            <a:rect l="l" t="t" r="r" b="b"/>
            <a:pathLst>
              <a:path w="1254" h="1255" extrusionOk="0">
                <a:moveTo>
                  <a:pt x="619" y="1"/>
                </a:moveTo>
                <a:cubicBezTo>
                  <a:pt x="483" y="1"/>
                  <a:pt x="351" y="48"/>
                  <a:pt x="243" y="143"/>
                </a:cubicBezTo>
                <a:cubicBezTo>
                  <a:pt x="103" y="268"/>
                  <a:pt x="25" y="392"/>
                  <a:pt x="10" y="578"/>
                </a:cubicBezTo>
                <a:cubicBezTo>
                  <a:pt x="-21" y="733"/>
                  <a:pt x="25" y="888"/>
                  <a:pt x="134" y="1012"/>
                </a:cubicBezTo>
                <a:cubicBezTo>
                  <a:pt x="258" y="1152"/>
                  <a:pt x="398" y="1229"/>
                  <a:pt x="568" y="1245"/>
                </a:cubicBezTo>
                <a:cubicBezTo>
                  <a:pt x="600" y="1251"/>
                  <a:pt x="632" y="1254"/>
                  <a:pt x="663" y="1254"/>
                </a:cubicBezTo>
                <a:cubicBezTo>
                  <a:pt x="786" y="1254"/>
                  <a:pt x="907" y="1207"/>
                  <a:pt x="1018" y="1121"/>
                </a:cubicBezTo>
                <a:cubicBezTo>
                  <a:pt x="1142" y="996"/>
                  <a:pt x="1220" y="857"/>
                  <a:pt x="1251" y="686"/>
                </a:cubicBezTo>
                <a:cubicBezTo>
                  <a:pt x="1266" y="531"/>
                  <a:pt x="1220" y="376"/>
                  <a:pt x="1111" y="237"/>
                </a:cubicBezTo>
                <a:cubicBezTo>
                  <a:pt x="987" y="112"/>
                  <a:pt x="847"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434;p18">
            <a:extLst>
              <a:ext uri="{FF2B5EF4-FFF2-40B4-BE49-F238E27FC236}">
                <a16:creationId xmlns:a16="http://schemas.microsoft.com/office/drawing/2014/main" id="{DEE7756D-7F66-F99F-D49D-919DF0449568}"/>
              </a:ext>
            </a:extLst>
          </p:cNvPr>
          <p:cNvSpPr/>
          <p:nvPr/>
        </p:nvSpPr>
        <p:spPr>
          <a:xfrm>
            <a:off x="7430351" y="3971445"/>
            <a:ext cx="46048" cy="45719"/>
          </a:xfrm>
          <a:custGeom>
            <a:avLst/>
            <a:gdLst/>
            <a:ahLst/>
            <a:cxnLst/>
            <a:rect l="l" t="t" r="r" b="b"/>
            <a:pathLst>
              <a:path w="1263" h="1254" extrusionOk="0">
                <a:moveTo>
                  <a:pt x="591" y="0"/>
                </a:moveTo>
                <a:cubicBezTo>
                  <a:pt x="469" y="0"/>
                  <a:pt x="351" y="48"/>
                  <a:pt x="252" y="134"/>
                </a:cubicBezTo>
                <a:cubicBezTo>
                  <a:pt x="112" y="258"/>
                  <a:pt x="35" y="398"/>
                  <a:pt x="4" y="568"/>
                </a:cubicBezTo>
                <a:cubicBezTo>
                  <a:pt x="-12" y="723"/>
                  <a:pt x="35" y="878"/>
                  <a:pt x="143" y="1018"/>
                </a:cubicBezTo>
                <a:cubicBezTo>
                  <a:pt x="267" y="1142"/>
                  <a:pt x="407" y="1220"/>
                  <a:pt x="578" y="1251"/>
                </a:cubicBezTo>
                <a:cubicBezTo>
                  <a:pt x="597" y="1253"/>
                  <a:pt x="616" y="1254"/>
                  <a:pt x="636" y="1254"/>
                </a:cubicBezTo>
                <a:cubicBezTo>
                  <a:pt x="771" y="1254"/>
                  <a:pt x="905" y="1206"/>
                  <a:pt x="1027" y="1111"/>
                </a:cubicBezTo>
                <a:cubicBezTo>
                  <a:pt x="1151" y="1018"/>
                  <a:pt x="1229" y="863"/>
                  <a:pt x="1260" y="677"/>
                </a:cubicBezTo>
                <a:cubicBezTo>
                  <a:pt x="1275" y="522"/>
                  <a:pt x="1229" y="367"/>
                  <a:pt x="1120" y="242"/>
                </a:cubicBezTo>
                <a:cubicBezTo>
                  <a:pt x="996" y="103"/>
                  <a:pt x="857" y="25"/>
                  <a:pt x="686" y="10"/>
                </a:cubicBezTo>
                <a:cubicBezTo>
                  <a:pt x="654" y="4"/>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5" name="Google Shape;1259;p38">
            <a:extLst>
              <a:ext uri="{FF2B5EF4-FFF2-40B4-BE49-F238E27FC236}">
                <a16:creationId xmlns:a16="http://schemas.microsoft.com/office/drawing/2014/main" id="{DABAA4E8-12B8-A169-C237-84B3B4FAEE1E}"/>
              </a:ext>
            </a:extLst>
          </p:cNvPr>
          <p:cNvPicPr preferRelativeResize="0">
            <a:picLocks/>
          </p:cNvPicPr>
          <p:nvPr/>
        </p:nvPicPr>
        <p:blipFill rotWithShape="1">
          <a:blip r:embed="rId3"/>
          <a:srcRect l="13125" t="-862" r="30681" b="862"/>
          <a:stretch/>
        </p:blipFill>
        <p:spPr>
          <a:xfrm rot="311314">
            <a:off x="4447842" y="851734"/>
            <a:ext cx="3390177" cy="3400098"/>
          </a:xfrm>
          <a:prstGeom prst="rect">
            <a:avLst/>
          </a:prstGeom>
          <a:noFill/>
          <a:ln>
            <a:noFill/>
          </a:ln>
        </p:spPr>
      </p:pic>
      <p:sp>
        <p:nvSpPr>
          <p:cNvPr id="1363" name="Google Shape;435;p18">
            <a:extLst>
              <a:ext uri="{FF2B5EF4-FFF2-40B4-BE49-F238E27FC236}">
                <a16:creationId xmlns:a16="http://schemas.microsoft.com/office/drawing/2014/main" id="{1F122F74-F834-6DFC-45D3-3C4DC74BE4FA}"/>
              </a:ext>
            </a:extLst>
          </p:cNvPr>
          <p:cNvSpPr/>
          <p:nvPr/>
        </p:nvSpPr>
        <p:spPr>
          <a:xfrm>
            <a:off x="7380277" y="633847"/>
            <a:ext cx="1008201" cy="1025232"/>
          </a:xfrm>
          <a:custGeom>
            <a:avLst/>
            <a:gdLst/>
            <a:ahLst/>
            <a:cxnLst/>
            <a:rect l="l" t="t" r="r" b="b"/>
            <a:pathLst>
              <a:path w="44994" h="45754" extrusionOk="0">
                <a:moveTo>
                  <a:pt x="10764" y="0"/>
                </a:moveTo>
                <a:cubicBezTo>
                  <a:pt x="10097" y="1318"/>
                  <a:pt x="8251" y="2683"/>
                  <a:pt x="7476" y="3490"/>
                </a:cubicBezTo>
                <a:cubicBezTo>
                  <a:pt x="5025" y="6002"/>
                  <a:pt x="2559" y="8499"/>
                  <a:pt x="0" y="10934"/>
                </a:cubicBezTo>
                <a:lnTo>
                  <a:pt x="34121" y="45753"/>
                </a:lnTo>
                <a:cubicBezTo>
                  <a:pt x="35595" y="43830"/>
                  <a:pt x="37719" y="42388"/>
                  <a:pt x="39488" y="40666"/>
                </a:cubicBezTo>
                <a:cubicBezTo>
                  <a:pt x="40821" y="39348"/>
                  <a:pt x="41954" y="37844"/>
                  <a:pt x="43287" y="36494"/>
                </a:cubicBezTo>
                <a:cubicBezTo>
                  <a:pt x="43768" y="36013"/>
                  <a:pt x="44373" y="35362"/>
                  <a:pt x="44993" y="34943"/>
                </a:cubicBezTo>
                <a:lnTo>
                  <a:pt x="10764" y="0"/>
                </a:lnTo>
                <a:close/>
              </a:path>
            </a:pathLst>
          </a:custGeom>
          <a:solidFill>
            <a:srgbClr val="FFB8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436;p18">
            <a:extLst>
              <a:ext uri="{FF2B5EF4-FFF2-40B4-BE49-F238E27FC236}">
                <a16:creationId xmlns:a16="http://schemas.microsoft.com/office/drawing/2014/main" id="{9E6C2788-8703-1A64-8152-46371CB0AF6A}"/>
              </a:ext>
            </a:extLst>
          </p:cNvPr>
          <p:cNvSpPr/>
          <p:nvPr/>
        </p:nvSpPr>
        <p:spPr>
          <a:xfrm>
            <a:off x="3858733" y="3434320"/>
            <a:ext cx="1008201" cy="1025232"/>
          </a:xfrm>
          <a:custGeom>
            <a:avLst/>
            <a:gdLst/>
            <a:ahLst/>
            <a:cxnLst/>
            <a:rect l="l" t="t" r="r" b="b"/>
            <a:pathLst>
              <a:path w="44994" h="45754" extrusionOk="0">
                <a:moveTo>
                  <a:pt x="10749" y="0"/>
                </a:moveTo>
                <a:cubicBezTo>
                  <a:pt x="10097" y="1319"/>
                  <a:pt x="8252" y="2699"/>
                  <a:pt x="7476" y="3490"/>
                </a:cubicBezTo>
                <a:cubicBezTo>
                  <a:pt x="5010" y="6018"/>
                  <a:pt x="2544" y="8515"/>
                  <a:pt x="1" y="10935"/>
                </a:cubicBezTo>
                <a:lnTo>
                  <a:pt x="34122" y="45754"/>
                </a:lnTo>
                <a:cubicBezTo>
                  <a:pt x="35564" y="43815"/>
                  <a:pt x="37720" y="42404"/>
                  <a:pt x="39488" y="40666"/>
                </a:cubicBezTo>
                <a:cubicBezTo>
                  <a:pt x="40822" y="39348"/>
                  <a:pt x="41954" y="37828"/>
                  <a:pt x="43288" y="36494"/>
                </a:cubicBezTo>
                <a:cubicBezTo>
                  <a:pt x="43769" y="36014"/>
                  <a:pt x="44374" y="35347"/>
                  <a:pt x="44994" y="34943"/>
                </a:cubicBezTo>
                <a:lnTo>
                  <a:pt x="10749" y="0"/>
                </a:lnTo>
                <a:close/>
              </a:path>
            </a:pathLst>
          </a:custGeom>
          <a:solidFill>
            <a:srgbClr val="FFB8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883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Shape 1301">
          <a:extLst>
            <a:ext uri="{FF2B5EF4-FFF2-40B4-BE49-F238E27FC236}">
              <a16:creationId xmlns:a16="http://schemas.microsoft.com/office/drawing/2014/main" id="{7A826588-7FC9-15AA-1AFA-0C077994F57A}"/>
            </a:ext>
          </a:extLst>
        </p:cNvPr>
        <p:cNvGrpSpPr/>
        <p:nvPr/>
      </p:nvGrpSpPr>
      <p:grpSpPr>
        <a:xfrm>
          <a:off x="0" y="0"/>
          <a:ext cx="0" cy="0"/>
          <a:chOff x="0" y="0"/>
          <a:chExt cx="0" cy="0"/>
        </a:xfrm>
      </p:grpSpPr>
      <p:sp>
        <p:nvSpPr>
          <p:cNvPr id="1302" name="Google Shape;1302;p40">
            <a:extLst>
              <a:ext uri="{FF2B5EF4-FFF2-40B4-BE49-F238E27FC236}">
                <a16:creationId xmlns:a16="http://schemas.microsoft.com/office/drawing/2014/main" id="{A687EB5F-21B1-875A-49D2-0C749936F42B}"/>
              </a:ext>
            </a:extLst>
          </p:cNvPr>
          <p:cNvSpPr txBox="1">
            <a:spLocks noGrp="1"/>
          </p:cNvSpPr>
          <p:nvPr>
            <p:ph type="title"/>
          </p:nvPr>
        </p:nvSpPr>
        <p:spPr>
          <a:xfrm>
            <a:off x="387900" y="1503703"/>
            <a:ext cx="3758209" cy="1368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2400" b="1">
                <a:latin typeface="Public Sans SemiBold" pitchFamily="2" charset="0"/>
                <a:ea typeface="Arial"/>
                <a:cs typeface="Arial"/>
                <a:sym typeface="Arial"/>
              </a:rPr>
              <a:t>Additional resources you may like to share with </a:t>
            </a:r>
            <a:r>
              <a:rPr lang="en-AU" sz="2400" b="0">
                <a:latin typeface="Public Sans SemiBold" pitchFamily="2" charset="0"/>
                <a:ea typeface="Arial"/>
                <a:cs typeface="Arial"/>
                <a:sym typeface="Arial"/>
              </a:rPr>
              <a:t>parents</a:t>
            </a:r>
            <a:endParaRPr lang="en-AU" b="0">
              <a:latin typeface="Public Sans SemiBold" pitchFamily="2" charset="0"/>
            </a:endParaRPr>
          </a:p>
        </p:txBody>
      </p:sp>
      <p:sp>
        <p:nvSpPr>
          <p:cNvPr id="1303" name="Google Shape;1303;p40">
            <a:extLst>
              <a:ext uri="{FF2B5EF4-FFF2-40B4-BE49-F238E27FC236}">
                <a16:creationId xmlns:a16="http://schemas.microsoft.com/office/drawing/2014/main" id="{13BEE3C8-6B7B-1CA9-E647-5587DF2287D6}"/>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22</a:t>
            </a:fld>
            <a:endParaRPr/>
          </a:p>
        </p:txBody>
      </p:sp>
      <p:sp>
        <p:nvSpPr>
          <p:cNvPr id="2" name="Google Shape;1258;p38">
            <a:extLst>
              <a:ext uri="{FF2B5EF4-FFF2-40B4-BE49-F238E27FC236}">
                <a16:creationId xmlns:a16="http://schemas.microsoft.com/office/drawing/2014/main" id="{742A8C98-D54C-FE3D-29E4-D5970DDFFE0E}"/>
              </a:ext>
            </a:extLst>
          </p:cNvPr>
          <p:cNvSpPr txBox="1">
            <a:spLocks/>
          </p:cNvSpPr>
          <p:nvPr/>
        </p:nvSpPr>
        <p:spPr>
          <a:xfrm>
            <a:off x="400272" y="2881679"/>
            <a:ext cx="3943128" cy="15308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Public Sans"/>
              <a:buChar char="●"/>
              <a:defRPr sz="1800" b="0" i="0" u="none" strike="noStrike" cap="none">
                <a:solidFill>
                  <a:schemeClr val="lt1"/>
                </a:solidFill>
                <a:latin typeface="Public Sans"/>
                <a:ea typeface="Public Sans"/>
                <a:cs typeface="Public Sans"/>
                <a:sym typeface="Public Sans"/>
              </a:defRPr>
            </a:lvl1pPr>
            <a:lvl2pPr marL="914400" marR="0" lvl="1"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2pPr>
            <a:lvl3pPr marL="1371600" marR="0" lvl="2"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3pPr>
            <a:lvl4pPr marL="1828800" marR="0" lvl="3"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4pPr>
            <a:lvl5pPr marL="2286000" marR="0" lvl="4"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5pPr>
            <a:lvl6pPr marL="2743200" marR="0" lvl="5"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6pPr>
            <a:lvl7pPr marL="3200400" marR="0" lvl="6"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7pPr>
            <a:lvl8pPr marL="3657600" marR="0" lvl="7"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8pPr>
            <a:lvl9pPr marL="4114800" marR="0" lvl="8"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9pPr>
          </a:lstStyle>
          <a:p>
            <a:pPr marL="0" indent="0">
              <a:spcAft>
                <a:spcPts val="1200"/>
              </a:spcAft>
              <a:buFont typeface="Public Sans"/>
              <a:buNone/>
            </a:pPr>
            <a:r>
              <a:rPr lang="en-AU" sz="1200"/>
              <a:t>These slides are not designed to be presented to parents as is. You may wish to choose some of the resources to add to previous slides or create a handout for families.</a:t>
            </a:r>
          </a:p>
          <a:p>
            <a:pPr marL="0" indent="0">
              <a:spcAft>
                <a:spcPts val="600"/>
              </a:spcAft>
              <a:buNone/>
            </a:pPr>
            <a:br>
              <a:rPr lang="en" sz="1000"/>
            </a:br>
            <a:r>
              <a:rPr lang="en" sz="1000"/>
              <a:t> </a:t>
            </a:r>
          </a:p>
        </p:txBody>
      </p:sp>
      <p:pic>
        <p:nvPicPr>
          <p:cNvPr id="3" name="Google Shape;1259;p38">
            <a:extLst>
              <a:ext uri="{FF2B5EF4-FFF2-40B4-BE49-F238E27FC236}">
                <a16:creationId xmlns:a16="http://schemas.microsoft.com/office/drawing/2014/main" id="{23AEDF07-8463-14C3-DE86-BE342CEEAA77}"/>
              </a:ext>
            </a:extLst>
          </p:cNvPr>
          <p:cNvPicPr preferRelativeResize="0">
            <a:picLocks/>
          </p:cNvPicPr>
          <p:nvPr/>
        </p:nvPicPr>
        <p:blipFill>
          <a:blip r:embed="rId3"/>
          <a:srcRect t="16563" b="16563"/>
          <a:stretch/>
        </p:blipFill>
        <p:spPr>
          <a:xfrm rot="-190213">
            <a:off x="4703458" y="755714"/>
            <a:ext cx="3565885" cy="3576320"/>
          </a:xfrm>
          <a:prstGeom prst="rect">
            <a:avLst/>
          </a:prstGeom>
          <a:noFill/>
          <a:ln>
            <a:noFill/>
          </a:ln>
        </p:spPr>
      </p:pic>
    </p:spTree>
    <p:extLst>
      <p:ext uri="{BB962C8B-B14F-4D97-AF65-F5344CB8AC3E}">
        <p14:creationId xmlns:p14="http://schemas.microsoft.com/office/powerpoint/2010/main" val="295108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B8C1"/>
        </a:solidFill>
        <a:effectLst/>
      </p:bgPr>
    </p:bg>
    <p:spTree>
      <p:nvGrpSpPr>
        <p:cNvPr id="1" name="Shape 1427">
          <a:extLst>
            <a:ext uri="{FF2B5EF4-FFF2-40B4-BE49-F238E27FC236}">
              <a16:creationId xmlns:a16="http://schemas.microsoft.com/office/drawing/2014/main" id="{0102BBE4-7D0D-5ACC-1B7F-E9781A4E1E69}"/>
            </a:ext>
          </a:extLst>
        </p:cNvPr>
        <p:cNvGrpSpPr/>
        <p:nvPr/>
      </p:nvGrpSpPr>
      <p:grpSpPr>
        <a:xfrm>
          <a:off x="0" y="0"/>
          <a:ext cx="0" cy="0"/>
          <a:chOff x="0" y="0"/>
          <a:chExt cx="0" cy="0"/>
        </a:xfrm>
      </p:grpSpPr>
      <p:sp>
        <p:nvSpPr>
          <p:cNvPr id="1429" name="Google Shape;1429;p47">
            <a:extLst>
              <a:ext uri="{FF2B5EF4-FFF2-40B4-BE49-F238E27FC236}">
                <a16:creationId xmlns:a16="http://schemas.microsoft.com/office/drawing/2014/main" id="{04112894-8AD3-1765-1E78-F9104F352BC2}"/>
              </a:ext>
            </a:extLst>
          </p:cNvPr>
          <p:cNvSpPr txBox="1">
            <a:spLocks noGrp="1"/>
          </p:cNvSpPr>
          <p:nvPr>
            <p:ph type="body" idx="1"/>
          </p:nvPr>
        </p:nvSpPr>
        <p:spPr>
          <a:xfrm>
            <a:off x="373775" y="1352147"/>
            <a:ext cx="5017734" cy="3461397"/>
          </a:xfrm>
          <a:prstGeom prst="rect">
            <a:avLst/>
          </a:prstGeom>
        </p:spPr>
        <p:txBody>
          <a:bodyPr spcFirstLastPara="1" wrap="square" lIns="91425" tIns="91425" rIns="91425" bIns="91425" anchor="t" anchorCtr="0">
            <a:noAutofit/>
          </a:bodyPr>
          <a:lstStyle/>
          <a:p>
            <a:pPr marL="171450" indent="-171450">
              <a:lnSpc>
                <a:spcPct val="100000"/>
              </a:lnSpc>
              <a:spcBef>
                <a:spcPts val="600"/>
              </a:spcBef>
              <a:buClr>
                <a:srgbClr val="002060"/>
              </a:buClr>
              <a:buSzPct val="100000"/>
            </a:pPr>
            <a:r>
              <a:rPr lang="en-AU" sz="1400">
                <a:solidFill>
                  <a:srgbClr val="002664"/>
                </a:solidFill>
              </a:rPr>
              <a:t>Resources for families about the Early Years Learning Framework and learning through play:</a:t>
            </a:r>
          </a:p>
          <a:p>
            <a:pPr marL="180975" indent="0">
              <a:lnSpc>
                <a:spcPct val="100000"/>
              </a:lnSpc>
              <a:spcBef>
                <a:spcPts val="600"/>
              </a:spcBef>
              <a:buClr>
                <a:srgbClr val="002060"/>
              </a:buClr>
              <a:buSzPct val="100000"/>
              <a:buNone/>
            </a:pPr>
            <a:r>
              <a:rPr lang="en-AU" sz="1400">
                <a:solidFill>
                  <a:srgbClr val="002664"/>
                </a:solidFill>
                <a:hlinkClick r:id="rId3"/>
              </a:rPr>
              <a:t>https://education.nsw.gov.au/teaching-and-learning/</a:t>
            </a:r>
            <a:br>
              <a:rPr lang="en-AU" sz="1400">
                <a:hlinkClick r:id="rId3"/>
              </a:rPr>
            </a:br>
            <a:r>
              <a:rPr lang="en-AU" sz="1400">
                <a:solidFill>
                  <a:srgbClr val="002664"/>
                </a:solidFill>
                <a:hlinkClick r:id="rId3"/>
              </a:rPr>
              <a:t>curriculum/early-learning/resources-for-families</a:t>
            </a:r>
            <a:endParaRPr lang="en-AU" sz="1400">
              <a:solidFill>
                <a:srgbClr val="002664"/>
              </a:solidFill>
            </a:endParaRPr>
          </a:p>
          <a:p>
            <a:pPr marL="171450" indent="-171450">
              <a:lnSpc>
                <a:spcPct val="100000"/>
              </a:lnSpc>
              <a:spcBef>
                <a:spcPts val="800"/>
              </a:spcBef>
              <a:buClr>
                <a:srgbClr val="002060"/>
              </a:buClr>
              <a:buSzPct val="100000"/>
            </a:pPr>
            <a:r>
              <a:rPr lang="en-AU" sz="1400">
                <a:solidFill>
                  <a:srgbClr val="002664"/>
                </a:solidFill>
              </a:rPr>
              <a:t>Animations for families including an animation on transition to Kindergarten:</a:t>
            </a:r>
          </a:p>
          <a:p>
            <a:pPr marL="180975" indent="0">
              <a:lnSpc>
                <a:spcPct val="100000"/>
              </a:lnSpc>
              <a:spcBef>
                <a:spcPts val="600"/>
              </a:spcBef>
              <a:buClr>
                <a:srgbClr val="002060"/>
              </a:buClr>
              <a:buSzPct val="100000"/>
              <a:buNone/>
            </a:pPr>
            <a:r>
              <a:rPr lang="en-AU" sz="1400">
                <a:solidFill>
                  <a:srgbClr val="002664"/>
                </a:solidFill>
                <a:hlinkClick r:id="rId4"/>
              </a:rPr>
              <a:t>https://education.nsw.gov.au/teaching-and-learning/</a:t>
            </a:r>
            <a:br>
              <a:rPr lang="en-AU" sz="1400">
                <a:hlinkClick r:id="rId4"/>
              </a:rPr>
            </a:br>
            <a:r>
              <a:rPr lang="en-AU" sz="1400">
                <a:solidFill>
                  <a:srgbClr val="002664"/>
                </a:solidFill>
                <a:hlinkClick r:id="rId4"/>
              </a:rPr>
              <a:t>curriculum/early-learning/resources-for-families/animation-clips-for-families</a:t>
            </a:r>
            <a:endParaRPr lang="en-AU" sz="1400">
              <a:solidFill>
                <a:srgbClr val="002664"/>
              </a:solidFill>
            </a:endParaRPr>
          </a:p>
          <a:p>
            <a:pPr marL="171450" indent="-171450">
              <a:lnSpc>
                <a:spcPct val="100000"/>
              </a:lnSpc>
              <a:spcBef>
                <a:spcPts val="800"/>
              </a:spcBef>
              <a:buClr>
                <a:srgbClr val="002060"/>
              </a:buClr>
              <a:buSzPct val="100000"/>
            </a:pPr>
            <a:r>
              <a:rPr lang="en-AU" sz="1400">
                <a:solidFill>
                  <a:srgbClr val="002664"/>
                </a:solidFill>
              </a:rPr>
              <a:t>Literacy and numeracy parents and carers page:</a:t>
            </a:r>
          </a:p>
          <a:p>
            <a:pPr marL="180975" indent="0">
              <a:lnSpc>
                <a:spcPct val="100000"/>
              </a:lnSpc>
              <a:spcBef>
                <a:spcPts val="600"/>
              </a:spcBef>
              <a:buClr>
                <a:srgbClr val="002060"/>
              </a:buClr>
              <a:buSzPct val="100000"/>
              <a:buNone/>
            </a:pPr>
            <a:r>
              <a:rPr lang="en-AU" sz="1400">
                <a:solidFill>
                  <a:srgbClr val="002664"/>
                </a:solidFill>
                <a:hlinkClick r:id="rId5"/>
              </a:rPr>
              <a:t>https://education.nsw.gov.au/teaching-and-learning/</a:t>
            </a:r>
            <a:br>
              <a:rPr lang="en-AU" sz="1400">
                <a:hlinkClick r:id="rId5"/>
              </a:rPr>
            </a:br>
            <a:r>
              <a:rPr lang="en-AU" sz="1400">
                <a:solidFill>
                  <a:srgbClr val="002664"/>
                </a:solidFill>
                <a:hlinkClick r:id="rId5"/>
              </a:rPr>
              <a:t>curriculum/literacy-and-numeracy/resources-for-parents-and-carers</a:t>
            </a:r>
            <a:endParaRPr lang="en-AU" sz="1400">
              <a:solidFill>
                <a:srgbClr val="002664"/>
              </a:solidFill>
            </a:endParaRPr>
          </a:p>
          <a:p>
            <a:pPr marL="0" lvl="0" indent="0" algn="l" rtl="0">
              <a:lnSpc>
                <a:spcPct val="90000"/>
              </a:lnSpc>
              <a:spcBef>
                <a:spcPts val="1000"/>
              </a:spcBef>
              <a:spcAft>
                <a:spcPts val="0"/>
              </a:spcAft>
              <a:buNone/>
            </a:pPr>
            <a:br>
              <a:rPr lang="en-AU" sz="1200"/>
            </a:br>
            <a:br>
              <a:rPr lang="en" sz="1200"/>
            </a:br>
            <a:br>
              <a:rPr lang="en" sz="1200"/>
            </a:br>
            <a:endParaRPr sz="1200">
              <a:solidFill>
                <a:srgbClr val="002664"/>
              </a:solidFill>
            </a:endParaRPr>
          </a:p>
        </p:txBody>
      </p:sp>
      <p:sp>
        <p:nvSpPr>
          <p:cNvPr id="1430" name="Google Shape;1430;p47">
            <a:extLst>
              <a:ext uri="{FF2B5EF4-FFF2-40B4-BE49-F238E27FC236}">
                <a16:creationId xmlns:a16="http://schemas.microsoft.com/office/drawing/2014/main" id="{9C05D8E6-FEA6-922D-732E-06C432B1379C}"/>
              </a:ext>
            </a:extLst>
          </p:cNvPr>
          <p:cNvSpPr txBox="1">
            <a:spLocks noGrp="1"/>
          </p:cNvSpPr>
          <p:nvPr>
            <p:ph type="title"/>
          </p:nvPr>
        </p:nvSpPr>
        <p:spPr>
          <a:xfrm>
            <a:off x="355599" y="417729"/>
            <a:ext cx="6426201" cy="94394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b="1">
                <a:solidFill>
                  <a:srgbClr val="002664"/>
                </a:solidFill>
                <a:latin typeface="Public Sans SemiBold" pitchFamily="2" charset="0"/>
              </a:rPr>
              <a:t>Resources for families from the department webpages</a:t>
            </a:r>
          </a:p>
        </p:txBody>
      </p:sp>
      <p:sp>
        <p:nvSpPr>
          <p:cNvPr id="1431" name="Google Shape;1431;p47">
            <a:extLst>
              <a:ext uri="{FF2B5EF4-FFF2-40B4-BE49-F238E27FC236}">
                <a16:creationId xmlns:a16="http://schemas.microsoft.com/office/drawing/2014/main" id="{F092E7A5-71C4-ECD6-5F0A-2083F998336C}"/>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23</a:t>
            </a:fld>
            <a:endParaRPr/>
          </a:p>
        </p:txBody>
      </p:sp>
      <p:sp>
        <p:nvSpPr>
          <p:cNvPr id="1432" name="Google Shape;1432;p47">
            <a:extLst>
              <a:ext uri="{FF2B5EF4-FFF2-40B4-BE49-F238E27FC236}">
                <a16:creationId xmlns:a16="http://schemas.microsoft.com/office/drawing/2014/main" id="{C3E879CF-D370-E04F-FB6A-02DD4E075E36}"/>
              </a:ext>
            </a:extLst>
          </p:cNvPr>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3" name="Google Shape;1433;p47">
            <a:extLst>
              <a:ext uri="{FF2B5EF4-FFF2-40B4-BE49-F238E27FC236}">
                <a16:creationId xmlns:a16="http://schemas.microsoft.com/office/drawing/2014/main" id="{E0277234-0A5B-B757-6CA4-9CBBC666C24F}"/>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23</a:t>
            </a:fld>
            <a:endParaRPr>
              <a:solidFill>
                <a:schemeClr val="lt1"/>
              </a:solidFill>
              <a:latin typeface="Public Sans"/>
              <a:ea typeface="Public Sans"/>
              <a:cs typeface="Public Sans"/>
              <a:sym typeface="Public Sans"/>
            </a:endParaRPr>
          </a:p>
        </p:txBody>
      </p:sp>
      <p:pic>
        <p:nvPicPr>
          <p:cNvPr id="6" name="Picture 5">
            <a:extLst>
              <a:ext uri="{FF2B5EF4-FFF2-40B4-BE49-F238E27FC236}">
                <a16:creationId xmlns:a16="http://schemas.microsoft.com/office/drawing/2014/main" id="{0F52EC84-EC89-1106-7339-75D1C4A0EAC2}"/>
              </a:ext>
            </a:extLst>
          </p:cNvPr>
          <p:cNvPicPr>
            <a:picLocks noChangeAspect="1"/>
          </p:cNvPicPr>
          <p:nvPr/>
        </p:nvPicPr>
        <p:blipFill>
          <a:blip r:embed="rId6"/>
          <a:srcRect l="-683" t="-692" r="4863" b="692"/>
          <a:stretch/>
        </p:blipFill>
        <p:spPr>
          <a:xfrm>
            <a:off x="5572664" y="1540264"/>
            <a:ext cx="3279112" cy="2419261"/>
          </a:xfrm>
          <a:prstGeom prst="rect">
            <a:avLst/>
          </a:prstGeom>
          <a:noFill/>
        </p:spPr>
      </p:pic>
    </p:spTree>
    <p:extLst>
      <p:ext uri="{BB962C8B-B14F-4D97-AF65-F5344CB8AC3E}">
        <p14:creationId xmlns:p14="http://schemas.microsoft.com/office/powerpoint/2010/main" val="1908686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B8C1"/>
        </a:solidFill>
        <a:effectLst/>
      </p:bgPr>
    </p:bg>
    <p:spTree>
      <p:nvGrpSpPr>
        <p:cNvPr id="1" name="Shape 1427">
          <a:extLst>
            <a:ext uri="{FF2B5EF4-FFF2-40B4-BE49-F238E27FC236}">
              <a16:creationId xmlns:a16="http://schemas.microsoft.com/office/drawing/2014/main" id="{6EAD0076-F046-1F81-7E9E-C6B209A4C408}"/>
            </a:ext>
          </a:extLst>
        </p:cNvPr>
        <p:cNvGrpSpPr/>
        <p:nvPr/>
      </p:nvGrpSpPr>
      <p:grpSpPr>
        <a:xfrm>
          <a:off x="0" y="0"/>
          <a:ext cx="0" cy="0"/>
          <a:chOff x="0" y="0"/>
          <a:chExt cx="0" cy="0"/>
        </a:xfrm>
      </p:grpSpPr>
      <p:sp>
        <p:nvSpPr>
          <p:cNvPr id="1430" name="Google Shape;1430;p47">
            <a:extLst>
              <a:ext uri="{FF2B5EF4-FFF2-40B4-BE49-F238E27FC236}">
                <a16:creationId xmlns:a16="http://schemas.microsoft.com/office/drawing/2014/main" id="{0D4FC03D-E8C9-A878-C62F-95431372A6CE}"/>
              </a:ext>
            </a:extLst>
          </p:cNvPr>
          <p:cNvSpPr txBox="1">
            <a:spLocks noGrp="1"/>
          </p:cNvSpPr>
          <p:nvPr>
            <p:ph type="title"/>
          </p:nvPr>
        </p:nvSpPr>
        <p:spPr>
          <a:xfrm>
            <a:off x="355599" y="373336"/>
            <a:ext cx="6426201" cy="58479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b="1">
                <a:solidFill>
                  <a:srgbClr val="002664"/>
                </a:solidFill>
                <a:latin typeface="Public Sans SemiBold" pitchFamily="2" charset="0"/>
              </a:rPr>
              <a:t>Books about starting school</a:t>
            </a:r>
          </a:p>
        </p:txBody>
      </p:sp>
      <p:sp>
        <p:nvSpPr>
          <p:cNvPr id="1431" name="Google Shape;1431;p47">
            <a:extLst>
              <a:ext uri="{FF2B5EF4-FFF2-40B4-BE49-F238E27FC236}">
                <a16:creationId xmlns:a16="http://schemas.microsoft.com/office/drawing/2014/main" id="{BC3FB8A4-7F29-3E68-9C46-101368623D57}"/>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24</a:t>
            </a:fld>
            <a:endParaRPr/>
          </a:p>
        </p:txBody>
      </p:sp>
      <p:sp>
        <p:nvSpPr>
          <p:cNvPr id="1432" name="Google Shape;1432;p47">
            <a:extLst>
              <a:ext uri="{FF2B5EF4-FFF2-40B4-BE49-F238E27FC236}">
                <a16:creationId xmlns:a16="http://schemas.microsoft.com/office/drawing/2014/main" id="{54D58B7B-E368-77CC-502C-45D1B1207998}"/>
              </a:ext>
            </a:extLst>
          </p:cNvPr>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3" name="Google Shape;1433;p47">
            <a:extLst>
              <a:ext uri="{FF2B5EF4-FFF2-40B4-BE49-F238E27FC236}">
                <a16:creationId xmlns:a16="http://schemas.microsoft.com/office/drawing/2014/main" id="{6FBF82AD-C279-88BE-3E14-5D1D28AB6F5F}"/>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24</a:t>
            </a:fld>
            <a:endParaRPr>
              <a:solidFill>
                <a:schemeClr val="lt1"/>
              </a:solidFill>
              <a:latin typeface="Public Sans"/>
              <a:ea typeface="Public Sans"/>
              <a:cs typeface="Public Sans"/>
              <a:sym typeface="Public Sans"/>
            </a:endParaRPr>
          </a:p>
        </p:txBody>
      </p:sp>
      <p:pic>
        <p:nvPicPr>
          <p:cNvPr id="4" name="Picture 3" descr="A book cover with a cartoon bird&#10;&#10;AI-generated content may be incorrect.">
            <a:extLst>
              <a:ext uri="{FF2B5EF4-FFF2-40B4-BE49-F238E27FC236}">
                <a16:creationId xmlns:a16="http://schemas.microsoft.com/office/drawing/2014/main" id="{ADBCFDB6-61B2-0DDD-2F3C-FBBAFF785493}"/>
              </a:ext>
            </a:extLst>
          </p:cNvPr>
          <p:cNvPicPr>
            <a:picLocks noChangeAspect="1"/>
          </p:cNvPicPr>
          <p:nvPr/>
        </p:nvPicPr>
        <p:blipFill>
          <a:blip r:embed="rId3"/>
          <a:stretch>
            <a:fillRect/>
          </a:stretch>
        </p:blipFill>
        <p:spPr>
          <a:xfrm>
            <a:off x="472810" y="1050316"/>
            <a:ext cx="1324431" cy="1324431"/>
          </a:xfrm>
          <a:prstGeom prst="rect">
            <a:avLst/>
          </a:prstGeom>
        </p:spPr>
      </p:pic>
      <p:pic>
        <p:nvPicPr>
          <p:cNvPr id="5" name="Picture 4" descr="A cartoon of a dog painting&#10;&#10;AI-generated content may be incorrect.">
            <a:extLst>
              <a:ext uri="{FF2B5EF4-FFF2-40B4-BE49-F238E27FC236}">
                <a16:creationId xmlns:a16="http://schemas.microsoft.com/office/drawing/2014/main" id="{4AC8E0C1-79F4-EC02-DFBA-884A48EF1BCF}"/>
              </a:ext>
            </a:extLst>
          </p:cNvPr>
          <p:cNvPicPr>
            <a:picLocks noChangeAspect="1"/>
          </p:cNvPicPr>
          <p:nvPr/>
        </p:nvPicPr>
        <p:blipFill>
          <a:blip r:embed="rId4"/>
          <a:stretch>
            <a:fillRect/>
          </a:stretch>
        </p:blipFill>
        <p:spPr>
          <a:xfrm>
            <a:off x="1997204" y="1050316"/>
            <a:ext cx="1324431" cy="1317546"/>
          </a:xfrm>
          <a:prstGeom prst="rect">
            <a:avLst/>
          </a:prstGeom>
        </p:spPr>
      </p:pic>
      <p:pic>
        <p:nvPicPr>
          <p:cNvPr id="7" name="Picture 6" descr="A group of children walking with a bear&#10;&#10;AI-generated content may be incorrect.">
            <a:extLst>
              <a:ext uri="{FF2B5EF4-FFF2-40B4-BE49-F238E27FC236}">
                <a16:creationId xmlns:a16="http://schemas.microsoft.com/office/drawing/2014/main" id="{FC16FC91-8F9C-BDB8-E110-A62422DF30A9}"/>
              </a:ext>
            </a:extLst>
          </p:cNvPr>
          <p:cNvPicPr>
            <a:picLocks noChangeAspect="1"/>
          </p:cNvPicPr>
          <p:nvPr/>
        </p:nvPicPr>
        <p:blipFill>
          <a:blip r:embed="rId5"/>
          <a:stretch>
            <a:fillRect/>
          </a:stretch>
        </p:blipFill>
        <p:spPr>
          <a:xfrm>
            <a:off x="3515420" y="1050315"/>
            <a:ext cx="1779385" cy="1324355"/>
          </a:xfrm>
          <a:prstGeom prst="rect">
            <a:avLst/>
          </a:prstGeom>
        </p:spPr>
      </p:pic>
      <p:pic>
        <p:nvPicPr>
          <p:cNvPr id="8" name="Picture 7" descr="A group of children holding a sign&#10;&#10;AI-generated content may be incorrect.">
            <a:extLst>
              <a:ext uri="{FF2B5EF4-FFF2-40B4-BE49-F238E27FC236}">
                <a16:creationId xmlns:a16="http://schemas.microsoft.com/office/drawing/2014/main" id="{62BFB053-1C25-EB28-79FA-AF869DB7C952}"/>
              </a:ext>
            </a:extLst>
          </p:cNvPr>
          <p:cNvPicPr>
            <a:picLocks noChangeAspect="1"/>
          </p:cNvPicPr>
          <p:nvPr/>
        </p:nvPicPr>
        <p:blipFill>
          <a:blip r:embed="rId6"/>
          <a:stretch>
            <a:fillRect/>
          </a:stretch>
        </p:blipFill>
        <p:spPr>
          <a:xfrm>
            <a:off x="5510069" y="1050885"/>
            <a:ext cx="1595266" cy="1317548"/>
          </a:xfrm>
          <a:prstGeom prst="rect">
            <a:avLst/>
          </a:prstGeom>
        </p:spPr>
      </p:pic>
      <p:pic>
        <p:nvPicPr>
          <p:cNvPr id="9" name="Picture 8" descr="A book cover of a child&#10;&#10;AI-generated content may be incorrect.">
            <a:extLst>
              <a:ext uri="{FF2B5EF4-FFF2-40B4-BE49-F238E27FC236}">
                <a16:creationId xmlns:a16="http://schemas.microsoft.com/office/drawing/2014/main" id="{39A77171-7051-CD0B-FF81-FDB6A19A3B9B}"/>
              </a:ext>
            </a:extLst>
          </p:cNvPr>
          <p:cNvPicPr>
            <a:picLocks noChangeAspect="1"/>
          </p:cNvPicPr>
          <p:nvPr/>
        </p:nvPicPr>
        <p:blipFill>
          <a:blip r:embed="rId7"/>
          <a:stretch>
            <a:fillRect/>
          </a:stretch>
        </p:blipFill>
        <p:spPr>
          <a:xfrm>
            <a:off x="7318103" y="1050885"/>
            <a:ext cx="1316928" cy="1316928"/>
          </a:xfrm>
          <a:prstGeom prst="rect">
            <a:avLst/>
          </a:prstGeom>
        </p:spPr>
      </p:pic>
      <p:pic>
        <p:nvPicPr>
          <p:cNvPr id="10" name="Picture 9" descr="A book cover of a kissing hand&#10;&#10;AI-generated content may be incorrect.">
            <a:extLst>
              <a:ext uri="{FF2B5EF4-FFF2-40B4-BE49-F238E27FC236}">
                <a16:creationId xmlns:a16="http://schemas.microsoft.com/office/drawing/2014/main" id="{8EB93498-C22A-846E-A6FE-CAA07898ED4B}"/>
              </a:ext>
            </a:extLst>
          </p:cNvPr>
          <p:cNvPicPr>
            <a:picLocks noChangeAspect="1"/>
          </p:cNvPicPr>
          <p:nvPr/>
        </p:nvPicPr>
        <p:blipFill>
          <a:blip r:embed="rId8"/>
          <a:stretch>
            <a:fillRect/>
          </a:stretch>
        </p:blipFill>
        <p:spPr>
          <a:xfrm>
            <a:off x="2031708" y="2987060"/>
            <a:ext cx="1218301" cy="1459515"/>
          </a:xfrm>
          <a:prstGeom prst="rect">
            <a:avLst/>
          </a:prstGeom>
        </p:spPr>
      </p:pic>
      <p:pic>
        <p:nvPicPr>
          <p:cNvPr id="11" name="Picture 10" descr="A cover of a book&#10;&#10;AI-generated content may be incorrect.">
            <a:extLst>
              <a:ext uri="{FF2B5EF4-FFF2-40B4-BE49-F238E27FC236}">
                <a16:creationId xmlns:a16="http://schemas.microsoft.com/office/drawing/2014/main" id="{73741024-D198-A4DB-7BA6-54AE20F63127}"/>
              </a:ext>
            </a:extLst>
          </p:cNvPr>
          <p:cNvPicPr>
            <a:picLocks noChangeAspect="1"/>
          </p:cNvPicPr>
          <p:nvPr/>
        </p:nvPicPr>
        <p:blipFill>
          <a:blip r:embed="rId9"/>
          <a:srcRect b="17052"/>
          <a:stretch/>
        </p:blipFill>
        <p:spPr>
          <a:xfrm>
            <a:off x="3584430" y="2996586"/>
            <a:ext cx="1636798" cy="1459514"/>
          </a:xfrm>
          <a:prstGeom prst="rect">
            <a:avLst/>
          </a:prstGeom>
        </p:spPr>
      </p:pic>
      <p:pic>
        <p:nvPicPr>
          <p:cNvPr id="12" name="Picture 11" descr="A book cover of a child holding a sign&#10;&#10;AI-generated content may be incorrect.">
            <a:extLst>
              <a:ext uri="{FF2B5EF4-FFF2-40B4-BE49-F238E27FC236}">
                <a16:creationId xmlns:a16="http://schemas.microsoft.com/office/drawing/2014/main" id="{BCF2AC87-558E-2AC5-E81E-AF87C5EEDB00}"/>
              </a:ext>
            </a:extLst>
          </p:cNvPr>
          <p:cNvPicPr>
            <a:picLocks noChangeAspect="1"/>
          </p:cNvPicPr>
          <p:nvPr/>
        </p:nvPicPr>
        <p:blipFill>
          <a:blip r:embed="rId10"/>
          <a:stretch>
            <a:fillRect/>
          </a:stretch>
        </p:blipFill>
        <p:spPr>
          <a:xfrm>
            <a:off x="5561829" y="2996586"/>
            <a:ext cx="1496008" cy="1459514"/>
          </a:xfrm>
          <a:prstGeom prst="rect">
            <a:avLst/>
          </a:prstGeom>
        </p:spPr>
      </p:pic>
      <p:sp>
        <p:nvSpPr>
          <p:cNvPr id="18" name="TextBox 17">
            <a:extLst>
              <a:ext uri="{FF2B5EF4-FFF2-40B4-BE49-F238E27FC236}">
                <a16:creationId xmlns:a16="http://schemas.microsoft.com/office/drawing/2014/main" id="{0A69E619-F696-0B7F-CF78-C7030A31C65B}"/>
              </a:ext>
            </a:extLst>
          </p:cNvPr>
          <p:cNvSpPr txBox="1"/>
          <p:nvPr/>
        </p:nvSpPr>
        <p:spPr>
          <a:xfrm>
            <a:off x="386550" y="2426760"/>
            <a:ext cx="1473816"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a:solidFill>
                  <a:srgbClr val="002664"/>
                </a:solidFill>
                <a:latin typeface="Public Sans Light"/>
                <a:ea typeface="+mn-ea"/>
                <a:cs typeface="+mn-cs"/>
              </a:rPr>
              <a:t>The Pigeon HAS to Go to School!</a:t>
            </a:r>
          </a:p>
        </p:txBody>
      </p:sp>
      <p:sp>
        <p:nvSpPr>
          <p:cNvPr id="19" name="TextBox 18">
            <a:extLst>
              <a:ext uri="{FF2B5EF4-FFF2-40B4-BE49-F238E27FC236}">
                <a16:creationId xmlns:a16="http://schemas.microsoft.com/office/drawing/2014/main" id="{3CE98650-20F4-0760-4631-F66CD3E23C52}"/>
              </a:ext>
            </a:extLst>
          </p:cNvPr>
          <p:cNvSpPr txBox="1"/>
          <p:nvPr/>
        </p:nvSpPr>
        <p:spPr>
          <a:xfrm>
            <a:off x="1983429" y="2422174"/>
            <a:ext cx="1316928"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a:solidFill>
                  <a:srgbClr val="002664"/>
                </a:solidFill>
                <a:latin typeface="Public Sans Light"/>
                <a:ea typeface="+mn-ea"/>
                <a:cs typeface="+mn-cs"/>
              </a:rPr>
              <a:t>Spot Goes to School</a:t>
            </a:r>
          </a:p>
        </p:txBody>
      </p:sp>
      <p:sp>
        <p:nvSpPr>
          <p:cNvPr id="20" name="TextBox 19">
            <a:extLst>
              <a:ext uri="{FF2B5EF4-FFF2-40B4-BE49-F238E27FC236}">
                <a16:creationId xmlns:a16="http://schemas.microsoft.com/office/drawing/2014/main" id="{110E7D55-DC71-C1A0-D5A0-4CF93532708A}"/>
              </a:ext>
            </a:extLst>
          </p:cNvPr>
          <p:cNvSpPr txBox="1"/>
          <p:nvPr/>
        </p:nvSpPr>
        <p:spPr>
          <a:xfrm>
            <a:off x="3622441" y="2425305"/>
            <a:ext cx="1592989" cy="42775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a:solidFill>
                  <a:srgbClr val="002664"/>
                </a:solidFill>
                <a:latin typeface="Public Sans Light"/>
                <a:ea typeface="+mn-ea"/>
                <a:cs typeface="+mn-cs"/>
              </a:rPr>
              <a:t>Wombat Goes to School</a:t>
            </a:r>
          </a:p>
        </p:txBody>
      </p:sp>
      <p:sp>
        <p:nvSpPr>
          <p:cNvPr id="21" name="TextBox 20">
            <a:extLst>
              <a:ext uri="{FF2B5EF4-FFF2-40B4-BE49-F238E27FC236}">
                <a16:creationId xmlns:a16="http://schemas.microsoft.com/office/drawing/2014/main" id="{56361422-4977-EB26-FC33-795E91D41057}"/>
              </a:ext>
            </a:extLst>
          </p:cNvPr>
          <p:cNvSpPr txBox="1"/>
          <p:nvPr/>
        </p:nvSpPr>
        <p:spPr>
          <a:xfrm>
            <a:off x="5760783" y="2431670"/>
            <a:ext cx="1097194" cy="43414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a:solidFill>
                  <a:srgbClr val="002664"/>
                </a:solidFill>
                <a:latin typeface="Public Sans Light"/>
                <a:ea typeface="+mn-ea"/>
                <a:cs typeface="+mn-cs"/>
              </a:rPr>
              <a:t>Starting School</a:t>
            </a:r>
          </a:p>
        </p:txBody>
      </p:sp>
      <p:sp>
        <p:nvSpPr>
          <p:cNvPr id="22" name="TextBox 21">
            <a:extLst>
              <a:ext uri="{FF2B5EF4-FFF2-40B4-BE49-F238E27FC236}">
                <a16:creationId xmlns:a16="http://schemas.microsoft.com/office/drawing/2014/main" id="{EC1A393E-8132-953C-E5C2-9B3B83925CBA}"/>
              </a:ext>
            </a:extLst>
          </p:cNvPr>
          <p:cNvSpPr txBox="1"/>
          <p:nvPr/>
        </p:nvSpPr>
        <p:spPr>
          <a:xfrm>
            <a:off x="7449291" y="2422174"/>
            <a:ext cx="1097194"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a:solidFill>
                  <a:srgbClr val="002664"/>
                </a:solidFill>
                <a:latin typeface="Public Sans Light"/>
                <a:ea typeface="+mn-ea"/>
                <a:cs typeface="+mn-cs"/>
              </a:rPr>
              <a:t>First Day</a:t>
            </a:r>
          </a:p>
          <a:p>
            <a:pPr algn="ctr" defTabSz="609585">
              <a:buClrTx/>
              <a:buFontTx/>
              <a:buNone/>
            </a:pPr>
            <a:endParaRPr lang="en-US" kern="1200">
              <a:solidFill>
                <a:srgbClr val="22272B"/>
              </a:solidFill>
              <a:latin typeface="Public Sans Light"/>
              <a:ea typeface="+mn-ea"/>
              <a:cs typeface="+mn-cs"/>
            </a:endParaRPr>
          </a:p>
        </p:txBody>
      </p:sp>
      <p:sp>
        <p:nvSpPr>
          <p:cNvPr id="26" name="TextBox 25">
            <a:extLst>
              <a:ext uri="{FF2B5EF4-FFF2-40B4-BE49-F238E27FC236}">
                <a16:creationId xmlns:a16="http://schemas.microsoft.com/office/drawing/2014/main" id="{BB8208EA-773C-0944-356A-0EEEFD1D307D}"/>
              </a:ext>
            </a:extLst>
          </p:cNvPr>
          <p:cNvSpPr txBox="1"/>
          <p:nvPr/>
        </p:nvSpPr>
        <p:spPr>
          <a:xfrm>
            <a:off x="1716657" y="4541286"/>
            <a:ext cx="1798763"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a:solidFill>
                  <a:srgbClr val="002664"/>
                </a:solidFill>
                <a:latin typeface="Public Sans Light"/>
                <a:ea typeface="+mn-ea"/>
                <a:cs typeface="+mn-cs"/>
              </a:rPr>
              <a:t>The Kissing Hand</a:t>
            </a:r>
          </a:p>
        </p:txBody>
      </p:sp>
      <p:sp>
        <p:nvSpPr>
          <p:cNvPr id="27" name="TextBox 26">
            <a:extLst>
              <a:ext uri="{FF2B5EF4-FFF2-40B4-BE49-F238E27FC236}">
                <a16:creationId xmlns:a16="http://schemas.microsoft.com/office/drawing/2014/main" id="{516336C8-7856-851D-5C01-E4072C9AC9A3}"/>
              </a:ext>
            </a:extLst>
          </p:cNvPr>
          <p:cNvSpPr txBox="1"/>
          <p:nvPr/>
        </p:nvSpPr>
        <p:spPr>
          <a:xfrm>
            <a:off x="3403283" y="4539906"/>
            <a:ext cx="1970974"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a:solidFill>
                  <a:srgbClr val="002664"/>
                </a:solidFill>
                <a:latin typeface="Public Sans Light"/>
                <a:ea typeface="+mn-ea"/>
                <a:cs typeface="+mn-cs"/>
              </a:rPr>
              <a:t>Starting School</a:t>
            </a:r>
          </a:p>
        </p:txBody>
      </p:sp>
      <p:sp>
        <p:nvSpPr>
          <p:cNvPr id="28" name="TextBox 27">
            <a:extLst>
              <a:ext uri="{FF2B5EF4-FFF2-40B4-BE49-F238E27FC236}">
                <a16:creationId xmlns:a16="http://schemas.microsoft.com/office/drawing/2014/main" id="{6500A25E-5FC4-9AB5-2B90-D9C77B496BDD}"/>
              </a:ext>
            </a:extLst>
          </p:cNvPr>
          <p:cNvSpPr txBox="1"/>
          <p:nvPr/>
        </p:nvSpPr>
        <p:spPr>
          <a:xfrm>
            <a:off x="5365630" y="4541287"/>
            <a:ext cx="1943847"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a:solidFill>
                  <a:srgbClr val="002664"/>
                </a:solidFill>
                <a:latin typeface="Public Sans Light"/>
                <a:ea typeface="+mn-ea"/>
                <a:cs typeface="+mn-cs"/>
              </a:rPr>
              <a:t>Ozzie Goes to School</a:t>
            </a:r>
          </a:p>
        </p:txBody>
      </p:sp>
    </p:spTree>
    <p:extLst>
      <p:ext uri="{BB962C8B-B14F-4D97-AF65-F5344CB8AC3E}">
        <p14:creationId xmlns:p14="http://schemas.microsoft.com/office/powerpoint/2010/main" val="1696292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B8C1"/>
        </a:solidFill>
        <a:effectLst/>
      </p:bgPr>
    </p:bg>
    <p:spTree>
      <p:nvGrpSpPr>
        <p:cNvPr id="1" name="Shape 1427">
          <a:extLst>
            <a:ext uri="{FF2B5EF4-FFF2-40B4-BE49-F238E27FC236}">
              <a16:creationId xmlns:a16="http://schemas.microsoft.com/office/drawing/2014/main" id="{6A1B6F6E-384C-C18F-0A41-EA4861B72C6F}"/>
            </a:ext>
          </a:extLst>
        </p:cNvPr>
        <p:cNvGrpSpPr/>
        <p:nvPr/>
      </p:nvGrpSpPr>
      <p:grpSpPr>
        <a:xfrm>
          <a:off x="0" y="0"/>
          <a:ext cx="0" cy="0"/>
          <a:chOff x="0" y="0"/>
          <a:chExt cx="0" cy="0"/>
        </a:xfrm>
      </p:grpSpPr>
      <p:sp>
        <p:nvSpPr>
          <p:cNvPr id="1430" name="Google Shape;1430;p47">
            <a:extLst>
              <a:ext uri="{FF2B5EF4-FFF2-40B4-BE49-F238E27FC236}">
                <a16:creationId xmlns:a16="http://schemas.microsoft.com/office/drawing/2014/main" id="{96D1105F-BCE5-6F70-0AEB-2ED66E5455F3}"/>
              </a:ext>
            </a:extLst>
          </p:cNvPr>
          <p:cNvSpPr txBox="1">
            <a:spLocks noGrp="1"/>
          </p:cNvSpPr>
          <p:nvPr>
            <p:ph type="title"/>
          </p:nvPr>
        </p:nvSpPr>
        <p:spPr>
          <a:xfrm>
            <a:off x="355599" y="535768"/>
            <a:ext cx="7854736" cy="58479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b="1">
                <a:solidFill>
                  <a:srgbClr val="002664"/>
                </a:solidFill>
                <a:latin typeface="Public Sans SemiBold" pitchFamily="2" charset="0"/>
              </a:rPr>
              <a:t>Videos about starting school from the department</a:t>
            </a:r>
          </a:p>
        </p:txBody>
      </p:sp>
      <p:sp>
        <p:nvSpPr>
          <p:cNvPr id="1431" name="Google Shape;1431;p47">
            <a:extLst>
              <a:ext uri="{FF2B5EF4-FFF2-40B4-BE49-F238E27FC236}">
                <a16:creationId xmlns:a16="http://schemas.microsoft.com/office/drawing/2014/main" id="{58F1F70E-1FB4-CD59-C53A-AACAF6459361}"/>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25</a:t>
            </a:fld>
            <a:endParaRPr/>
          </a:p>
        </p:txBody>
      </p:sp>
      <p:sp>
        <p:nvSpPr>
          <p:cNvPr id="1432" name="Google Shape;1432;p47">
            <a:extLst>
              <a:ext uri="{FF2B5EF4-FFF2-40B4-BE49-F238E27FC236}">
                <a16:creationId xmlns:a16="http://schemas.microsoft.com/office/drawing/2014/main" id="{5F287423-F6C6-8EC6-9334-7CDC09611A63}"/>
              </a:ext>
            </a:extLst>
          </p:cNvPr>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3" name="Google Shape;1433;p47">
            <a:extLst>
              <a:ext uri="{FF2B5EF4-FFF2-40B4-BE49-F238E27FC236}">
                <a16:creationId xmlns:a16="http://schemas.microsoft.com/office/drawing/2014/main" id="{DED4095A-7FD2-1BED-3418-7BFEB6C43AE4}"/>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25</a:t>
            </a:fld>
            <a:endParaRPr>
              <a:solidFill>
                <a:schemeClr val="lt1"/>
              </a:solidFill>
              <a:latin typeface="Public Sans"/>
              <a:ea typeface="Public Sans"/>
              <a:cs typeface="Public Sans"/>
              <a:sym typeface="Public Sans"/>
            </a:endParaRPr>
          </a:p>
        </p:txBody>
      </p:sp>
      <p:pic>
        <p:nvPicPr>
          <p:cNvPr id="2" name="Online Media 5" title="Transition to school">
            <a:hlinkClick r:id="" action="ppaction://media"/>
            <a:extLst>
              <a:ext uri="{FF2B5EF4-FFF2-40B4-BE49-F238E27FC236}">
                <a16:creationId xmlns:a16="http://schemas.microsoft.com/office/drawing/2014/main" id="{9A85AE7C-015E-0B8A-4BD6-C13B1B2CD3F4}"/>
              </a:ext>
            </a:extLst>
          </p:cNvPr>
          <p:cNvPicPr>
            <a:picLocks noRot="1" noChangeAspect="1"/>
          </p:cNvPicPr>
          <p:nvPr>
            <a:videoFile r:link="rId1"/>
          </p:nvPr>
        </p:nvPicPr>
        <p:blipFill>
          <a:blip r:embed="rId6"/>
          <a:stretch>
            <a:fillRect/>
          </a:stretch>
        </p:blipFill>
        <p:spPr>
          <a:xfrm>
            <a:off x="5934280" y="1548215"/>
            <a:ext cx="2435062" cy="1376140"/>
          </a:xfrm>
          <a:prstGeom prst="rect">
            <a:avLst/>
          </a:prstGeom>
        </p:spPr>
      </p:pic>
      <p:pic>
        <p:nvPicPr>
          <p:cNvPr id="3" name="Online Media 7" title="The next step – School Insight Series">
            <a:hlinkClick r:id="" action="ppaction://media"/>
            <a:extLst>
              <a:ext uri="{FF2B5EF4-FFF2-40B4-BE49-F238E27FC236}">
                <a16:creationId xmlns:a16="http://schemas.microsoft.com/office/drawing/2014/main" id="{7E96D964-6D98-A076-6AF8-95DCB81CE0B7}"/>
              </a:ext>
            </a:extLst>
          </p:cNvPr>
          <p:cNvPicPr>
            <a:picLocks noRot="1" noChangeAspect="1"/>
          </p:cNvPicPr>
          <p:nvPr>
            <a:videoFile r:link="rId2"/>
          </p:nvPr>
        </p:nvPicPr>
        <p:blipFill>
          <a:blip r:embed="rId7"/>
          <a:stretch>
            <a:fillRect/>
          </a:stretch>
        </p:blipFill>
        <p:spPr>
          <a:xfrm>
            <a:off x="3163570" y="1548215"/>
            <a:ext cx="2471689" cy="1376140"/>
          </a:xfrm>
          <a:prstGeom prst="rect">
            <a:avLst/>
          </a:prstGeom>
        </p:spPr>
      </p:pic>
      <p:pic>
        <p:nvPicPr>
          <p:cNvPr id="6" name="Online Media 9" title="Back to School 2019: First Day at Kindy">
            <a:hlinkClick r:id="" action="ppaction://media"/>
            <a:extLst>
              <a:ext uri="{FF2B5EF4-FFF2-40B4-BE49-F238E27FC236}">
                <a16:creationId xmlns:a16="http://schemas.microsoft.com/office/drawing/2014/main" id="{74771AD2-52BB-D91D-ED46-D8498F8F50D4}"/>
              </a:ext>
            </a:extLst>
          </p:cNvPr>
          <p:cNvPicPr>
            <a:picLocks noRot="1" noChangeAspect="1"/>
          </p:cNvPicPr>
          <p:nvPr>
            <a:videoFile r:link="rId3"/>
          </p:nvPr>
        </p:nvPicPr>
        <p:blipFill>
          <a:blip r:embed="rId8"/>
          <a:stretch>
            <a:fillRect/>
          </a:stretch>
        </p:blipFill>
        <p:spPr>
          <a:xfrm>
            <a:off x="462280" y="1555835"/>
            <a:ext cx="2392377" cy="1367434"/>
          </a:xfrm>
          <a:prstGeom prst="rect">
            <a:avLst/>
          </a:prstGeom>
        </p:spPr>
      </p:pic>
      <p:sp>
        <p:nvSpPr>
          <p:cNvPr id="16" name="TextBox 15">
            <a:extLst>
              <a:ext uri="{FF2B5EF4-FFF2-40B4-BE49-F238E27FC236}">
                <a16:creationId xmlns:a16="http://schemas.microsoft.com/office/drawing/2014/main" id="{D94E34C9-42A0-895C-33D1-347C9C42550C}"/>
              </a:ext>
            </a:extLst>
          </p:cNvPr>
          <p:cNvSpPr txBox="1"/>
          <p:nvPr/>
        </p:nvSpPr>
        <p:spPr>
          <a:xfrm>
            <a:off x="5934280" y="3120237"/>
            <a:ext cx="2435062"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585">
              <a:buClrTx/>
              <a:buFontTx/>
              <a:buNone/>
            </a:pPr>
            <a:r>
              <a:rPr lang="en-GB" sz="1500" u="sng" kern="1200">
                <a:solidFill>
                  <a:srgbClr val="002664"/>
                </a:solidFill>
                <a:latin typeface="Public Sans Light"/>
                <a:ea typeface="+mn-ea"/>
                <a:hlinkClick r:id="rId9">
                  <a:extLst>
                    <a:ext uri="{A12FA001-AC4F-418D-AE19-62706E023703}">
                      <ahyp:hlinkClr xmlns:ahyp="http://schemas.microsoft.com/office/drawing/2018/hyperlinkcolor" val="tx"/>
                    </a:ext>
                  </a:extLst>
                </a:hlinkClick>
              </a:rPr>
              <a:t>https://www.youtube.com/watch?v=jSwR01Lcyv0</a:t>
            </a:r>
            <a:endParaRPr lang="en-GB" sz="1500" kern="1200">
              <a:solidFill>
                <a:srgbClr val="002664"/>
              </a:solidFill>
              <a:latin typeface="Public Sans Light"/>
              <a:ea typeface="+mn-ea"/>
              <a:cs typeface="+mn-cs"/>
              <a:hlinkClick r:id="rId9">
                <a:extLst>
                  <a:ext uri="{A12FA001-AC4F-418D-AE19-62706E023703}">
                    <ahyp:hlinkClr xmlns:ahyp="http://schemas.microsoft.com/office/drawing/2018/hyperlinkcolor" val="tx"/>
                  </a:ext>
                </a:extLst>
              </a:hlinkClick>
            </a:endParaRPr>
          </a:p>
        </p:txBody>
      </p:sp>
      <p:sp>
        <p:nvSpPr>
          <p:cNvPr id="17" name="TextBox 16">
            <a:extLst>
              <a:ext uri="{FF2B5EF4-FFF2-40B4-BE49-F238E27FC236}">
                <a16:creationId xmlns:a16="http://schemas.microsoft.com/office/drawing/2014/main" id="{B1653655-89FE-4413-93C2-3EE4639A564C}"/>
              </a:ext>
            </a:extLst>
          </p:cNvPr>
          <p:cNvSpPr txBox="1"/>
          <p:nvPr/>
        </p:nvSpPr>
        <p:spPr>
          <a:xfrm>
            <a:off x="3163569" y="3122468"/>
            <a:ext cx="2563836"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585">
              <a:buClrTx/>
              <a:buFontTx/>
              <a:buNone/>
            </a:pPr>
            <a:r>
              <a:rPr lang="en-GB" sz="1500" u="sng" kern="1200">
                <a:solidFill>
                  <a:srgbClr val="002664"/>
                </a:solidFill>
                <a:latin typeface="Public Sans Light"/>
                <a:ea typeface="+mn-ea"/>
                <a:hlinkClick r:id="rId10">
                  <a:extLst>
                    <a:ext uri="{A12FA001-AC4F-418D-AE19-62706E023703}">
                      <ahyp:hlinkClr xmlns:ahyp="http://schemas.microsoft.com/office/drawing/2018/hyperlinkcolor" val="tx"/>
                    </a:ext>
                  </a:extLst>
                </a:hlinkClick>
              </a:rPr>
              <a:t>https://www.youtube.</a:t>
            </a:r>
            <a:br>
              <a:rPr lang="en-GB" sz="1500" u="sng" kern="1200">
                <a:solidFill>
                  <a:srgbClr val="002664"/>
                </a:solidFill>
                <a:latin typeface="Public Sans Light"/>
                <a:ea typeface="+mn-ea"/>
                <a:hlinkClick r:id="rId10">
                  <a:extLst>
                    <a:ext uri="{A12FA001-AC4F-418D-AE19-62706E023703}">
                      <ahyp:hlinkClr xmlns:ahyp="http://schemas.microsoft.com/office/drawing/2018/hyperlinkcolor" val="tx"/>
                    </a:ext>
                  </a:extLst>
                </a:hlinkClick>
              </a:rPr>
            </a:br>
            <a:r>
              <a:rPr lang="en-GB" sz="1500" u="sng" kern="1200">
                <a:solidFill>
                  <a:srgbClr val="002664"/>
                </a:solidFill>
                <a:latin typeface="Public Sans Light"/>
                <a:ea typeface="+mn-ea"/>
                <a:hlinkClick r:id="rId10">
                  <a:extLst>
                    <a:ext uri="{A12FA001-AC4F-418D-AE19-62706E023703}">
                      <ahyp:hlinkClr xmlns:ahyp="http://schemas.microsoft.com/office/drawing/2018/hyperlinkcolor" val="tx"/>
                    </a:ext>
                  </a:extLst>
                </a:hlinkClick>
              </a:rPr>
              <a:t>com/</a:t>
            </a:r>
            <a:r>
              <a:rPr lang="en-GB" sz="1500" u="sng" kern="1200" err="1">
                <a:solidFill>
                  <a:srgbClr val="002664"/>
                </a:solidFill>
                <a:latin typeface="Public Sans Light"/>
                <a:ea typeface="+mn-ea"/>
                <a:hlinkClick r:id="rId10">
                  <a:extLst>
                    <a:ext uri="{A12FA001-AC4F-418D-AE19-62706E023703}">
                      <ahyp:hlinkClr xmlns:ahyp="http://schemas.microsoft.com/office/drawing/2018/hyperlinkcolor" val="tx"/>
                    </a:ext>
                  </a:extLst>
                </a:hlinkClick>
              </a:rPr>
              <a:t>watch?v</a:t>
            </a:r>
            <a:r>
              <a:rPr lang="en-GB" sz="1500" u="sng" kern="1200">
                <a:solidFill>
                  <a:srgbClr val="002664"/>
                </a:solidFill>
                <a:latin typeface="Public Sans Light"/>
                <a:ea typeface="+mn-ea"/>
                <a:hlinkClick r:id="rId10">
                  <a:extLst>
                    <a:ext uri="{A12FA001-AC4F-418D-AE19-62706E023703}">
                      <ahyp:hlinkClr xmlns:ahyp="http://schemas.microsoft.com/office/drawing/2018/hyperlinkcolor" val="tx"/>
                    </a:ext>
                  </a:extLst>
                </a:hlinkClick>
              </a:rPr>
              <a:t>=iGw8j3Odqm8</a:t>
            </a:r>
            <a:endParaRPr lang="en-GB" sz="1500" kern="1200">
              <a:solidFill>
                <a:srgbClr val="002664"/>
              </a:solidFill>
              <a:latin typeface="Public Sans Light"/>
              <a:ea typeface="+mn-ea"/>
              <a:cs typeface="+mn-cs"/>
              <a:hlinkClick r:id="rId10">
                <a:extLst>
                  <a:ext uri="{A12FA001-AC4F-418D-AE19-62706E023703}">
                    <ahyp:hlinkClr xmlns:ahyp="http://schemas.microsoft.com/office/drawing/2018/hyperlinkcolor" val="tx"/>
                  </a:ext>
                </a:extLst>
              </a:hlinkClick>
            </a:endParaRPr>
          </a:p>
        </p:txBody>
      </p:sp>
      <p:sp>
        <p:nvSpPr>
          <p:cNvPr id="23" name="TextBox 22">
            <a:extLst>
              <a:ext uri="{FF2B5EF4-FFF2-40B4-BE49-F238E27FC236}">
                <a16:creationId xmlns:a16="http://schemas.microsoft.com/office/drawing/2014/main" id="{78BAB68E-E679-BBE8-673A-653D9FBEB620}"/>
              </a:ext>
            </a:extLst>
          </p:cNvPr>
          <p:cNvSpPr txBox="1"/>
          <p:nvPr/>
        </p:nvSpPr>
        <p:spPr>
          <a:xfrm>
            <a:off x="462279" y="3120237"/>
            <a:ext cx="2392377"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585">
              <a:buClrTx/>
              <a:buFontTx/>
              <a:buNone/>
            </a:pPr>
            <a:r>
              <a:rPr lang="en-GB" sz="1500" u="sng" kern="1200">
                <a:solidFill>
                  <a:srgbClr val="002664"/>
                </a:solidFill>
                <a:latin typeface="Public Sans Light"/>
                <a:ea typeface="+mn-ea"/>
                <a:hlinkClick r:id="rId11">
                  <a:extLst>
                    <a:ext uri="{A12FA001-AC4F-418D-AE19-62706E023703}">
                      <ahyp:hlinkClr xmlns:ahyp="http://schemas.microsoft.com/office/drawing/2018/hyperlinkcolor" val="tx"/>
                    </a:ext>
                  </a:extLst>
                </a:hlinkClick>
              </a:rPr>
              <a:t>https://www.youtube.com/watch?v=FxMBiWiHsgw</a:t>
            </a:r>
            <a:endParaRPr lang="en-GB" sz="1500" kern="1200">
              <a:solidFill>
                <a:srgbClr val="002664"/>
              </a:solidFill>
              <a:latin typeface="Public Sans Light"/>
              <a:ea typeface="+mn-ea"/>
              <a:cs typeface="+mn-cs"/>
              <a:hlinkClick r:id="rId11">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171576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B8C1"/>
        </a:solidFill>
        <a:effectLst/>
      </p:bgPr>
    </p:bg>
    <p:spTree>
      <p:nvGrpSpPr>
        <p:cNvPr id="1" name="Shape 1427">
          <a:extLst>
            <a:ext uri="{FF2B5EF4-FFF2-40B4-BE49-F238E27FC236}">
              <a16:creationId xmlns:a16="http://schemas.microsoft.com/office/drawing/2014/main" id="{6A1B6F6E-384C-C18F-0A41-EA4861B72C6F}"/>
            </a:ext>
          </a:extLst>
        </p:cNvPr>
        <p:cNvGrpSpPr/>
        <p:nvPr/>
      </p:nvGrpSpPr>
      <p:grpSpPr>
        <a:xfrm>
          <a:off x="0" y="0"/>
          <a:ext cx="0" cy="0"/>
          <a:chOff x="0" y="0"/>
          <a:chExt cx="0" cy="0"/>
        </a:xfrm>
      </p:grpSpPr>
      <p:sp>
        <p:nvSpPr>
          <p:cNvPr id="1430" name="Google Shape;1430;p47">
            <a:extLst>
              <a:ext uri="{FF2B5EF4-FFF2-40B4-BE49-F238E27FC236}">
                <a16:creationId xmlns:a16="http://schemas.microsoft.com/office/drawing/2014/main" id="{96D1105F-BCE5-6F70-0AEB-2ED66E5455F3}"/>
              </a:ext>
            </a:extLst>
          </p:cNvPr>
          <p:cNvSpPr txBox="1">
            <a:spLocks noGrp="1"/>
          </p:cNvSpPr>
          <p:nvPr>
            <p:ph type="title"/>
          </p:nvPr>
        </p:nvSpPr>
        <p:spPr>
          <a:xfrm>
            <a:off x="355599" y="450970"/>
            <a:ext cx="7854736" cy="58479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b="1">
                <a:solidFill>
                  <a:srgbClr val="002664"/>
                </a:solidFill>
                <a:latin typeface="Public Sans SemiBold" pitchFamily="2" charset="0"/>
              </a:rPr>
              <a:t>Relevant translated documents</a:t>
            </a:r>
          </a:p>
        </p:txBody>
      </p:sp>
      <p:sp>
        <p:nvSpPr>
          <p:cNvPr id="1431" name="Google Shape;1431;p47">
            <a:extLst>
              <a:ext uri="{FF2B5EF4-FFF2-40B4-BE49-F238E27FC236}">
                <a16:creationId xmlns:a16="http://schemas.microsoft.com/office/drawing/2014/main" id="{58F1F70E-1FB4-CD59-C53A-AACAF6459361}"/>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26</a:t>
            </a:fld>
            <a:endParaRPr/>
          </a:p>
        </p:txBody>
      </p:sp>
      <p:sp>
        <p:nvSpPr>
          <p:cNvPr id="1432" name="Google Shape;1432;p47">
            <a:extLst>
              <a:ext uri="{FF2B5EF4-FFF2-40B4-BE49-F238E27FC236}">
                <a16:creationId xmlns:a16="http://schemas.microsoft.com/office/drawing/2014/main" id="{5F287423-F6C6-8EC6-9334-7CDC09611A63}"/>
              </a:ext>
            </a:extLst>
          </p:cNvPr>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3" name="Google Shape;1433;p47">
            <a:extLst>
              <a:ext uri="{FF2B5EF4-FFF2-40B4-BE49-F238E27FC236}">
                <a16:creationId xmlns:a16="http://schemas.microsoft.com/office/drawing/2014/main" id="{DED4095A-7FD2-1BED-3418-7BFEB6C43AE4}"/>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26</a:t>
            </a:fld>
            <a:endParaRPr>
              <a:solidFill>
                <a:schemeClr val="lt1"/>
              </a:solidFill>
              <a:latin typeface="Public Sans"/>
              <a:ea typeface="Public Sans"/>
              <a:cs typeface="Public Sans"/>
              <a:sym typeface="Public Sans"/>
            </a:endParaRPr>
          </a:p>
        </p:txBody>
      </p:sp>
      <p:sp>
        <p:nvSpPr>
          <p:cNvPr id="5" name="Google Shape;1468;p48">
            <a:extLst>
              <a:ext uri="{FF2B5EF4-FFF2-40B4-BE49-F238E27FC236}">
                <a16:creationId xmlns:a16="http://schemas.microsoft.com/office/drawing/2014/main" id="{A1328205-C264-9F36-32EC-2830975C6948}"/>
              </a:ext>
            </a:extLst>
          </p:cNvPr>
          <p:cNvSpPr txBox="1">
            <a:spLocks/>
          </p:cNvSpPr>
          <p:nvPr/>
        </p:nvSpPr>
        <p:spPr>
          <a:xfrm>
            <a:off x="311698" y="1725279"/>
            <a:ext cx="4416567" cy="33810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28600" indent="-194310">
              <a:lnSpc>
                <a:spcPct val="100000"/>
              </a:lnSpc>
              <a:spcAft>
                <a:spcPts val="200"/>
              </a:spcAft>
              <a:buClr>
                <a:srgbClr val="002664"/>
              </a:buClr>
              <a:buSzPts val="900"/>
            </a:pPr>
            <a:r>
              <a:rPr lang="en-AU" sz="1200">
                <a:solidFill>
                  <a:srgbClr val="002664"/>
                </a:solidFill>
                <a:latin typeface="Public Sans" pitchFamily="2" charset="0"/>
              </a:rPr>
              <a:t>Best Start Kindergarten Assessment:</a:t>
            </a:r>
          </a:p>
          <a:p>
            <a:pPr marL="228600" indent="0">
              <a:lnSpc>
                <a:spcPct val="100000"/>
              </a:lnSpc>
              <a:spcAft>
                <a:spcPts val="200"/>
              </a:spcAft>
              <a:buNone/>
            </a:pPr>
            <a:r>
              <a:rPr lang="en-AU" sz="1200" u="sng">
                <a:solidFill>
                  <a:srgbClr val="333333"/>
                </a:solidFill>
                <a:latin typeface="Public Sans" pitchFamily="2" charset="0"/>
                <a:hlinkClick r:id="rId3"/>
              </a:rPr>
              <a:t>Best Start Kindergarten Assessment - Letter</a:t>
            </a:r>
            <a:endParaRPr lang="en-AU" sz="1200">
              <a:solidFill>
                <a:srgbClr val="333333"/>
              </a:solidFill>
              <a:latin typeface="Public Sans" pitchFamily="2" charset="0"/>
            </a:endParaRPr>
          </a:p>
          <a:p>
            <a:pPr marL="228600" indent="0">
              <a:lnSpc>
                <a:spcPct val="100000"/>
              </a:lnSpc>
              <a:spcAft>
                <a:spcPts val="1200"/>
              </a:spcAft>
              <a:buNone/>
            </a:pPr>
            <a:r>
              <a:rPr lang="en-AU" sz="1200" u="sng">
                <a:solidFill>
                  <a:srgbClr val="333333"/>
                </a:solidFill>
                <a:latin typeface="Public Sans" pitchFamily="2" charset="0"/>
                <a:hlinkClick r:id="rId4"/>
              </a:rPr>
              <a:t>Best Start Kindergarten Assessment - Parent brochure</a:t>
            </a:r>
            <a:endParaRPr lang="en-AU" sz="1200" u="sng">
              <a:solidFill>
                <a:srgbClr val="333333"/>
              </a:solidFill>
              <a:latin typeface="Public Sans" pitchFamily="2" charset="0"/>
            </a:endParaRPr>
          </a:p>
          <a:p>
            <a:pPr marL="228600" indent="-194310">
              <a:lnSpc>
                <a:spcPct val="100000"/>
              </a:lnSpc>
              <a:spcAft>
                <a:spcPts val="200"/>
              </a:spcAft>
              <a:buClr>
                <a:srgbClr val="002664"/>
              </a:buClr>
              <a:buSzPts val="900"/>
            </a:pPr>
            <a:r>
              <a:rPr lang="en-AU" sz="1200">
                <a:solidFill>
                  <a:srgbClr val="002664"/>
                </a:solidFill>
                <a:latin typeface="Public Sans" pitchFamily="2" charset="0"/>
              </a:rPr>
              <a:t>Disability:</a:t>
            </a:r>
          </a:p>
          <a:p>
            <a:pPr marL="228600" marR="0" lvl="0" indent="0" algn="l" defTabSz="914400" rtl="0" eaLnBrk="1" fontAlgn="auto" latinLnBrk="0" hangingPunct="1">
              <a:lnSpc>
                <a:spcPct val="100000"/>
              </a:lnSpc>
              <a:spcAft>
                <a:spcPts val="1200"/>
              </a:spcAft>
              <a:buClr>
                <a:srgbClr val="000000"/>
              </a:buClr>
              <a:buSzTx/>
              <a:buNone/>
              <a:tabLst/>
              <a:defRPr/>
            </a:pPr>
            <a:r>
              <a:rPr kumimoji="0" lang="en-AU" sz="1200" b="0" i="0" u="none" strike="noStrike" kern="0" cap="none" spc="0" normalizeH="0" baseline="0" noProof="0">
                <a:ln>
                  <a:noFill/>
                </a:ln>
                <a:solidFill>
                  <a:srgbClr val="000000"/>
                </a:solidFill>
                <a:effectLst/>
                <a:uLnTx/>
                <a:uFillTx/>
                <a:latin typeface="Public Sans" pitchFamily="2" charset="0"/>
                <a:cs typeface="Arial"/>
                <a:sym typeface="Arial"/>
                <a:hlinkClick r:id="rId5"/>
              </a:rPr>
              <a:t>Getting ready for school – Disability</a:t>
            </a:r>
            <a:endParaRPr kumimoji="0" lang="en-AU" sz="1200" b="0" i="0" u="none" strike="noStrike" kern="0" cap="none" spc="0" normalizeH="0" baseline="0" noProof="0">
              <a:ln>
                <a:noFill/>
              </a:ln>
              <a:solidFill>
                <a:srgbClr val="000000"/>
              </a:solidFill>
              <a:effectLst/>
              <a:uLnTx/>
              <a:uFillTx/>
              <a:latin typeface="Public Sans" pitchFamily="2" charset="0"/>
              <a:cs typeface="Arial"/>
              <a:sym typeface="Arial"/>
            </a:endParaRPr>
          </a:p>
          <a:p>
            <a:pPr marL="228600" indent="-194310">
              <a:lnSpc>
                <a:spcPct val="100000"/>
              </a:lnSpc>
              <a:spcAft>
                <a:spcPts val="200"/>
              </a:spcAft>
              <a:buClr>
                <a:srgbClr val="002664"/>
              </a:buClr>
              <a:buSzPts val="900"/>
            </a:pPr>
            <a:r>
              <a:rPr lang="en-AU" sz="1200">
                <a:solidFill>
                  <a:srgbClr val="002664"/>
                </a:solidFill>
                <a:latin typeface="Public Sans" pitchFamily="2" charset="0"/>
              </a:rPr>
              <a:t>Early Learning:</a:t>
            </a:r>
          </a:p>
          <a:p>
            <a:pPr marL="219075" indent="0">
              <a:lnSpc>
                <a:spcPct val="100000"/>
              </a:lnSpc>
              <a:spcAft>
                <a:spcPts val="1200"/>
              </a:spcAft>
              <a:buNone/>
            </a:pPr>
            <a:r>
              <a:rPr lang="en-AU" sz="1200" u="sng">
                <a:solidFill>
                  <a:srgbClr val="333333"/>
                </a:solidFill>
                <a:latin typeface="Public Sans" pitchFamily="2" charset="0"/>
                <a:hlinkClick r:id="rId6"/>
              </a:rPr>
              <a:t>Learning Outcome Cards</a:t>
            </a:r>
            <a:r>
              <a:rPr lang="en-AU" sz="1200">
                <a:solidFill>
                  <a:srgbClr val="333333"/>
                </a:solidFill>
                <a:latin typeface="Public Sans" pitchFamily="2" charset="0"/>
              </a:rPr>
              <a:t> </a:t>
            </a:r>
          </a:p>
          <a:p>
            <a:pPr marL="228600" indent="-194310">
              <a:lnSpc>
                <a:spcPct val="100000"/>
              </a:lnSpc>
              <a:spcAft>
                <a:spcPts val="200"/>
              </a:spcAft>
              <a:buClr>
                <a:srgbClr val="002664"/>
              </a:buClr>
              <a:buSzPts val="900"/>
            </a:pPr>
            <a:r>
              <a:rPr lang="en-AU" sz="1200">
                <a:solidFill>
                  <a:srgbClr val="002664"/>
                </a:solidFill>
                <a:latin typeface="Public Sans" pitchFamily="2" charset="0"/>
              </a:rPr>
              <a:t>Enrolment:</a:t>
            </a:r>
          </a:p>
          <a:p>
            <a:pPr marL="219075" indent="0">
              <a:lnSpc>
                <a:spcPct val="100000"/>
              </a:lnSpc>
              <a:spcAft>
                <a:spcPts val="1200"/>
              </a:spcAft>
              <a:buNone/>
            </a:pPr>
            <a:r>
              <a:rPr lang="en-AU" sz="1200" u="sng">
                <a:solidFill>
                  <a:srgbClr val="333333"/>
                </a:solidFill>
                <a:latin typeface="Public Sans" pitchFamily="2" charset="0"/>
                <a:hlinkClick r:id="rId7" tooltip="Application to enrol in a NSW Government school"/>
              </a:rPr>
              <a:t>Application to enrol in a NSW Government school</a:t>
            </a:r>
            <a:endParaRPr lang="en-AU" sz="1200" u="sng">
              <a:solidFill>
                <a:srgbClr val="333333"/>
              </a:solidFill>
              <a:latin typeface="Public Sans" pitchFamily="2" charset="0"/>
            </a:endParaRPr>
          </a:p>
          <a:p>
            <a:pPr marL="228600" indent="-194310">
              <a:lnSpc>
                <a:spcPct val="100000"/>
              </a:lnSpc>
              <a:spcAft>
                <a:spcPts val="200"/>
              </a:spcAft>
              <a:buClr>
                <a:srgbClr val="002664"/>
              </a:buClr>
              <a:buSzPts val="900"/>
            </a:pPr>
            <a:r>
              <a:rPr lang="en-AU" sz="1200">
                <a:solidFill>
                  <a:srgbClr val="002664"/>
                </a:solidFill>
                <a:latin typeface="Public Sans" pitchFamily="2" charset="0"/>
              </a:rPr>
              <a:t>Invitations:</a:t>
            </a:r>
          </a:p>
          <a:p>
            <a:pPr marL="228600" indent="0">
              <a:lnSpc>
                <a:spcPct val="100000"/>
              </a:lnSpc>
              <a:spcAft>
                <a:spcPts val="1000"/>
              </a:spcAft>
              <a:buNone/>
            </a:pPr>
            <a:r>
              <a:rPr lang="en-AU" sz="1200" u="sng">
                <a:solidFill>
                  <a:srgbClr val="333333"/>
                </a:solidFill>
                <a:latin typeface="Public Sans" pitchFamily="2" charset="0"/>
                <a:hlinkClick r:id="rId8" tooltip="Invitation to a school function"/>
              </a:rPr>
              <a:t>Invitation to a school function</a:t>
            </a:r>
            <a:endParaRPr lang="en-AU" sz="1100">
              <a:solidFill>
                <a:srgbClr val="000000"/>
              </a:solidFill>
              <a:latin typeface="Public Sans" pitchFamily="2" charset="0"/>
            </a:endParaRPr>
          </a:p>
          <a:p>
            <a:pPr marL="0" indent="0">
              <a:lnSpc>
                <a:spcPct val="105000"/>
              </a:lnSpc>
              <a:spcBef>
                <a:spcPts val="1200"/>
              </a:spcBef>
              <a:spcAft>
                <a:spcPts val="1200"/>
              </a:spcAft>
              <a:buSzPts val="1018"/>
              <a:buFont typeface="Arial"/>
              <a:buNone/>
            </a:pPr>
            <a:endParaRPr lang="en-AU" sz="1010"/>
          </a:p>
        </p:txBody>
      </p:sp>
      <p:sp>
        <p:nvSpPr>
          <p:cNvPr id="13" name="TextBox 12">
            <a:extLst>
              <a:ext uri="{FF2B5EF4-FFF2-40B4-BE49-F238E27FC236}">
                <a16:creationId xmlns:a16="http://schemas.microsoft.com/office/drawing/2014/main" id="{4F96E186-A573-D4AF-AE49-F9FBDB9A38F4}"/>
              </a:ext>
            </a:extLst>
          </p:cNvPr>
          <p:cNvSpPr txBox="1"/>
          <p:nvPr/>
        </p:nvSpPr>
        <p:spPr>
          <a:xfrm>
            <a:off x="362596" y="992635"/>
            <a:ext cx="8452454" cy="646331"/>
          </a:xfrm>
          <a:prstGeom prst="rect">
            <a:avLst/>
          </a:prstGeom>
          <a:noFill/>
        </p:spPr>
        <p:txBody>
          <a:bodyPr wrap="square">
            <a:spAutoFit/>
          </a:bodyPr>
          <a:lstStyle/>
          <a:p>
            <a:pPr marL="0" lvl="0" indent="0" algn="l" rtl="0">
              <a:spcBef>
                <a:spcPts val="1000"/>
              </a:spcBef>
              <a:spcAft>
                <a:spcPts val="0"/>
              </a:spcAft>
              <a:buNone/>
            </a:pPr>
            <a:r>
              <a:rPr kumimoji="0" lang="en-GB" sz="1800" b="0" u="none" strike="noStrike" kern="1200" cap="none" spc="0" normalizeH="0" baseline="0" noProof="0">
                <a:ln>
                  <a:noFill/>
                </a:ln>
                <a:solidFill>
                  <a:srgbClr val="002664"/>
                </a:solidFill>
                <a:effectLst/>
                <a:uLnTx/>
                <a:uFillTx/>
                <a:latin typeface="Public Sans"/>
                <a:ea typeface="+mj-ea"/>
                <a:cs typeface="+mj-cs"/>
              </a:rPr>
              <a:t>Further translated documents can be found at </a:t>
            </a:r>
            <a:r>
              <a:rPr kumimoji="0" lang="en-GB" sz="1800" b="0" u="none" strike="noStrike" kern="1200" cap="none" spc="0" normalizeH="0" baseline="0" noProof="0">
                <a:ln>
                  <a:noFill/>
                </a:ln>
                <a:solidFill>
                  <a:srgbClr val="002664"/>
                </a:solidFill>
                <a:effectLst/>
                <a:uLnTx/>
                <a:uFillTx/>
                <a:latin typeface="Public Sans"/>
                <a:ea typeface="+mj-ea"/>
                <a:cs typeface="+mj-cs"/>
                <a:hlinkClick r:id="rId9"/>
              </a:rPr>
              <a:t>https://education.nsw.gov.au/schooling/translated-documents</a:t>
            </a:r>
            <a:endParaRPr kumimoji="0" lang="en-GB" sz="1800" b="0" u="none" strike="noStrike" kern="1200" cap="none" spc="0" normalizeH="0" baseline="0" noProof="0">
              <a:ln>
                <a:noFill/>
              </a:ln>
              <a:solidFill>
                <a:srgbClr val="002664"/>
              </a:solidFill>
              <a:effectLst/>
              <a:uLnTx/>
              <a:uFillTx/>
              <a:latin typeface="Public Sans"/>
              <a:ea typeface="+mj-ea"/>
              <a:cs typeface="+mj-cs"/>
            </a:endParaRPr>
          </a:p>
        </p:txBody>
      </p:sp>
      <p:sp>
        <p:nvSpPr>
          <p:cNvPr id="14" name="Google Shape;1468;p48">
            <a:extLst>
              <a:ext uri="{FF2B5EF4-FFF2-40B4-BE49-F238E27FC236}">
                <a16:creationId xmlns:a16="http://schemas.microsoft.com/office/drawing/2014/main" id="{1E957417-1BF8-6FF7-672F-F3CD0FBE7AC9}"/>
              </a:ext>
            </a:extLst>
          </p:cNvPr>
          <p:cNvSpPr txBox="1">
            <a:spLocks/>
          </p:cNvSpPr>
          <p:nvPr/>
        </p:nvSpPr>
        <p:spPr>
          <a:xfrm>
            <a:off x="4781973" y="1725280"/>
            <a:ext cx="4189499" cy="31917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28600" indent="-194310">
              <a:lnSpc>
                <a:spcPct val="100000"/>
              </a:lnSpc>
              <a:spcAft>
                <a:spcPts val="200"/>
              </a:spcAft>
              <a:buClr>
                <a:srgbClr val="002664"/>
              </a:buClr>
              <a:buSzPts val="900"/>
            </a:pPr>
            <a:r>
              <a:rPr lang="en-AU" sz="1200" i="0">
                <a:solidFill>
                  <a:srgbClr val="002664"/>
                </a:solidFill>
                <a:effectLst/>
                <a:latin typeface="Public Sans" pitchFamily="2" charset="0"/>
              </a:rPr>
              <a:t>Literacy and numeracy </a:t>
            </a:r>
            <a:r>
              <a:rPr lang="en-AU" sz="1200">
                <a:solidFill>
                  <a:srgbClr val="002664"/>
                </a:solidFill>
                <a:latin typeface="Public Sans" pitchFamily="2" charset="0"/>
              </a:rPr>
              <a:t>:</a:t>
            </a:r>
          </a:p>
          <a:p>
            <a:pPr marL="228600" indent="0">
              <a:lnSpc>
                <a:spcPct val="100000"/>
              </a:lnSpc>
              <a:spcAft>
                <a:spcPts val="1200"/>
              </a:spcAft>
              <a:buNone/>
            </a:pPr>
            <a:r>
              <a:rPr lang="en-AU" sz="1200" b="0" i="0" u="sng">
                <a:solidFill>
                  <a:srgbClr val="333333"/>
                </a:solidFill>
                <a:effectLst/>
                <a:latin typeface="Public Sans" pitchFamily="2" charset="0"/>
                <a:hlinkClick r:id="rId10"/>
              </a:rPr>
              <a:t>Helping your child with literacy and numeracy at home</a:t>
            </a:r>
            <a:endParaRPr lang="en-AU" sz="1200" b="0" i="0">
              <a:solidFill>
                <a:srgbClr val="333333"/>
              </a:solidFill>
              <a:effectLst/>
              <a:latin typeface="Public Sans" pitchFamily="2" charset="0"/>
            </a:endParaRPr>
          </a:p>
          <a:p>
            <a:pPr marL="228600" indent="-194310">
              <a:lnSpc>
                <a:spcPct val="100000"/>
              </a:lnSpc>
              <a:spcAft>
                <a:spcPts val="200"/>
              </a:spcAft>
              <a:buClr>
                <a:srgbClr val="002664"/>
              </a:buClr>
              <a:buSzPts val="900"/>
            </a:pPr>
            <a:r>
              <a:rPr lang="en-AU" sz="1200" i="0">
                <a:solidFill>
                  <a:srgbClr val="002664"/>
                </a:solidFill>
                <a:effectLst/>
                <a:latin typeface="Public Sans" pitchFamily="2" charset="0"/>
              </a:rPr>
              <a:t>Road safety information</a:t>
            </a:r>
            <a:r>
              <a:rPr lang="en-AU" sz="1200">
                <a:solidFill>
                  <a:srgbClr val="002664"/>
                </a:solidFill>
                <a:latin typeface="Public Sans" pitchFamily="2" charset="0"/>
              </a:rPr>
              <a:t>:</a:t>
            </a:r>
          </a:p>
          <a:p>
            <a:pPr marL="228600" indent="0">
              <a:lnSpc>
                <a:spcPct val="100000"/>
              </a:lnSpc>
              <a:spcAft>
                <a:spcPts val="200"/>
              </a:spcAft>
              <a:buClr>
                <a:srgbClr val="000000"/>
              </a:buClr>
              <a:buSzTx/>
              <a:buNone/>
              <a:defRPr/>
            </a:pPr>
            <a:r>
              <a:rPr lang="en-AU" sz="1200" b="0" i="0" u="sng">
                <a:solidFill>
                  <a:srgbClr val="333333"/>
                </a:solidFill>
                <a:effectLst/>
                <a:latin typeface="Public Sans" pitchFamily="2" charset="0"/>
                <a:hlinkClick r:id="rId11"/>
              </a:rPr>
              <a:t>Drive and park safely near schools</a:t>
            </a:r>
            <a:endParaRPr lang="en-AU" sz="1200" b="0" i="0" u="sng">
              <a:solidFill>
                <a:srgbClr val="333333"/>
              </a:solidFill>
              <a:effectLst/>
              <a:latin typeface="Public Sans" pitchFamily="2" charset="0"/>
            </a:endParaRPr>
          </a:p>
          <a:p>
            <a:pPr marL="228600" indent="0">
              <a:lnSpc>
                <a:spcPct val="100000"/>
              </a:lnSpc>
              <a:spcAft>
                <a:spcPts val="1200"/>
              </a:spcAft>
              <a:buClr>
                <a:srgbClr val="000000"/>
              </a:buClr>
              <a:buSzTx/>
              <a:buNone/>
              <a:defRPr/>
            </a:pPr>
            <a:r>
              <a:rPr lang="en-AU" sz="1200" b="0" i="0" u="sng">
                <a:solidFill>
                  <a:srgbClr val="333333"/>
                </a:solidFill>
                <a:effectLst/>
                <a:latin typeface="Public Sans" pitchFamily="2" charset="0"/>
                <a:hlinkClick r:id="rId12"/>
              </a:rPr>
              <a:t>Safe bus travel</a:t>
            </a:r>
            <a:endParaRPr kumimoji="0" lang="en-AU" sz="1200" b="0" i="0" u="none" strike="noStrike" kern="0" cap="none" spc="0" normalizeH="0" baseline="0" noProof="0">
              <a:ln>
                <a:noFill/>
              </a:ln>
              <a:solidFill>
                <a:srgbClr val="000000"/>
              </a:solidFill>
              <a:effectLst/>
              <a:uLnTx/>
              <a:uFillTx/>
              <a:latin typeface="Public Sans" pitchFamily="2" charset="0"/>
              <a:cs typeface="Arial"/>
              <a:sym typeface="Arial"/>
            </a:endParaRPr>
          </a:p>
          <a:p>
            <a:pPr marL="228600" indent="-194310">
              <a:lnSpc>
                <a:spcPct val="100000"/>
              </a:lnSpc>
              <a:spcAft>
                <a:spcPts val="200"/>
              </a:spcAft>
              <a:buClr>
                <a:srgbClr val="002664"/>
              </a:buClr>
              <a:buSzPts val="900"/>
            </a:pPr>
            <a:r>
              <a:rPr lang="en-AU" sz="1200" i="0">
                <a:solidFill>
                  <a:srgbClr val="002664"/>
                </a:solidFill>
                <a:effectLst/>
                <a:latin typeface="Public Sans" pitchFamily="2" charset="0"/>
              </a:rPr>
              <a:t>School Counsellor</a:t>
            </a:r>
            <a:r>
              <a:rPr lang="en-AU" sz="1200">
                <a:solidFill>
                  <a:srgbClr val="002664"/>
                </a:solidFill>
                <a:latin typeface="Public Sans" pitchFamily="2" charset="0"/>
              </a:rPr>
              <a:t>:</a:t>
            </a:r>
          </a:p>
          <a:p>
            <a:pPr marL="219075" indent="0">
              <a:lnSpc>
                <a:spcPct val="100000"/>
              </a:lnSpc>
              <a:spcAft>
                <a:spcPts val="1200"/>
              </a:spcAft>
              <a:buNone/>
            </a:pPr>
            <a:r>
              <a:rPr lang="en-AU" sz="1200" b="0" i="0" u="sng">
                <a:solidFill>
                  <a:srgbClr val="333333"/>
                </a:solidFill>
                <a:effectLst/>
                <a:latin typeface="Public Sans" pitchFamily="2" charset="0"/>
                <a:hlinkClick r:id="rId13" tooltip="School counselling service"/>
              </a:rPr>
              <a:t>School Counselling Service - Information for parents and carers </a:t>
            </a:r>
            <a:r>
              <a:rPr lang="en-AU" sz="1200">
                <a:solidFill>
                  <a:srgbClr val="333333"/>
                </a:solidFill>
                <a:latin typeface="Public Sans" pitchFamily="2" charset="0"/>
              </a:rPr>
              <a:t> </a:t>
            </a:r>
          </a:p>
          <a:p>
            <a:pPr marL="228600" indent="-194310">
              <a:lnSpc>
                <a:spcPct val="100000"/>
              </a:lnSpc>
              <a:spcAft>
                <a:spcPts val="200"/>
              </a:spcAft>
              <a:buClr>
                <a:srgbClr val="002664"/>
              </a:buClr>
              <a:buSzPts val="900"/>
            </a:pPr>
            <a:r>
              <a:rPr lang="en-AU" sz="1200" i="0">
                <a:solidFill>
                  <a:srgbClr val="002664"/>
                </a:solidFill>
                <a:effectLst/>
                <a:latin typeface="Public Sans" pitchFamily="2" charset="0"/>
              </a:rPr>
              <a:t>Telephone interpreter service</a:t>
            </a:r>
            <a:r>
              <a:rPr lang="en-AU" sz="1200">
                <a:solidFill>
                  <a:srgbClr val="002664"/>
                </a:solidFill>
                <a:latin typeface="Public Sans" pitchFamily="2" charset="0"/>
              </a:rPr>
              <a:t>:</a:t>
            </a:r>
          </a:p>
          <a:p>
            <a:pPr marL="219075" indent="0">
              <a:lnSpc>
                <a:spcPct val="100000"/>
              </a:lnSpc>
              <a:spcAft>
                <a:spcPts val="200"/>
              </a:spcAft>
              <a:buNone/>
            </a:pPr>
            <a:r>
              <a:rPr lang="en-AU" sz="1200" b="0" i="0" u="sng">
                <a:solidFill>
                  <a:srgbClr val="333333"/>
                </a:solidFill>
                <a:effectLst/>
                <a:latin typeface="Public Sans" pitchFamily="2" charset="0"/>
                <a:hlinkClick r:id="rId14" tooltip="Telephone interpreter service"/>
              </a:rPr>
              <a:t>How to contact the telephone interpreter service</a:t>
            </a:r>
            <a:endParaRPr lang="en-AU" sz="1200" b="0" i="0">
              <a:solidFill>
                <a:srgbClr val="333333"/>
              </a:solidFill>
              <a:effectLst/>
              <a:latin typeface="Public Sans" pitchFamily="2" charset="0"/>
            </a:endParaRPr>
          </a:p>
          <a:p>
            <a:pPr marL="219075" indent="0">
              <a:spcBef>
                <a:spcPts val="600"/>
              </a:spcBef>
              <a:buNone/>
            </a:pPr>
            <a:endParaRPr lang="en-AU" sz="1100" u="sng">
              <a:solidFill>
                <a:srgbClr val="333333"/>
              </a:solidFill>
              <a:latin typeface="Public Sans" pitchFamily="2" charset="0"/>
            </a:endParaRPr>
          </a:p>
        </p:txBody>
      </p:sp>
    </p:spTree>
    <p:extLst>
      <p:ext uri="{BB962C8B-B14F-4D97-AF65-F5344CB8AC3E}">
        <p14:creationId xmlns:p14="http://schemas.microsoft.com/office/powerpoint/2010/main" val="2187900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39"/>
          <p:cNvSpPr txBox="1">
            <a:spLocks noGrp="1"/>
          </p:cNvSpPr>
          <p:nvPr>
            <p:ph type="title"/>
          </p:nvPr>
        </p:nvSpPr>
        <p:spPr>
          <a:xfrm>
            <a:off x="311700" y="503378"/>
            <a:ext cx="58008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0">
                <a:latin typeface="Public Sans SemiBold" pitchFamily="2" charset="0"/>
              </a:rPr>
              <a:t>Session agenda</a:t>
            </a:r>
            <a:endParaRPr b="0">
              <a:latin typeface="Public Sans SemiBold" pitchFamily="2" charset="0"/>
            </a:endParaRPr>
          </a:p>
        </p:txBody>
      </p:sp>
      <p:sp>
        <p:nvSpPr>
          <p:cNvPr id="1296" name="Google Shape;1296;p39"/>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a:t>
            </a:fld>
            <a:endParaRPr/>
          </a:p>
        </p:txBody>
      </p:sp>
      <p:graphicFrame>
        <p:nvGraphicFramePr>
          <p:cNvPr id="1297" name="Google Shape;1297;p39"/>
          <p:cNvGraphicFramePr/>
          <p:nvPr>
            <p:extLst>
              <p:ext uri="{D42A27DB-BD31-4B8C-83A1-F6EECF244321}">
                <p14:modId xmlns:p14="http://schemas.microsoft.com/office/powerpoint/2010/main" val="3868950493"/>
              </p:ext>
            </p:extLst>
          </p:nvPr>
        </p:nvGraphicFramePr>
        <p:xfrm>
          <a:off x="440803" y="1187937"/>
          <a:ext cx="7711160" cy="3036533"/>
        </p:xfrm>
        <a:graphic>
          <a:graphicData uri="http://schemas.openxmlformats.org/drawingml/2006/table">
            <a:tbl>
              <a:tblPr>
                <a:noFill/>
                <a:tableStyleId>{FD64E93D-94E9-4519-89F0-44BC80B19851}</a:tableStyleId>
              </a:tblPr>
              <a:tblGrid>
                <a:gridCol w="4840645">
                  <a:extLst>
                    <a:ext uri="{9D8B030D-6E8A-4147-A177-3AD203B41FA5}">
                      <a16:colId xmlns:a16="http://schemas.microsoft.com/office/drawing/2014/main" val="20000"/>
                    </a:ext>
                  </a:extLst>
                </a:gridCol>
                <a:gridCol w="2870515">
                  <a:extLst>
                    <a:ext uri="{9D8B030D-6E8A-4147-A177-3AD203B41FA5}">
                      <a16:colId xmlns:a16="http://schemas.microsoft.com/office/drawing/2014/main" val="20001"/>
                    </a:ext>
                  </a:extLst>
                </a:gridCol>
              </a:tblGrid>
              <a:tr h="430565">
                <a:tc>
                  <a:txBody>
                    <a:bodyPr/>
                    <a:lstStyle/>
                    <a:p>
                      <a:pPr marL="0" lvl="0" indent="-142875" algn="l" rtl="0">
                        <a:lnSpc>
                          <a:spcPct val="90000"/>
                        </a:lnSpc>
                        <a:spcBef>
                          <a:spcPts val="1000"/>
                        </a:spcBef>
                        <a:spcAft>
                          <a:spcPts val="0"/>
                        </a:spcAft>
                        <a:buClr>
                          <a:schemeClr val="dk1"/>
                        </a:buClr>
                        <a:buSzPts val="1600"/>
                        <a:buFont typeface="Arial"/>
                        <a:buNone/>
                      </a:pPr>
                      <a:r>
                        <a:rPr lang="en-AU" sz="1800" b="0">
                          <a:solidFill>
                            <a:srgbClr val="002664"/>
                          </a:solidFill>
                          <a:latin typeface="Public Sans Medium"/>
                          <a:ea typeface="Public Sans"/>
                          <a:cs typeface="Arial"/>
                          <a:sym typeface="Public Sans"/>
                        </a:rPr>
                        <a:t>Welcome, acknowledgement and agenda</a:t>
                      </a:r>
                    </a:p>
                  </a:txBody>
                  <a:tcPr marL="180000" marR="108000" marT="72000" marB="72000" anchor="ctr">
                    <a:lnL w="9525" cap="flat" cmpd="sng">
                      <a:solidFill>
                        <a:srgbClr val="CBEDFD">
                          <a:alpha val="0"/>
                        </a:srgbClr>
                      </a:solidFill>
                      <a:prstDash val="solid"/>
                      <a:round/>
                      <a:headEnd type="none" w="sm" len="sm"/>
                      <a:tailEnd type="none" w="sm" len="sm"/>
                    </a:lnL>
                    <a:lnR w="9525" cap="flat" cmpd="sng" algn="ctr">
                      <a:solidFill>
                        <a:srgbClr val="002664"/>
                      </a:solidFill>
                      <a:prstDash val="solid"/>
                      <a:round/>
                      <a:headEnd type="none" w="sm" len="sm"/>
                      <a:tailEnd type="none" w="sm" len="sm"/>
                    </a:lnR>
                    <a:lnT w="9525" cap="flat" cmpd="sng">
                      <a:solidFill>
                        <a:srgbClr val="002664"/>
                      </a:solidFill>
                      <a:prstDash val="solid"/>
                      <a:round/>
                      <a:headEnd type="none" w="sm" len="sm"/>
                      <a:tailEnd type="none" w="sm" len="sm"/>
                    </a:lnT>
                    <a:lnB w="9525" cap="flat" cmpd="sng">
                      <a:solidFill>
                        <a:srgbClr val="002664"/>
                      </a:solidFill>
                      <a:prstDash val="solid"/>
                      <a:round/>
                      <a:headEnd type="none" w="sm" len="sm"/>
                      <a:tailEnd type="none" w="sm" len="sm"/>
                    </a:lnB>
                  </a:tcPr>
                </a:tc>
                <a:tc>
                  <a:txBody>
                    <a:bodyPr/>
                    <a:lstStyle/>
                    <a:p>
                      <a:r>
                        <a:rPr lang="en-GB" sz="1800" b="0" i="0" u="none" strike="noStrike" cap="none">
                          <a:solidFill>
                            <a:srgbClr val="002664"/>
                          </a:solidFill>
                          <a:latin typeface="Public Sans"/>
                          <a:cs typeface="Arial"/>
                          <a:sym typeface="Arial"/>
                        </a:rPr>
                        <a:t>Principal</a:t>
                      </a:r>
                    </a:p>
                  </a:txBody>
                  <a:tcPr marL="180000" marR="108000" marT="72000" marB="72000" anchor="ctr">
                    <a:lnL w="9525" cap="flat" cmpd="sng" algn="ctr">
                      <a:solidFill>
                        <a:srgbClr val="002664"/>
                      </a:solidFill>
                      <a:prstDash val="solid"/>
                      <a:round/>
                      <a:headEnd type="none" w="sm" len="sm"/>
                      <a:tailEnd type="none" w="sm" len="sm"/>
                    </a:lnL>
                    <a:lnR w="9525" cap="flat" cmpd="sng">
                      <a:solidFill>
                        <a:srgbClr val="CBEDFD">
                          <a:alpha val="0"/>
                        </a:srgbClr>
                      </a:solidFill>
                      <a:prstDash val="solid"/>
                      <a:round/>
                      <a:headEnd type="none" w="sm" len="sm"/>
                      <a:tailEnd type="none" w="sm" len="sm"/>
                    </a:lnR>
                    <a:lnT w="9525" cap="flat" cmpd="sng">
                      <a:solidFill>
                        <a:srgbClr val="002664"/>
                      </a:solidFill>
                      <a:prstDash val="solid"/>
                      <a:round/>
                      <a:headEnd type="none" w="sm" len="sm"/>
                      <a:tailEnd type="none" w="sm" len="sm"/>
                    </a:lnT>
                    <a:lnB w="9525" cap="flat" cmpd="sng">
                      <a:solidFill>
                        <a:srgbClr val="002664"/>
                      </a:solidFill>
                      <a:prstDash val="solid"/>
                      <a:round/>
                      <a:headEnd type="none" w="sm" len="sm"/>
                      <a:tailEnd type="none" w="sm" len="sm"/>
                    </a:lnB>
                  </a:tcPr>
                </a:tc>
                <a:extLst>
                  <a:ext uri="{0D108BD9-81ED-4DB2-BD59-A6C34878D82A}">
                    <a16:rowId xmlns:a16="http://schemas.microsoft.com/office/drawing/2014/main" val="10001"/>
                  </a:ext>
                </a:extLst>
              </a:tr>
              <a:tr h="430565">
                <a:tc>
                  <a:txBody>
                    <a:bodyPr/>
                    <a:lstStyle/>
                    <a:p>
                      <a:pPr marL="0" marR="0" lvl="0" indent="-228600" algn="l" rtl="0">
                        <a:lnSpc>
                          <a:spcPct val="90000"/>
                        </a:lnSpc>
                        <a:spcBef>
                          <a:spcPts val="1000"/>
                        </a:spcBef>
                        <a:spcAft>
                          <a:spcPts val="0"/>
                        </a:spcAft>
                        <a:buClr>
                          <a:schemeClr val="dk1"/>
                        </a:buClr>
                        <a:buSzPts val="1600"/>
                        <a:buFont typeface="Arial"/>
                        <a:buNone/>
                      </a:pPr>
                      <a:r>
                        <a:rPr lang="en-GB" sz="1800" b="0" i="0" u="none" strike="noStrike" cap="none">
                          <a:solidFill>
                            <a:srgbClr val="002664"/>
                          </a:solidFill>
                          <a:latin typeface="Public Sans Medium"/>
                          <a:sym typeface="Arial"/>
                        </a:rPr>
                        <a:t>Transition to </a:t>
                      </a:r>
                      <a:r>
                        <a:rPr lang="en-GB" sz="1800" b="0" i="0" u="none" strike="noStrike" cap="none">
                          <a:solidFill>
                            <a:srgbClr val="002664"/>
                          </a:solidFill>
                          <a:latin typeface="Public Sans Medium"/>
                        </a:rPr>
                        <a:t>Kindergarten</a:t>
                      </a:r>
                      <a:r>
                        <a:rPr lang="en-GB" sz="1800" b="0" i="0" u="none" strike="noStrike" cap="none">
                          <a:solidFill>
                            <a:srgbClr val="002664"/>
                          </a:solidFill>
                          <a:latin typeface="Public Sans Medium"/>
                          <a:sym typeface="Arial"/>
                        </a:rPr>
                        <a:t> presentation (this slide deck)</a:t>
                      </a:r>
                    </a:p>
                  </a:txBody>
                  <a:tcPr marL="180000" marR="108000" marT="72000" marB="72000" anchor="ctr">
                    <a:lnL w="9525" cap="flat" cmpd="sng">
                      <a:solidFill>
                        <a:srgbClr val="CBEDFD">
                          <a:alpha val="0"/>
                        </a:srgbClr>
                      </a:solidFill>
                      <a:prstDash val="solid"/>
                      <a:round/>
                      <a:headEnd type="none" w="sm" len="sm"/>
                      <a:tailEnd type="none" w="sm" len="sm"/>
                    </a:lnL>
                    <a:lnR w="9525" cap="flat" cmpd="sng" algn="ctr">
                      <a:solidFill>
                        <a:srgbClr val="002664"/>
                      </a:solidFill>
                      <a:prstDash val="solid"/>
                      <a:round/>
                      <a:headEnd type="none" w="sm" len="sm"/>
                      <a:tailEnd type="none" w="sm" len="sm"/>
                    </a:lnR>
                    <a:lnT w="9525" cap="flat" cmpd="sng">
                      <a:solidFill>
                        <a:srgbClr val="002664"/>
                      </a:solidFill>
                      <a:prstDash val="solid"/>
                      <a:round/>
                      <a:headEnd type="none" w="sm" len="sm"/>
                      <a:tailEnd type="none" w="sm" len="sm"/>
                    </a:lnT>
                    <a:lnB w="9525" cap="flat" cmpd="sng">
                      <a:solidFill>
                        <a:srgbClr val="002664"/>
                      </a:solidFill>
                      <a:prstDash val="solid"/>
                      <a:round/>
                      <a:headEnd type="none" w="sm" len="sm"/>
                      <a:tailEnd type="none" w="sm" len="sm"/>
                    </a:lnB>
                  </a:tcPr>
                </a:tc>
                <a:tc>
                  <a:txBody>
                    <a:bodyPr/>
                    <a:lstStyle/>
                    <a:p>
                      <a:r>
                        <a:rPr lang="en-GB" sz="1800" b="0" i="0" u="none" strike="noStrike" cap="none">
                          <a:solidFill>
                            <a:srgbClr val="002664"/>
                          </a:solidFill>
                          <a:latin typeface="Public Sans"/>
                          <a:cs typeface="Arial"/>
                          <a:sym typeface="Arial"/>
                        </a:rPr>
                        <a:t>Kindergarten AP/teachers</a:t>
                      </a:r>
                    </a:p>
                  </a:txBody>
                  <a:tcPr marL="180000" marR="108000" marT="72000" marB="72000" anchor="ctr">
                    <a:lnL w="9525" cap="flat" cmpd="sng" algn="ctr">
                      <a:solidFill>
                        <a:srgbClr val="002664"/>
                      </a:solidFill>
                      <a:prstDash val="solid"/>
                      <a:round/>
                      <a:headEnd type="none" w="sm" len="sm"/>
                      <a:tailEnd type="none" w="sm" len="sm"/>
                    </a:lnL>
                    <a:lnR w="9525" cap="flat" cmpd="sng">
                      <a:solidFill>
                        <a:srgbClr val="CBEDFD">
                          <a:alpha val="0"/>
                        </a:srgbClr>
                      </a:solidFill>
                      <a:prstDash val="solid"/>
                      <a:round/>
                      <a:headEnd type="none" w="sm" len="sm"/>
                      <a:tailEnd type="none" w="sm" len="sm"/>
                    </a:lnR>
                    <a:lnT w="9525" cap="flat" cmpd="sng">
                      <a:solidFill>
                        <a:srgbClr val="002664"/>
                      </a:solidFill>
                      <a:prstDash val="solid"/>
                      <a:round/>
                      <a:headEnd type="none" w="sm" len="sm"/>
                      <a:tailEnd type="none" w="sm" len="sm"/>
                    </a:lnT>
                    <a:lnB w="9525" cap="flat" cmpd="sng">
                      <a:solidFill>
                        <a:srgbClr val="002664"/>
                      </a:solidFill>
                      <a:prstDash val="solid"/>
                      <a:round/>
                      <a:headEnd type="none" w="sm" len="sm"/>
                      <a:tailEnd type="none" w="sm" len="sm"/>
                    </a:lnB>
                  </a:tcPr>
                </a:tc>
                <a:extLst>
                  <a:ext uri="{0D108BD9-81ED-4DB2-BD59-A6C34878D82A}">
                    <a16:rowId xmlns:a16="http://schemas.microsoft.com/office/drawing/2014/main" val="10002"/>
                  </a:ext>
                </a:extLst>
              </a:tr>
              <a:tr h="430565">
                <a:tc>
                  <a:txBody>
                    <a:bodyPr/>
                    <a:lstStyle/>
                    <a:p>
                      <a:pPr marL="0" marR="0" lvl="0" indent="0" algn="l" rtl="0">
                        <a:lnSpc>
                          <a:spcPct val="90000"/>
                        </a:lnSpc>
                        <a:spcBef>
                          <a:spcPts val="1000"/>
                        </a:spcBef>
                        <a:spcAft>
                          <a:spcPts val="0"/>
                        </a:spcAft>
                        <a:buClr>
                          <a:schemeClr val="dk1"/>
                        </a:buClr>
                        <a:buSzPts val="1600"/>
                        <a:buFont typeface="Arial"/>
                        <a:buNone/>
                      </a:pPr>
                      <a:r>
                        <a:rPr lang="en-GB" sz="1800" b="0" i="0" u="none" strike="noStrike" cap="none">
                          <a:solidFill>
                            <a:srgbClr val="002664"/>
                          </a:solidFill>
                          <a:latin typeface="Public Sans Medium"/>
                          <a:sym typeface="Arial"/>
                        </a:rPr>
                        <a:t>Uniform fashion show featuring current </a:t>
                      </a:r>
                      <a:r>
                        <a:rPr lang="en-GB" sz="1800" b="0" i="0" u="none" strike="noStrike" cap="none">
                          <a:solidFill>
                            <a:srgbClr val="002664"/>
                          </a:solidFill>
                          <a:latin typeface="Public Sans Medium"/>
                        </a:rPr>
                        <a:t>Kindergarten</a:t>
                      </a:r>
                      <a:r>
                        <a:rPr lang="en-GB" sz="1800" b="0" i="0" u="none" strike="noStrike" cap="none">
                          <a:solidFill>
                            <a:srgbClr val="002664"/>
                          </a:solidFill>
                          <a:latin typeface="Public Sans Medium"/>
                          <a:sym typeface="Arial"/>
                        </a:rPr>
                        <a:t> students</a:t>
                      </a:r>
                    </a:p>
                  </a:txBody>
                  <a:tcPr marL="180000" marR="108000" marT="72000" marB="72000" anchor="ctr">
                    <a:lnL w="9525" cap="flat" cmpd="sng">
                      <a:solidFill>
                        <a:srgbClr val="CBEDFD">
                          <a:alpha val="0"/>
                        </a:srgbClr>
                      </a:solidFill>
                      <a:prstDash val="solid"/>
                      <a:round/>
                      <a:headEnd type="none" w="sm" len="sm"/>
                      <a:tailEnd type="none" w="sm" len="sm"/>
                    </a:lnL>
                    <a:lnR w="9525" cap="flat" cmpd="sng" algn="ctr">
                      <a:solidFill>
                        <a:srgbClr val="002664"/>
                      </a:solidFill>
                      <a:prstDash val="solid"/>
                      <a:round/>
                      <a:headEnd type="none" w="sm" len="sm"/>
                      <a:tailEnd type="none" w="sm" len="sm"/>
                    </a:lnR>
                    <a:lnT w="9525" cap="flat" cmpd="sng">
                      <a:solidFill>
                        <a:srgbClr val="002664"/>
                      </a:solidFill>
                      <a:prstDash val="solid"/>
                      <a:round/>
                      <a:headEnd type="none" w="sm" len="sm"/>
                      <a:tailEnd type="none" w="sm" len="sm"/>
                    </a:lnT>
                    <a:lnB w="9525" cap="flat" cmpd="sng">
                      <a:solidFill>
                        <a:srgbClr val="002664"/>
                      </a:solidFill>
                      <a:prstDash val="solid"/>
                      <a:round/>
                      <a:headEnd type="none" w="sm" len="sm"/>
                      <a:tailEnd type="none" w="sm" len="sm"/>
                    </a:lnB>
                  </a:tcPr>
                </a:tc>
                <a:tc>
                  <a:txBody>
                    <a:bodyPr/>
                    <a:lstStyle/>
                    <a:p>
                      <a:r>
                        <a:rPr lang="en-GB" sz="1800" b="0" i="0" u="none" strike="noStrike" cap="none">
                          <a:solidFill>
                            <a:srgbClr val="002664"/>
                          </a:solidFill>
                          <a:latin typeface="Public Sans"/>
                          <a:cs typeface="Arial"/>
                          <a:sym typeface="Arial"/>
                        </a:rPr>
                        <a:t>Kindergarten teachers</a:t>
                      </a:r>
                    </a:p>
                  </a:txBody>
                  <a:tcPr marL="180000" marR="108000" marT="72000" marB="72000" anchor="ctr">
                    <a:lnL w="9525" cap="flat" cmpd="sng" algn="ctr">
                      <a:solidFill>
                        <a:srgbClr val="002664"/>
                      </a:solidFill>
                      <a:prstDash val="solid"/>
                      <a:round/>
                      <a:headEnd type="none" w="sm" len="sm"/>
                      <a:tailEnd type="none" w="sm" len="sm"/>
                    </a:lnL>
                    <a:lnR w="9525" cap="flat" cmpd="sng">
                      <a:solidFill>
                        <a:srgbClr val="CBEDFD">
                          <a:alpha val="0"/>
                        </a:srgbClr>
                      </a:solidFill>
                      <a:prstDash val="solid"/>
                      <a:round/>
                      <a:headEnd type="none" w="sm" len="sm"/>
                      <a:tailEnd type="none" w="sm" len="sm"/>
                    </a:lnR>
                    <a:lnT w="9525" cap="flat" cmpd="sng">
                      <a:solidFill>
                        <a:srgbClr val="002664"/>
                      </a:solidFill>
                      <a:prstDash val="solid"/>
                      <a:round/>
                      <a:headEnd type="none" w="sm" len="sm"/>
                      <a:tailEnd type="none" w="sm" len="sm"/>
                    </a:lnT>
                    <a:lnB w="9525" cap="flat" cmpd="sng">
                      <a:solidFill>
                        <a:srgbClr val="002664"/>
                      </a:solidFill>
                      <a:prstDash val="solid"/>
                      <a:round/>
                      <a:headEnd type="none" w="sm" len="sm"/>
                      <a:tailEnd type="none" w="sm" len="sm"/>
                    </a:lnB>
                  </a:tcPr>
                </a:tc>
                <a:extLst>
                  <a:ext uri="{0D108BD9-81ED-4DB2-BD59-A6C34878D82A}">
                    <a16:rowId xmlns:a16="http://schemas.microsoft.com/office/drawing/2014/main" val="10003"/>
                  </a:ext>
                </a:extLst>
              </a:tr>
              <a:tr h="430565">
                <a:tc>
                  <a:txBody>
                    <a:bodyPr/>
                    <a:lstStyle/>
                    <a:p>
                      <a:pPr marL="0" marR="0" lvl="0" indent="-228600" algn="l" rtl="0">
                        <a:lnSpc>
                          <a:spcPct val="90000"/>
                        </a:lnSpc>
                        <a:spcBef>
                          <a:spcPts val="1000"/>
                        </a:spcBef>
                        <a:spcAft>
                          <a:spcPts val="0"/>
                        </a:spcAft>
                        <a:buClr>
                          <a:schemeClr val="dk1"/>
                        </a:buClr>
                        <a:buSzPts val="1600"/>
                        <a:buFont typeface="Arial"/>
                        <a:buNone/>
                      </a:pPr>
                      <a:r>
                        <a:rPr lang="en-GB" sz="1800" b="0" i="0" u="none" strike="noStrike" cap="none">
                          <a:solidFill>
                            <a:srgbClr val="002664"/>
                          </a:solidFill>
                          <a:latin typeface="Public Sans Medium"/>
                          <a:sym typeface="Arial"/>
                        </a:rPr>
                        <a:t>Meet and greet morning tea with </a:t>
                      </a:r>
                      <a:r>
                        <a:rPr lang="en-GB" sz="1800" b="0" i="0" u="none" strike="noStrike" cap="none">
                          <a:solidFill>
                            <a:srgbClr val="002664"/>
                          </a:solidFill>
                          <a:latin typeface="Public Sans Medium"/>
                        </a:rPr>
                        <a:t>Kindergarten</a:t>
                      </a:r>
                      <a:r>
                        <a:rPr lang="en-GB" sz="1800" b="0" i="0" u="none" strike="noStrike" cap="none">
                          <a:solidFill>
                            <a:srgbClr val="002664"/>
                          </a:solidFill>
                          <a:latin typeface="Public Sans Medium"/>
                          <a:sym typeface="Arial"/>
                        </a:rPr>
                        <a:t> team</a:t>
                      </a:r>
                    </a:p>
                  </a:txBody>
                  <a:tcPr marL="180000" marR="108000" marT="72000" marB="72000" anchor="ctr">
                    <a:lnL w="9525" cap="flat" cmpd="sng">
                      <a:solidFill>
                        <a:srgbClr val="CBEDFD">
                          <a:alpha val="0"/>
                        </a:srgbClr>
                      </a:solidFill>
                      <a:prstDash val="solid"/>
                      <a:round/>
                      <a:headEnd type="none" w="sm" len="sm"/>
                      <a:tailEnd type="none" w="sm" len="sm"/>
                    </a:lnL>
                    <a:lnR w="9525" cap="flat" cmpd="sng" algn="ctr">
                      <a:solidFill>
                        <a:srgbClr val="002664"/>
                      </a:solidFill>
                      <a:prstDash val="solid"/>
                      <a:round/>
                      <a:headEnd type="none" w="sm" len="sm"/>
                      <a:tailEnd type="none" w="sm" len="sm"/>
                    </a:lnR>
                    <a:lnT w="9525" cap="flat" cmpd="sng">
                      <a:solidFill>
                        <a:srgbClr val="002664"/>
                      </a:solidFill>
                      <a:prstDash val="solid"/>
                      <a:round/>
                      <a:headEnd type="none" w="sm" len="sm"/>
                      <a:tailEnd type="none" w="sm" len="sm"/>
                    </a:lnT>
                    <a:lnB w="9525" cap="flat" cmpd="sng">
                      <a:solidFill>
                        <a:srgbClr val="002664"/>
                      </a:solidFill>
                      <a:prstDash val="solid"/>
                      <a:round/>
                      <a:headEnd type="none" w="sm" len="sm"/>
                      <a:tailEnd type="none" w="sm" len="sm"/>
                    </a:lnB>
                  </a:tcPr>
                </a:tc>
                <a:tc>
                  <a:txBody>
                    <a:bodyPr/>
                    <a:lstStyle/>
                    <a:p>
                      <a:r>
                        <a:rPr lang="en-GB" sz="1800" b="0" i="0" u="none" strike="noStrike" cap="none">
                          <a:solidFill>
                            <a:srgbClr val="002664"/>
                          </a:solidFill>
                          <a:latin typeface="Public Sans"/>
                          <a:cs typeface="Arial"/>
                          <a:sym typeface="Arial"/>
                        </a:rPr>
                        <a:t>All Kindergarten staff</a:t>
                      </a:r>
                    </a:p>
                  </a:txBody>
                  <a:tcPr marL="180000" marR="108000" marT="72000" marB="72000" anchor="ctr">
                    <a:lnL w="9525" cap="flat" cmpd="sng" algn="ctr">
                      <a:solidFill>
                        <a:srgbClr val="002664"/>
                      </a:solidFill>
                      <a:prstDash val="solid"/>
                      <a:round/>
                      <a:headEnd type="none" w="sm" len="sm"/>
                      <a:tailEnd type="none" w="sm" len="sm"/>
                    </a:lnL>
                    <a:lnR w="9525" cap="flat" cmpd="sng">
                      <a:solidFill>
                        <a:srgbClr val="CBEDFD">
                          <a:alpha val="0"/>
                        </a:srgbClr>
                      </a:solidFill>
                      <a:prstDash val="solid"/>
                      <a:round/>
                      <a:headEnd type="none" w="sm" len="sm"/>
                      <a:tailEnd type="none" w="sm" len="sm"/>
                    </a:lnR>
                    <a:lnT w="9525" cap="flat" cmpd="sng">
                      <a:solidFill>
                        <a:srgbClr val="002664"/>
                      </a:solidFill>
                      <a:prstDash val="solid"/>
                      <a:round/>
                      <a:headEnd type="none" w="sm" len="sm"/>
                      <a:tailEnd type="none" w="sm" len="sm"/>
                    </a:lnT>
                    <a:lnB w="9525" cap="flat" cmpd="sng">
                      <a:solidFill>
                        <a:srgbClr val="002664"/>
                      </a:solidFill>
                      <a:prstDash val="solid"/>
                      <a:round/>
                      <a:headEnd type="none" w="sm" len="sm"/>
                      <a:tailEnd type="none" w="sm" len="sm"/>
                    </a:lnB>
                  </a:tcPr>
                </a:tc>
                <a:extLst>
                  <a:ext uri="{0D108BD9-81ED-4DB2-BD59-A6C34878D82A}">
                    <a16:rowId xmlns:a16="http://schemas.microsoft.com/office/drawing/2014/main" val="10004"/>
                  </a:ext>
                </a:extLst>
              </a:tr>
              <a:tr h="430565">
                <a:tc>
                  <a:txBody>
                    <a:bodyPr/>
                    <a:lstStyle/>
                    <a:p>
                      <a:pPr marL="0" marR="0" lvl="0" indent="-228600" algn="l" rtl="0">
                        <a:lnSpc>
                          <a:spcPct val="90000"/>
                        </a:lnSpc>
                        <a:spcBef>
                          <a:spcPts val="1000"/>
                        </a:spcBef>
                        <a:spcAft>
                          <a:spcPts val="0"/>
                        </a:spcAft>
                        <a:buClr>
                          <a:schemeClr val="dk1"/>
                        </a:buClr>
                        <a:buSzPts val="1600"/>
                        <a:buFont typeface="Arial"/>
                        <a:buNone/>
                      </a:pPr>
                      <a:r>
                        <a:rPr lang="en-GB" sz="1800" b="0" i="0" u="none" strike="noStrike" cap="none">
                          <a:solidFill>
                            <a:srgbClr val="002664"/>
                          </a:solidFill>
                          <a:latin typeface="Public Sans Medium"/>
                          <a:sym typeface="Arial"/>
                        </a:rPr>
                        <a:t>Optional: School tours with 5/6 student leaders</a:t>
                      </a:r>
                    </a:p>
                  </a:txBody>
                  <a:tcPr marL="180000" marR="108000" marT="72000" marB="72000" anchor="ctr">
                    <a:lnL w="9525" cap="flat" cmpd="sng">
                      <a:solidFill>
                        <a:srgbClr val="CBEDFD">
                          <a:alpha val="0"/>
                        </a:srgbClr>
                      </a:solidFill>
                      <a:prstDash val="solid"/>
                      <a:round/>
                      <a:headEnd type="none" w="sm" len="sm"/>
                      <a:tailEnd type="none" w="sm" len="sm"/>
                    </a:lnL>
                    <a:lnR w="9525" cap="flat" cmpd="sng" algn="ctr">
                      <a:solidFill>
                        <a:srgbClr val="002664"/>
                      </a:solidFill>
                      <a:prstDash val="solid"/>
                      <a:round/>
                      <a:headEnd type="none" w="sm" len="sm"/>
                      <a:tailEnd type="none" w="sm" len="sm"/>
                    </a:lnR>
                    <a:lnT w="9525" cap="flat" cmpd="sng">
                      <a:solidFill>
                        <a:srgbClr val="002664"/>
                      </a:solidFill>
                      <a:prstDash val="solid"/>
                      <a:round/>
                      <a:headEnd type="none" w="sm" len="sm"/>
                      <a:tailEnd type="none" w="sm" len="sm"/>
                    </a:lnT>
                    <a:lnB w="9525" cap="flat" cmpd="sng">
                      <a:solidFill>
                        <a:srgbClr val="002664"/>
                      </a:solidFill>
                      <a:prstDash val="solid"/>
                      <a:round/>
                      <a:headEnd type="none" w="sm" len="sm"/>
                      <a:tailEnd type="none" w="sm" len="sm"/>
                    </a:lnB>
                  </a:tcPr>
                </a:tc>
                <a:tc>
                  <a:txBody>
                    <a:bodyPr/>
                    <a:lstStyle/>
                    <a:p>
                      <a:r>
                        <a:rPr lang="en-GB" sz="1800" b="0" i="0" u="none" strike="noStrike" cap="none">
                          <a:solidFill>
                            <a:srgbClr val="002664"/>
                          </a:solidFill>
                          <a:latin typeface="Public Sans"/>
                          <a:cs typeface="Arial"/>
                          <a:sym typeface="Arial"/>
                        </a:rPr>
                        <a:t>Relevant staff</a:t>
                      </a:r>
                    </a:p>
                  </a:txBody>
                  <a:tcPr marL="180000" marR="108000" marT="72000" marB="72000" anchor="ctr">
                    <a:lnL w="9525" cap="flat" cmpd="sng" algn="ctr">
                      <a:solidFill>
                        <a:srgbClr val="002664"/>
                      </a:solidFill>
                      <a:prstDash val="solid"/>
                      <a:round/>
                      <a:headEnd type="none" w="sm" len="sm"/>
                      <a:tailEnd type="none" w="sm" len="sm"/>
                    </a:lnL>
                    <a:lnR w="9525" cap="flat" cmpd="sng">
                      <a:solidFill>
                        <a:srgbClr val="CBEDFD">
                          <a:alpha val="0"/>
                        </a:srgbClr>
                      </a:solidFill>
                      <a:prstDash val="solid"/>
                      <a:round/>
                      <a:headEnd type="none" w="sm" len="sm"/>
                      <a:tailEnd type="none" w="sm" len="sm"/>
                    </a:lnR>
                    <a:lnT w="9525" cap="flat" cmpd="sng">
                      <a:solidFill>
                        <a:srgbClr val="002664"/>
                      </a:solidFill>
                      <a:prstDash val="solid"/>
                      <a:round/>
                      <a:headEnd type="none" w="sm" len="sm"/>
                      <a:tailEnd type="none" w="sm" len="sm"/>
                    </a:lnT>
                    <a:lnB w="9525" cap="flat" cmpd="sng">
                      <a:solidFill>
                        <a:srgbClr val="002664"/>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Shape 1245">
          <a:extLst>
            <a:ext uri="{FF2B5EF4-FFF2-40B4-BE49-F238E27FC236}">
              <a16:creationId xmlns:a16="http://schemas.microsoft.com/office/drawing/2014/main" id="{9DA46B6F-5F91-8D41-84AF-327AD2933B4A}"/>
            </a:ext>
          </a:extLst>
        </p:cNvPr>
        <p:cNvGrpSpPr/>
        <p:nvPr/>
      </p:nvGrpSpPr>
      <p:grpSpPr>
        <a:xfrm>
          <a:off x="0" y="0"/>
          <a:ext cx="0" cy="0"/>
          <a:chOff x="0" y="0"/>
          <a:chExt cx="0" cy="0"/>
        </a:xfrm>
      </p:grpSpPr>
      <p:sp>
        <p:nvSpPr>
          <p:cNvPr id="1246" name="Google Shape;1246;p37">
            <a:extLst>
              <a:ext uri="{FF2B5EF4-FFF2-40B4-BE49-F238E27FC236}">
                <a16:creationId xmlns:a16="http://schemas.microsoft.com/office/drawing/2014/main" id="{5ED4C0AB-D463-5C65-5C74-D878F1D6F0BE}"/>
              </a:ext>
            </a:extLst>
          </p:cNvPr>
          <p:cNvSpPr txBox="1">
            <a:spLocks noGrp="1"/>
          </p:cNvSpPr>
          <p:nvPr>
            <p:ph type="title"/>
          </p:nvPr>
        </p:nvSpPr>
        <p:spPr>
          <a:xfrm>
            <a:off x="4029075" y="849130"/>
            <a:ext cx="4813725" cy="7332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a:solidFill>
                  <a:schemeClr val="lt1"/>
                </a:solidFill>
                <a:latin typeface="Public Sans SemiBold" pitchFamily="2" charset="0"/>
              </a:rPr>
              <a:t>Acknowledgement of Country</a:t>
            </a:r>
            <a:endParaRPr sz="2220">
              <a:solidFill>
                <a:schemeClr val="lt1"/>
              </a:solidFill>
              <a:latin typeface="Public Sans SemiBold" pitchFamily="2" charset="0"/>
            </a:endParaRPr>
          </a:p>
        </p:txBody>
      </p:sp>
      <p:sp>
        <p:nvSpPr>
          <p:cNvPr id="1247" name="Google Shape;1247;p37">
            <a:extLst>
              <a:ext uri="{FF2B5EF4-FFF2-40B4-BE49-F238E27FC236}">
                <a16:creationId xmlns:a16="http://schemas.microsoft.com/office/drawing/2014/main" id="{DB208C5C-6809-D425-2091-685F041767C9}"/>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a:t>
            </a:fld>
            <a:endParaRPr/>
          </a:p>
        </p:txBody>
      </p:sp>
      <p:sp>
        <p:nvSpPr>
          <p:cNvPr id="1248" name="Google Shape;1248;p37">
            <a:extLst>
              <a:ext uri="{FF2B5EF4-FFF2-40B4-BE49-F238E27FC236}">
                <a16:creationId xmlns:a16="http://schemas.microsoft.com/office/drawing/2014/main" id="{7D6AF636-9D8F-BE68-B40E-843CFE1D091D}"/>
              </a:ext>
            </a:extLst>
          </p:cNvPr>
          <p:cNvSpPr txBox="1">
            <a:spLocks noGrp="1"/>
          </p:cNvSpPr>
          <p:nvPr>
            <p:ph type="body" idx="1"/>
          </p:nvPr>
        </p:nvSpPr>
        <p:spPr>
          <a:xfrm>
            <a:off x="4029075" y="1367541"/>
            <a:ext cx="4936125" cy="3637457"/>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1200"/>
              </a:spcAft>
              <a:buClr>
                <a:schemeClr val="dk1"/>
              </a:buClr>
              <a:buSzPts val="1100"/>
              <a:buFont typeface="Arial"/>
              <a:buNone/>
            </a:pPr>
            <a:r>
              <a:rPr lang="en-AU">
                <a:solidFill>
                  <a:schemeClr val="lt1"/>
                </a:solidFill>
              </a:rPr>
              <a:t>We recognise the Ongoing Custodians of the lands and waterways where we work and live. We pay respect to Elders past and present as ongoing teachers of knowledge, songlines and stories. </a:t>
            </a:r>
          </a:p>
          <a:p>
            <a:pPr marL="0" lvl="0" indent="0" algn="l" rtl="0">
              <a:lnSpc>
                <a:spcPct val="105000"/>
              </a:lnSpc>
              <a:spcBef>
                <a:spcPts val="0"/>
              </a:spcBef>
              <a:spcAft>
                <a:spcPts val="0"/>
              </a:spcAft>
              <a:buClr>
                <a:schemeClr val="dk1"/>
              </a:buClr>
              <a:buSzPts val="1100"/>
              <a:buFont typeface="Arial"/>
              <a:buNone/>
            </a:pPr>
            <a:r>
              <a:rPr lang="en-AU">
                <a:solidFill>
                  <a:schemeClr val="lt1"/>
                </a:solidFill>
              </a:rPr>
              <a:t>We strive to ensure every Aboriginal and Torres Strait Islander learner in NSW achieves their potential through education.</a:t>
            </a:r>
          </a:p>
          <a:p>
            <a:pPr marL="0" lvl="0" indent="0" algn="l" rtl="0">
              <a:spcBef>
                <a:spcPts val="0"/>
              </a:spcBef>
              <a:spcAft>
                <a:spcPts val="0"/>
              </a:spcAft>
              <a:buClr>
                <a:schemeClr val="dk1"/>
              </a:buClr>
              <a:buSzPts val="1100"/>
              <a:buFont typeface="Arial"/>
              <a:buNone/>
            </a:pPr>
            <a:br>
              <a:rPr lang="en-AU" sz="1600">
                <a:solidFill>
                  <a:schemeClr val="lt1"/>
                </a:solidFill>
              </a:rPr>
            </a:br>
            <a:r>
              <a:rPr lang="en-AU" sz="1000" i="1">
                <a:solidFill>
                  <a:schemeClr val="lt1"/>
                </a:solidFill>
              </a:rPr>
              <a:t>You may choose to develop a whole class acknowledgement or use an existing acknowledgement. Learn more about </a:t>
            </a:r>
            <a:r>
              <a:rPr lang="en-AU" sz="1000" b="1" i="1" u="sng">
                <a:solidFill>
                  <a:schemeClr val="lt1"/>
                </a:solidFill>
                <a:hlinkClick r:id="rId3">
                  <a:extLst>
                    <a:ext uri="{A12FA001-AC4F-418D-AE19-62706E023703}">
                      <ahyp:hlinkClr xmlns:ahyp="http://schemas.microsoft.com/office/drawing/2018/hyperlinkcolor" val="tx"/>
                    </a:ext>
                  </a:extLst>
                </a:hlinkClick>
              </a:rPr>
              <a:t>acknowledging Country o</a:t>
            </a:r>
            <a:r>
              <a:rPr lang="en-AU" sz="1000" b="1" i="1" u="sng">
                <a:solidFill>
                  <a:schemeClr val="bg1"/>
                </a:solidFill>
                <a:hlinkClick r:id="rId3">
                  <a:extLst>
                    <a:ext uri="{A12FA001-AC4F-418D-AE19-62706E023703}">
                      <ahyp:hlinkClr xmlns:ahyp="http://schemas.microsoft.com/office/drawing/2018/hyperlinkcolor" val="tx"/>
                    </a:ext>
                  </a:extLst>
                </a:hlinkClick>
              </a:rPr>
              <a:t>n</a:t>
            </a:r>
            <a:r>
              <a:rPr lang="en-AU" sz="1000" b="1" i="1" u="sng">
                <a:solidFill>
                  <a:schemeClr val="lt1"/>
                </a:solidFill>
                <a:hlinkClick r:id="rId3">
                  <a:extLst>
                    <a:ext uri="{A12FA001-AC4F-418D-AE19-62706E023703}">
                      <ahyp:hlinkClr xmlns:ahyp="http://schemas.microsoft.com/office/drawing/2018/hyperlinkcolor" val="tx"/>
                    </a:ext>
                  </a:extLst>
                </a:hlinkClick>
              </a:rPr>
              <a:t> the department’s webpage</a:t>
            </a:r>
            <a:r>
              <a:rPr lang="en-AU" sz="1000">
                <a:solidFill>
                  <a:schemeClr val="lt1"/>
                </a:solidFill>
              </a:rPr>
              <a:t>.</a:t>
            </a:r>
          </a:p>
          <a:p>
            <a:pPr marL="0" lvl="0" indent="0" algn="l" rtl="0">
              <a:spcBef>
                <a:spcPts val="1200"/>
              </a:spcBef>
              <a:spcAft>
                <a:spcPts val="1200"/>
              </a:spcAft>
              <a:buNone/>
            </a:pPr>
            <a:endParaRPr sz="1000">
              <a:solidFill>
                <a:schemeClr val="lt1"/>
              </a:solidFill>
            </a:endParaRPr>
          </a:p>
        </p:txBody>
      </p:sp>
      <p:pic>
        <p:nvPicPr>
          <p:cNvPr id="1249" name="Google Shape;1249;p37">
            <a:extLst>
              <a:ext uri="{FF2B5EF4-FFF2-40B4-BE49-F238E27FC236}">
                <a16:creationId xmlns:a16="http://schemas.microsoft.com/office/drawing/2014/main" id="{64C6C124-5CE6-D9A6-D32D-67798C9D7642}"/>
              </a:ext>
            </a:extLst>
          </p:cNvPr>
          <p:cNvPicPr preferRelativeResize="0">
            <a:picLocks noGrp="1"/>
          </p:cNvPicPr>
          <p:nvPr>
            <p:ph type="pic" idx="2"/>
          </p:nvPr>
        </p:nvPicPr>
        <p:blipFill rotWithShape="1">
          <a:blip r:embed="rId4"/>
          <a:srcRect l="-19432" t="3321" r="55" b="7574"/>
          <a:stretch/>
        </p:blipFill>
        <p:spPr>
          <a:xfrm>
            <a:off x="-733425" y="285065"/>
            <a:ext cx="4506750" cy="4573369"/>
          </a:xfrm>
          <a:prstGeom prst="ellipse">
            <a:avLst/>
          </a:prstGeom>
        </p:spPr>
      </p:pic>
      <p:sp>
        <p:nvSpPr>
          <p:cNvPr id="1250" name="Google Shape;1250;p37">
            <a:extLst>
              <a:ext uri="{FF2B5EF4-FFF2-40B4-BE49-F238E27FC236}">
                <a16:creationId xmlns:a16="http://schemas.microsoft.com/office/drawing/2014/main" id="{AC7C17E5-8121-6729-2E39-5A8D9C5B7DD5}"/>
              </a:ext>
            </a:extLst>
          </p:cNvPr>
          <p:cNvSpPr txBox="1"/>
          <p:nvPr/>
        </p:nvSpPr>
        <p:spPr>
          <a:xfrm>
            <a:off x="6707400" y="591575"/>
            <a:ext cx="2754000" cy="19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b="1">
                <a:solidFill>
                  <a:srgbClr val="FFFFFF"/>
                </a:solidFill>
                <a:latin typeface="Public Sans"/>
                <a:ea typeface="Public Sans"/>
                <a:cs typeface="Public Sans"/>
                <a:sym typeface="Public Sans"/>
              </a:rPr>
              <a:t>NSW Department of Education</a:t>
            </a:r>
            <a:endParaRPr sz="800" b="1">
              <a:solidFill>
                <a:srgbClr val="FFFFFF"/>
              </a:solidFill>
              <a:latin typeface="Public Sans"/>
              <a:ea typeface="Public Sans"/>
              <a:cs typeface="Public Sans"/>
              <a:sym typeface="Public Sans"/>
            </a:endParaRPr>
          </a:p>
        </p:txBody>
      </p:sp>
    </p:spTree>
    <p:extLst>
      <p:ext uri="{BB962C8B-B14F-4D97-AF65-F5344CB8AC3E}">
        <p14:creationId xmlns:p14="http://schemas.microsoft.com/office/powerpoint/2010/main" val="3320312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7153A"/>
        </a:solidFill>
        <a:effectLst/>
      </p:bgPr>
    </p:bg>
    <p:spTree>
      <p:nvGrpSpPr>
        <p:cNvPr id="1" name="Shape 1256">
          <a:extLst>
            <a:ext uri="{FF2B5EF4-FFF2-40B4-BE49-F238E27FC236}">
              <a16:creationId xmlns:a16="http://schemas.microsoft.com/office/drawing/2014/main" id="{A0B84FAC-C0EE-B215-D073-905FF757E4C4}"/>
            </a:ext>
          </a:extLst>
        </p:cNvPr>
        <p:cNvGrpSpPr/>
        <p:nvPr/>
      </p:nvGrpSpPr>
      <p:grpSpPr>
        <a:xfrm>
          <a:off x="0" y="0"/>
          <a:ext cx="0" cy="0"/>
          <a:chOff x="0" y="0"/>
          <a:chExt cx="0" cy="0"/>
        </a:xfrm>
      </p:grpSpPr>
      <p:sp>
        <p:nvSpPr>
          <p:cNvPr id="1257" name="Google Shape;1257;p38">
            <a:extLst>
              <a:ext uri="{FF2B5EF4-FFF2-40B4-BE49-F238E27FC236}">
                <a16:creationId xmlns:a16="http://schemas.microsoft.com/office/drawing/2014/main" id="{BB987FE7-77A8-D03E-2768-8A8B3DE63DCA}"/>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a:t>
            </a:fld>
            <a:endParaRPr/>
          </a:p>
        </p:txBody>
      </p:sp>
      <p:sp>
        <p:nvSpPr>
          <p:cNvPr id="1258" name="Google Shape;1258;p38">
            <a:extLst>
              <a:ext uri="{FF2B5EF4-FFF2-40B4-BE49-F238E27FC236}">
                <a16:creationId xmlns:a16="http://schemas.microsoft.com/office/drawing/2014/main" id="{631BD056-CE45-CE57-6A26-52A2125516E9}"/>
              </a:ext>
            </a:extLst>
          </p:cNvPr>
          <p:cNvSpPr txBox="1">
            <a:spLocks noGrp="1"/>
          </p:cNvSpPr>
          <p:nvPr>
            <p:ph type="body" idx="1"/>
          </p:nvPr>
        </p:nvSpPr>
        <p:spPr>
          <a:xfrm>
            <a:off x="385825" y="2857500"/>
            <a:ext cx="3636000" cy="1797924"/>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br>
              <a:rPr lang="en" sz="1000">
                <a:solidFill>
                  <a:schemeClr val="lt1"/>
                </a:solidFill>
              </a:rPr>
            </a:br>
            <a:r>
              <a:rPr lang="en" sz="1000">
                <a:solidFill>
                  <a:schemeClr val="lt1"/>
                </a:solidFill>
              </a:rPr>
              <a:t> </a:t>
            </a:r>
          </a:p>
        </p:txBody>
      </p:sp>
      <p:grpSp>
        <p:nvGrpSpPr>
          <p:cNvPr id="1261" name="Google Shape;1261;p38">
            <a:extLst>
              <a:ext uri="{FF2B5EF4-FFF2-40B4-BE49-F238E27FC236}">
                <a16:creationId xmlns:a16="http://schemas.microsoft.com/office/drawing/2014/main" id="{D213D538-1C02-2FC7-E6B6-A6D9A0F9E4B3}"/>
              </a:ext>
            </a:extLst>
          </p:cNvPr>
          <p:cNvGrpSpPr/>
          <p:nvPr/>
        </p:nvGrpSpPr>
        <p:grpSpPr>
          <a:xfrm>
            <a:off x="8408751" y="168823"/>
            <a:ext cx="479230" cy="503608"/>
            <a:chOff x="1317200" y="238100"/>
            <a:chExt cx="4976425" cy="5229575"/>
          </a:xfrm>
        </p:grpSpPr>
        <p:sp>
          <p:nvSpPr>
            <p:cNvPr id="1262" name="Google Shape;1262;p38">
              <a:extLst>
                <a:ext uri="{FF2B5EF4-FFF2-40B4-BE49-F238E27FC236}">
                  <a16:creationId xmlns:a16="http://schemas.microsoft.com/office/drawing/2014/main" id="{0EB562F2-F853-7846-8248-A136BF625616}"/>
                </a:ext>
              </a:extLst>
            </p:cNvPr>
            <p:cNvSpPr/>
            <p:nvPr/>
          </p:nvSpPr>
          <p:spPr>
            <a:xfrm>
              <a:off x="1561300" y="3393950"/>
              <a:ext cx="4486650" cy="1414475"/>
            </a:xfrm>
            <a:custGeom>
              <a:avLst/>
              <a:gdLst/>
              <a:ahLst/>
              <a:cxnLst/>
              <a:rect l="l" t="t" r="r" b="b"/>
              <a:pathLst>
                <a:path w="179466" h="56579" extrusionOk="0">
                  <a:moveTo>
                    <a:pt x="0" y="0"/>
                  </a:moveTo>
                  <a:lnTo>
                    <a:pt x="0" y="56578"/>
                  </a:lnTo>
                  <a:lnTo>
                    <a:pt x="12740" y="56578"/>
                  </a:lnTo>
                  <a:lnTo>
                    <a:pt x="12740" y="20507"/>
                  </a:lnTo>
                  <a:lnTo>
                    <a:pt x="43531" y="56578"/>
                  </a:lnTo>
                  <a:lnTo>
                    <a:pt x="56701" y="56578"/>
                  </a:lnTo>
                  <a:lnTo>
                    <a:pt x="56701" y="0"/>
                  </a:lnTo>
                  <a:lnTo>
                    <a:pt x="43961" y="0"/>
                  </a:lnTo>
                  <a:lnTo>
                    <a:pt x="43961" y="36148"/>
                  </a:lnTo>
                  <a:lnTo>
                    <a:pt x="13078" y="0"/>
                  </a:lnTo>
                  <a:close/>
                  <a:moveTo>
                    <a:pt x="106218" y="16"/>
                  </a:moveTo>
                  <a:lnTo>
                    <a:pt x="120984" y="56578"/>
                  </a:lnTo>
                  <a:lnTo>
                    <a:pt x="134108" y="56578"/>
                  </a:lnTo>
                  <a:lnTo>
                    <a:pt x="142765" y="20784"/>
                  </a:lnTo>
                  <a:lnTo>
                    <a:pt x="151575" y="56578"/>
                  </a:lnTo>
                  <a:lnTo>
                    <a:pt x="164469" y="56578"/>
                  </a:lnTo>
                  <a:lnTo>
                    <a:pt x="164607" y="56087"/>
                  </a:lnTo>
                  <a:lnTo>
                    <a:pt x="179465" y="16"/>
                  </a:lnTo>
                  <a:lnTo>
                    <a:pt x="166326" y="16"/>
                  </a:lnTo>
                  <a:lnTo>
                    <a:pt x="157868" y="36240"/>
                  </a:lnTo>
                  <a:lnTo>
                    <a:pt x="148981" y="16"/>
                  </a:lnTo>
                  <a:lnTo>
                    <a:pt x="136778" y="16"/>
                  </a:lnTo>
                  <a:lnTo>
                    <a:pt x="127753" y="35826"/>
                  </a:lnTo>
                  <a:lnTo>
                    <a:pt x="119556" y="1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8">
              <a:extLst>
                <a:ext uri="{FF2B5EF4-FFF2-40B4-BE49-F238E27FC236}">
                  <a16:creationId xmlns:a16="http://schemas.microsoft.com/office/drawing/2014/main" id="{02D08E0B-B7B1-CD60-3EB6-E698B01ED0A2}"/>
                </a:ext>
              </a:extLst>
            </p:cNvPr>
            <p:cNvSpPr/>
            <p:nvPr/>
          </p:nvSpPr>
          <p:spPr>
            <a:xfrm>
              <a:off x="1527150" y="5014850"/>
              <a:ext cx="411375" cy="452825"/>
            </a:xfrm>
            <a:custGeom>
              <a:avLst/>
              <a:gdLst/>
              <a:ahLst/>
              <a:cxnLst/>
              <a:rect l="l" t="t" r="r" b="b"/>
              <a:pathLst>
                <a:path w="16455" h="18113" extrusionOk="0">
                  <a:moveTo>
                    <a:pt x="9056" y="0"/>
                  </a:moveTo>
                  <a:cubicBezTo>
                    <a:pt x="3776" y="0"/>
                    <a:pt x="0" y="4145"/>
                    <a:pt x="0" y="9056"/>
                  </a:cubicBezTo>
                  <a:lnTo>
                    <a:pt x="0" y="9103"/>
                  </a:lnTo>
                  <a:cubicBezTo>
                    <a:pt x="0" y="14199"/>
                    <a:pt x="3623" y="18113"/>
                    <a:pt x="9118" y="18113"/>
                  </a:cubicBezTo>
                  <a:cubicBezTo>
                    <a:pt x="12234" y="18113"/>
                    <a:pt x="14720" y="16854"/>
                    <a:pt x="16455" y="15380"/>
                  </a:cubicBezTo>
                  <a:lnTo>
                    <a:pt x="16455" y="8028"/>
                  </a:lnTo>
                  <a:lnTo>
                    <a:pt x="8964" y="8028"/>
                  </a:lnTo>
                  <a:lnTo>
                    <a:pt x="8964" y="10699"/>
                  </a:lnTo>
                  <a:lnTo>
                    <a:pt x="13462" y="10699"/>
                  </a:lnTo>
                  <a:lnTo>
                    <a:pt x="13462" y="13984"/>
                  </a:lnTo>
                  <a:cubicBezTo>
                    <a:pt x="12387" y="14782"/>
                    <a:pt x="10867" y="15304"/>
                    <a:pt x="9225" y="15304"/>
                  </a:cubicBezTo>
                  <a:cubicBezTo>
                    <a:pt x="5633" y="15304"/>
                    <a:pt x="3239" y="12648"/>
                    <a:pt x="3239" y="9056"/>
                  </a:cubicBezTo>
                  <a:lnTo>
                    <a:pt x="3239" y="8995"/>
                  </a:lnTo>
                  <a:cubicBezTo>
                    <a:pt x="3239" y="5649"/>
                    <a:pt x="5710" y="2825"/>
                    <a:pt x="8949" y="2825"/>
                  </a:cubicBezTo>
                  <a:cubicBezTo>
                    <a:pt x="11174" y="2825"/>
                    <a:pt x="12510" y="3546"/>
                    <a:pt x="13861" y="4697"/>
                  </a:cubicBezTo>
                  <a:lnTo>
                    <a:pt x="15825" y="2379"/>
                  </a:lnTo>
                  <a:cubicBezTo>
                    <a:pt x="14014" y="845"/>
                    <a:pt x="12126" y="0"/>
                    <a:pt x="9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8">
              <a:extLst>
                <a:ext uri="{FF2B5EF4-FFF2-40B4-BE49-F238E27FC236}">
                  <a16:creationId xmlns:a16="http://schemas.microsoft.com/office/drawing/2014/main" id="{9DAA38A1-9449-B14C-BC55-513CA8476C0F}"/>
                </a:ext>
              </a:extLst>
            </p:cNvPr>
            <p:cNvSpPr/>
            <p:nvPr/>
          </p:nvSpPr>
          <p:spPr>
            <a:xfrm>
              <a:off x="1984925" y="5014850"/>
              <a:ext cx="459375" cy="452825"/>
            </a:xfrm>
            <a:custGeom>
              <a:avLst/>
              <a:gdLst/>
              <a:ahLst/>
              <a:cxnLst/>
              <a:rect l="l" t="t" r="r" b="b"/>
              <a:pathLst>
                <a:path w="18375" h="18113" extrusionOk="0">
                  <a:moveTo>
                    <a:pt x="9164" y="2825"/>
                  </a:moveTo>
                  <a:cubicBezTo>
                    <a:pt x="12649" y="2825"/>
                    <a:pt x="15135" y="5649"/>
                    <a:pt x="15135" y="9056"/>
                  </a:cubicBezTo>
                  <a:lnTo>
                    <a:pt x="15135" y="9103"/>
                  </a:lnTo>
                  <a:cubicBezTo>
                    <a:pt x="15135" y="12510"/>
                    <a:pt x="12695" y="15273"/>
                    <a:pt x="9211" y="15273"/>
                  </a:cubicBezTo>
                  <a:cubicBezTo>
                    <a:pt x="5726" y="15273"/>
                    <a:pt x="3240" y="12464"/>
                    <a:pt x="3240" y="9056"/>
                  </a:cubicBezTo>
                  <a:lnTo>
                    <a:pt x="3240" y="8995"/>
                  </a:lnTo>
                  <a:cubicBezTo>
                    <a:pt x="3240" y="5603"/>
                    <a:pt x="5665" y="2825"/>
                    <a:pt x="9164" y="2825"/>
                  </a:cubicBezTo>
                  <a:close/>
                  <a:moveTo>
                    <a:pt x="9211" y="0"/>
                  </a:moveTo>
                  <a:cubicBezTo>
                    <a:pt x="3823" y="0"/>
                    <a:pt x="1" y="4129"/>
                    <a:pt x="1" y="9056"/>
                  </a:cubicBezTo>
                  <a:lnTo>
                    <a:pt x="1" y="9103"/>
                  </a:lnTo>
                  <a:cubicBezTo>
                    <a:pt x="1" y="14030"/>
                    <a:pt x="3762" y="18113"/>
                    <a:pt x="9164" y="18113"/>
                  </a:cubicBezTo>
                  <a:cubicBezTo>
                    <a:pt x="14552" y="18113"/>
                    <a:pt x="18374" y="13984"/>
                    <a:pt x="18374" y="9056"/>
                  </a:cubicBezTo>
                  <a:lnTo>
                    <a:pt x="18374" y="8995"/>
                  </a:lnTo>
                  <a:cubicBezTo>
                    <a:pt x="18374" y="4068"/>
                    <a:pt x="14614" y="0"/>
                    <a:pt x="9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8">
              <a:extLst>
                <a:ext uri="{FF2B5EF4-FFF2-40B4-BE49-F238E27FC236}">
                  <a16:creationId xmlns:a16="http://schemas.microsoft.com/office/drawing/2014/main" id="{544B1B95-8D4D-D359-9B29-39A2DE79BF13}"/>
                </a:ext>
              </a:extLst>
            </p:cNvPr>
            <p:cNvSpPr/>
            <p:nvPr/>
          </p:nvSpPr>
          <p:spPr>
            <a:xfrm>
              <a:off x="2438500" y="5022125"/>
              <a:ext cx="433275" cy="440950"/>
            </a:xfrm>
            <a:custGeom>
              <a:avLst/>
              <a:gdLst/>
              <a:ahLst/>
              <a:cxnLst/>
              <a:rect l="l" t="t" r="r" b="b"/>
              <a:pathLst>
                <a:path w="17331" h="17638" extrusionOk="0">
                  <a:moveTo>
                    <a:pt x="1" y="1"/>
                  </a:moveTo>
                  <a:lnTo>
                    <a:pt x="7307" y="17637"/>
                  </a:lnTo>
                  <a:lnTo>
                    <a:pt x="10024" y="17637"/>
                  </a:lnTo>
                  <a:lnTo>
                    <a:pt x="17330" y="1"/>
                  </a:lnTo>
                  <a:lnTo>
                    <a:pt x="13984" y="1"/>
                  </a:lnTo>
                  <a:lnTo>
                    <a:pt x="8719" y="13462"/>
                  </a:lnTo>
                  <a:lnTo>
                    <a:pt x="3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8">
              <a:extLst>
                <a:ext uri="{FF2B5EF4-FFF2-40B4-BE49-F238E27FC236}">
                  <a16:creationId xmlns:a16="http://schemas.microsoft.com/office/drawing/2014/main" id="{2F1D8167-872F-2644-C994-8F145D2E01FD}"/>
                </a:ext>
              </a:extLst>
            </p:cNvPr>
            <p:cNvSpPr/>
            <p:nvPr/>
          </p:nvSpPr>
          <p:spPr>
            <a:xfrm>
              <a:off x="2923550" y="5022125"/>
              <a:ext cx="328875" cy="437875"/>
            </a:xfrm>
            <a:custGeom>
              <a:avLst/>
              <a:gdLst/>
              <a:ahLst/>
              <a:cxnLst/>
              <a:rect l="l" t="t" r="r" b="b"/>
              <a:pathLst>
                <a:path w="13155" h="17515" extrusionOk="0">
                  <a:moveTo>
                    <a:pt x="0" y="1"/>
                  </a:moveTo>
                  <a:lnTo>
                    <a:pt x="0" y="17515"/>
                  </a:lnTo>
                  <a:lnTo>
                    <a:pt x="13155" y="17515"/>
                  </a:lnTo>
                  <a:lnTo>
                    <a:pt x="13155" y="14767"/>
                  </a:lnTo>
                  <a:lnTo>
                    <a:pt x="3086" y="14767"/>
                  </a:lnTo>
                  <a:lnTo>
                    <a:pt x="3086" y="10070"/>
                  </a:lnTo>
                  <a:lnTo>
                    <a:pt x="11912" y="10070"/>
                  </a:lnTo>
                  <a:lnTo>
                    <a:pt x="11912"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8">
              <a:extLst>
                <a:ext uri="{FF2B5EF4-FFF2-40B4-BE49-F238E27FC236}">
                  <a16:creationId xmlns:a16="http://schemas.microsoft.com/office/drawing/2014/main" id="{7F4CDF13-4C7D-5121-0958-F1BD9C6F79C0}"/>
                </a:ext>
              </a:extLst>
            </p:cNvPr>
            <p:cNvSpPr/>
            <p:nvPr/>
          </p:nvSpPr>
          <p:spPr>
            <a:xfrm>
              <a:off x="3327250" y="5022125"/>
              <a:ext cx="373000" cy="437875"/>
            </a:xfrm>
            <a:custGeom>
              <a:avLst/>
              <a:gdLst/>
              <a:ahLst/>
              <a:cxnLst/>
              <a:rect l="l" t="t" r="r" b="b"/>
              <a:pathLst>
                <a:path w="14920" h="17515" extrusionOk="0">
                  <a:moveTo>
                    <a:pt x="7583" y="2810"/>
                  </a:moveTo>
                  <a:cubicBezTo>
                    <a:pt x="9870" y="2810"/>
                    <a:pt x="11220" y="3838"/>
                    <a:pt x="11220" y="5711"/>
                  </a:cubicBezTo>
                  <a:lnTo>
                    <a:pt x="11220" y="5757"/>
                  </a:lnTo>
                  <a:cubicBezTo>
                    <a:pt x="11220" y="7538"/>
                    <a:pt x="9824" y="8689"/>
                    <a:pt x="7613" y="8689"/>
                  </a:cubicBezTo>
                  <a:lnTo>
                    <a:pt x="3085" y="8689"/>
                  </a:lnTo>
                  <a:lnTo>
                    <a:pt x="3085" y="2810"/>
                  </a:lnTo>
                  <a:close/>
                  <a:moveTo>
                    <a:pt x="0" y="1"/>
                  </a:moveTo>
                  <a:lnTo>
                    <a:pt x="0" y="17515"/>
                  </a:lnTo>
                  <a:lnTo>
                    <a:pt x="3085" y="17515"/>
                  </a:lnTo>
                  <a:lnTo>
                    <a:pt x="3085" y="11421"/>
                  </a:lnTo>
                  <a:lnTo>
                    <a:pt x="6953" y="11421"/>
                  </a:lnTo>
                  <a:lnTo>
                    <a:pt x="11282" y="17515"/>
                  </a:lnTo>
                  <a:lnTo>
                    <a:pt x="14920" y="17515"/>
                  </a:lnTo>
                  <a:lnTo>
                    <a:pt x="10177" y="10884"/>
                  </a:lnTo>
                  <a:cubicBezTo>
                    <a:pt x="12633" y="10193"/>
                    <a:pt x="14352" y="8458"/>
                    <a:pt x="14352" y="5588"/>
                  </a:cubicBezTo>
                  <a:lnTo>
                    <a:pt x="14352" y="5527"/>
                  </a:lnTo>
                  <a:cubicBezTo>
                    <a:pt x="14352" y="4007"/>
                    <a:pt x="13845" y="2702"/>
                    <a:pt x="12909" y="1751"/>
                  </a:cubicBezTo>
                  <a:cubicBezTo>
                    <a:pt x="11773" y="661"/>
                    <a:pt x="10054" y="1"/>
                    <a:pt x="7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8">
              <a:extLst>
                <a:ext uri="{FF2B5EF4-FFF2-40B4-BE49-F238E27FC236}">
                  <a16:creationId xmlns:a16="http://schemas.microsoft.com/office/drawing/2014/main" id="{B2DD087D-4024-7565-7F91-77C8BAC8B933}"/>
                </a:ext>
              </a:extLst>
            </p:cNvPr>
            <p:cNvSpPr/>
            <p:nvPr/>
          </p:nvSpPr>
          <p:spPr>
            <a:xfrm>
              <a:off x="3754325" y="5022125"/>
              <a:ext cx="382625" cy="437875"/>
            </a:xfrm>
            <a:custGeom>
              <a:avLst/>
              <a:gdLst/>
              <a:ahLst/>
              <a:cxnLst/>
              <a:rect l="l" t="t" r="r" b="b"/>
              <a:pathLst>
                <a:path w="15305" h="17515" extrusionOk="0">
                  <a:moveTo>
                    <a:pt x="1" y="1"/>
                  </a:moveTo>
                  <a:lnTo>
                    <a:pt x="1" y="17515"/>
                  </a:lnTo>
                  <a:lnTo>
                    <a:pt x="3040" y="17515"/>
                  </a:lnTo>
                  <a:lnTo>
                    <a:pt x="3040" y="5051"/>
                  </a:lnTo>
                  <a:lnTo>
                    <a:pt x="12725" y="17515"/>
                  </a:lnTo>
                  <a:lnTo>
                    <a:pt x="15304" y="17515"/>
                  </a:lnTo>
                  <a:lnTo>
                    <a:pt x="15304" y="1"/>
                  </a:lnTo>
                  <a:lnTo>
                    <a:pt x="12265" y="1"/>
                  </a:lnTo>
                  <a:lnTo>
                    <a:pt x="12265" y="12112"/>
                  </a:lnTo>
                  <a:lnTo>
                    <a:pt x="2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8">
              <a:extLst>
                <a:ext uri="{FF2B5EF4-FFF2-40B4-BE49-F238E27FC236}">
                  <a16:creationId xmlns:a16="http://schemas.microsoft.com/office/drawing/2014/main" id="{1BE86AB9-06AC-7C95-56A4-82B561DA5DB5}"/>
                </a:ext>
              </a:extLst>
            </p:cNvPr>
            <p:cNvSpPr/>
            <p:nvPr/>
          </p:nvSpPr>
          <p:spPr>
            <a:xfrm>
              <a:off x="4215200" y="5022125"/>
              <a:ext cx="432100" cy="437875"/>
            </a:xfrm>
            <a:custGeom>
              <a:avLst/>
              <a:gdLst/>
              <a:ahLst/>
              <a:cxnLst/>
              <a:rect l="l" t="t" r="r" b="b"/>
              <a:pathLst>
                <a:path w="17284" h="17515" extrusionOk="0">
                  <a:moveTo>
                    <a:pt x="0" y="1"/>
                  </a:moveTo>
                  <a:lnTo>
                    <a:pt x="0" y="17515"/>
                  </a:lnTo>
                  <a:lnTo>
                    <a:pt x="3055" y="17515"/>
                  </a:lnTo>
                  <a:lnTo>
                    <a:pt x="3055" y="5005"/>
                  </a:lnTo>
                  <a:lnTo>
                    <a:pt x="8535" y="13217"/>
                  </a:lnTo>
                  <a:lnTo>
                    <a:pt x="8642" y="13217"/>
                  </a:lnTo>
                  <a:lnTo>
                    <a:pt x="14183" y="4959"/>
                  </a:lnTo>
                  <a:lnTo>
                    <a:pt x="14183" y="17515"/>
                  </a:lnTo>
                  <a:lnTo>
                    <a:pt x="17284" y="17515"/>
                  </a:lnTo>
                  <a:lnTo>
                    <a:pt x="17284" y="1"/>
                  </a:lnTo>
                  <a:lnTo>
                    <a:pt x="13984" y="1"/>
                  </a:lnTo>
                  <a:lnTo>
                    <a:pt x="8642" y="8290"/>
                  </a:lnTo>
                  <a:lnTo>
                    <a:pt x="33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8">
              <a:extLst>
                <a:ext uri="{FF2B5EF4-FFF2-40B4-BE49-F238E27FC236}">
                  <a16:creationId xmlns:a16="http://schemas.microsoft.com/office/drawing/2014/main" id="{3BD8BF29-6212-ED15-98CF-9D308EF85790}"/>
                </a:ext>
              </a:extLst>
            </p:cNvPr>
            <p:cNvSpPr/>
            <p:nvPr/>
          </p:nvSpPr>
          <p:spPr>
            <a:xfrm>
              <a:off x="4720575" y="5022125"/>
              <a:ext cx="329275" cy="437875"/>
            </a:xfrm>
            <a:custGeom>
              <a:avLst/>
              <a:gdLst/>
              <a:ahLst/>
              <a:cxnLst/>
              <a:rect l="l" t="t" r="r" b="b"/>
              <a:pathLst>
                <a:path w="13171" h="17515" extrusionOk="0">
                  <a:moveTo>
                    <a:pt x="1" y="1"/>
                  </a:moveTo>
                  <a:lnTo>
                    <a:pt x="1" y="17515"/>
                  </a:lnTo>
                  <a:lnTo>
                    <a:pt x="13170" y="17515"/>
                  </a:lnTo>
                  <a:lnTo>
                    <a:pt x="13170" y="14767"/>
                  </a:lnTo>
                  <a:lnTo>
                    <a:pt x="3086" y="14767"/>
                  </a:lnTo>
                  <a:lnTo>
                    <a:pt x="3086" y="10070"/>
                  </a:lnTo>
                  <a:lnTo>
                    <a:pt x="11896" y="10070"/>
                  </a:lnTo>
                  <a:lnTo>
                    <a:pt x="11896" y="7307"/>
                  </a:lnTo>
                  <a:lnTo>
                    <a:pt x="3086" y="7307"/>
                  </a:lnTo>
                  <a:lnTo>
                    <a:pt x="3086" y="2764"/>
                  </a:lnTo>
                  <a:lnTo>
                    <a:pt x="13032" y="2764"/>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8">
              <a:extLst>
                <a:ext uri="{FF2B5EF4-FFF2-40B4-BE49-F238E27FC236}">
                  <a16:creationId xmlns:a16="http://schemas.microsoft.com/office/drawing/2014/main" id="{FEAF509E-A718-6A78-8D06-026DE3641FD0}"/>
                </a:ext>
              </a:extLst>
            </p:cNvPr>
            <p:cNvSpPr/>
            <p:nvPr/>
          </p:nvSpPr>
          <p:spPr>
            <a:xfrm>
              <a:off x="5125425" y="5022125"/>
              <a:ext cx="382975" cy="437875"/>
            </a:xfrm>
            <a:custGeom>
              <a:avLst/>
              <a:gdLst/>
              <a:ahLst/>
              <a:cxnLst/>
              <a:rect l="l" t="t" r="r" b="b"/>
              <a:pathLst>
                <a:path w="15319" h="17515" extrusionOk="0">
                  <a:moveTo>
                    <a:pt x="0" y="1"/>
                  </a:moveTo>
                  <a:lnTo>
                    <a:pt x="0" y="17515"/>
                  </a:lnTo>
                  <a:lnTo>
                    <a:pt x="3039" y="17515"/>
                  </a:lnTo>
                  <a:lnTo>
                    <a:pt x="3039" y="5051"/>
                  </a:lnTo>
                  <a:lnTo>
                    <a:pt x="12725" y="17515"/>
                  </a:lnTo>
                  <a:lnTo>
                    <a:pt x="15319" y="17515"/>
                  </a:lnTo>
                  <a:lnTo>
                    <a:pt x="15319" y="1"/>
                  </a:lnTo>
                  <a:lnTo>
                    <a:pt x="12280" y="1"/>
                  </a:lnTo>
                  <a:lnTo>
                    <a:pt x="12280" y="12112"/>
                  </a:lnTo>
                  <a:lnTo>
                    <a:pt x="28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8">
              <a:extLst>
                <a:ext uri="{FF2B5EF4-FFF2-40B4-BE49-F238E27FC236}">
                  <a16:creationId xmlns:a16="http://schemas.microsoft.com/office/drawing/2014/main" id="{8715D3BC-19D9-354C-E945-7158CDF229A3}"/>
                </a:ext>
              </a:extLst>
            </p:cNvPr>
            <p:cNvSpPr/>
            <p:nvPr/>
          </p:nvSpPr>
          <p:spPr>
            <a:xfrm>
              <a:off x="5569400" y="5022125"/>
              <a:ext cx="356500" cy="437875"/>
            </a:xfrm>
            <a:custGeom>
              <a:avLst/>
              <a:gdLst/>
              <a:ahLst/>
              <a:cxnLst/>
              <a:rect l="l" t="t" r="r" b="b"/>
              <a:pathLst>
                <a:path w="14260" h="17515" extrusionOk="0">
                  <a:moveTo>
                    <a:pt x="0" y="1"/>
                  </a:moveTo>
                  <a:lnTo>
                    <a:pt x="0" y="2856"/>
                  </a:lnTo>
                  <a:lnTo>
                    <a:pt x="5572" y="2856"/>
                  </a:lnTo>
                  <a:lnTo>
                    <a:pt x="5572" y="17515"/>
                  </a:lnTo>
                  <a:lnTo>
                    <a:pt x="8688" y="17515"/>
                  </a:lnTo>
                  <a:lnTo>
                    <a:pt x="8688" y="2856"/>
                  </a:lnTo>
                  <a:lnTo>
                    <a:pt x="14260" y="2856"/>
                  </a:lnTo>
                  <a:lnTo>
                    <a:pt x="142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8">
              <a:extLst>
                <a:ext uri="{FF2B5EF4-FFF2-40B4-BE49-F238E27FC236}">
                  <a16:creationId xmlns:a16="http://schemas.microsoft.com/office/drawing/2014/main" id="{F46F3145-7557-3728-7D6F-5C87880AB254}"/>
                </a:ext>
              </a:extLst>
            </p:cNvPr>
            <p:cNvSpPr/>
            <p:nvPr/>
          </p:nvSpPr>
          <p:spPr>
            <a:xfrm>
              <a:off x="3066675" y="3363625"/>
              <a:ext cx="1140875" cy="1477800"/>
            </a:xfrm>
            <a:custGeom>
              <a:avLst/>
              <a:gdLst/>
              <a:ahLst/>
              <a:cxnLst/>
              <a:rect l="l" t="t" r="r" b="b"/>
              <a:pathLst>
                <a:path w="45635" h="59112" extrusionOk="0">
                  <a:moveTo>
                    <a:pt x="22488" y="1"/>
                  </a:moveTo>
                  <a:cubicBezTo>
                    <a:pt x="10715" y="1"/>
                    <a:pt x="2303" y="6893"/>
                    <a:pt x="2303" y="17315"/>
                  </a:cubicBezTo>
                  <a:lnTo>
                    <a:pt x="2303" y="17484"/>
                  </a:lnTo>
                  <a:cubicBezTo>
                    <a:pt x="2303" y="28904"/>
                    <a:pt x="9809" y="32096"/>
                    <a:pt x="21413" y="35059"/>
                  </a:cubicBezTo>
                  <a:cubicBezTo>
                    <a:pt x="31053" y="37515"/>
                    <a:pt x="33033" y="39157"/>
                    <a:pt x="33033" y="42365"/>
                  </a:cubicBezTo>
                  <a:lnTo>
                    <a:pt x="33033" y="42534"/>
                  </a:lnTo>
                  <a:cubicBezTo>
                    <a:pt x="33033" y="45896"/>
                    <a:pt x="29901" y="47952"/>
                    <a:pt x="24713" y="47952"/>
                  </a:cubicBezTo>
                  <a:cubicBezTo>
                    <a:pt x="18128" y="47952"/>
                    <a:pt x="12679" y="45236"/>
                    <a:pt x="7491" y="40968"/>
                  </a:cubicBezTo>
                  <a:lnTo>
                    <a:pt x="1" y="49917"/>
                  </a:lnTo>
                  <a:cubicBezTo>
                    <a:pt x="6923" y="56072"/>
                    <a:pt x="15734" y="59111"/>
                    <a:pt x="24468" y="59111"/>
                  </a:cubicBezTo>
                  <a:cubicBezTo>
                    <a:pt x="36916" y="59111"/>
                    <a:pt x="45634" y="52711"/>
                    <a:pt x="45634" y="41291"/>
                  </a:cubicBezTo>
                  <a:lnTo>
                    <a:pt x="45634" y="41137"/>
                  </a:lnTo>
                  <a:cubicBezTo>
                    <a:pt x="45634" y="31114"/>
                    <a:pt x="39050" y="26924"/>
                    <a:pt x="27353" y="23885"/>
                  </a:cubicBezTo>
                  <a:cubicBezTo>
                    <a:pt x="17376" y="21337"/>
                    <a:pt x="14905" y="20109"/>
                    <a:pt x="14905" y="16333"/>
                  </a:cubicBezTo>
                  <a:lnTo>
                    <a:pt x="14905" y="16164"/>
                  </a:lnTo>
                  <a:cubicBezTo>
                    <a:pt x="14905" y="13386"/>
                    <a:pt x="17468" y="11160"/>
                    <a:pt x="22319" y="11160"/>
                  </a:cubicBezTo>
                  <a:cubicBezTo>
                    <a:pt x="27185" y="11160"/>
                    <a:pt x="32204" y="13293"/>
                    <a:pt x="37330" y="16824"/>
                  </a:cubicBezTo>
                  <a:lnTo>
                    <a:pt x="43915" y="7307"/>
                  </a:lnTo>
                  <a:cubicBezTo>
                    <a:pt x="38067" y="2626"/>
                    <a:pt x="30884" y="1"/>
                    <a:pt x="2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8">
              <a:extLst>
                <a:ext uri="{FF2B5EF4-FFF2-40B4-BE49-F238E27FC236}">
                  <a16:creationId xmlns:a16="http://schemas.microsoft.com/office/drawing/2014/main" id="{B86B8217-4FBC-01FB-9E84-7DDE50B10946}"/>
                </a:ext>
              </a:extLst>
            </p:cNvPr>
            <p:cNvSpPr/>
            <p:nvPr/>
          </p:nvSpPr>
          <p:spPr>
            <a:xfrm>
              <a:off x="1317200" y="238100"/>
              <a:ext cx="4976425" cy="3038625"/>
            </a:xfrm>
            <a:custGeom>
              <a:avLst/>
              <a:gdLst/>
              <a:ahLst/>
              <a:cxnLst/>
              <a:rect l="l" t="t" r="r" b="b"/>
              <a:pathLst>
                <a:path w="199057" h="121545" extrusionOk="0">
                  <a:moveTo>
                    <a:pt x="99550" y="1"/>
                  </a:moveTo>
                  <a:cubicBezTo>
                    <a:pt x="99532" y="1"/>
                    <a:pt x="99514" y="1"/>
                    <a:pt x="99497" y="1"/>
                  </a:cubicBezTo>
                  <a:cubicBezTo>
                    <a:pt x="98315" y="1"/>
                    <a:pt x="97486" y="538"/>
                    <a:pt x="96749" y="1275"/>
                  </a:cubicBezTo>
                  <a:cubicBezTo>
                    <a:pt x="95352" y="2672"/>
                    <a:pt x="93449" y="5803"/>
                    <a:pt x="92712" y="6954"/>
                  </a:cubicBezTo>
                  <a:cubicBezTo>
                    <a:pt x="90809" y="9963"/>
                    <a:pt x="89581" y="12311"/>
                    <a:pt x="87570" y="15627"/>
                  </a:cubicBezTo>
                  <a:cubicBezTo>
                    <a:pt x="84623" y="13171"/>
                    <a:pt x="75720" y="6893"/>
                    <a:pt x="73679" y="5634"/>
                  </a:cubicBezTo>
                  <a:cubicBezTo>
                    <a:pt x="72722" y="5055"/>
                    <a:pt x="71673" y="4321"/>
                    <a:pt x="70023" y="4321"/>
                  </a:cubicBezTo>
                  <a:cubicBezTo>
                    <a:pt x="69661" y="4321"/>
                    <a:pt x="69269" y="4357"/>
                    <a:pt x="68844" y="4437"/>
                  </a:cubicBezTo>
                  <a:cubicBezTo>
                    <a:pt x="66511" y="4882"/>
                    <a:pt x="65743" y="7077"/>
                    <a:pt x="65221" y="8274"/>
                  </a:cubicBezTo>
                  <a:cubicBezTo>
                    <a:pt x="64485" y="9932"/>
                    <a:pt x="62413" y="16456"/>
                    <a:pt x="60448" y="23378"/>
                  </a:cubicBezTo>
                  <a:cubicBezTo>
                    <a:pt x="56181" y="21168"/>
                    <a:pt x="53203" y="19694"/>
                    <a:pt x="49197" y="17852"/>
                  </a:cubicBezTo>
                  <a:cubicBezTo>
                    <a:pt x="46971" y="16844"/>
                    <a:pt x="44352" y="15573"/>
                    <a:pt x="41774" y="15573"/>
                  </a:cubicBezTo>
                  <a:cubicBezTo>
                    <a:pt x="40939" y="15573"/>
                    <a:pt x="40108" y="15706"/>
                    <a:pt x="39296" y="16026"/>
                  </a:cubicBezTo>
                  <a:cubicBezTo>
                    <a:pt x="37393" y="16809"/>
                    <a:pt x="36641" y="19464"/>
                    <a:pt x="36211" y="21199"/>
                  </a:cubicBezTo>
                  <a:cubicBezTo>
                    <a:pt x="34553" y="28873"/>
                    <a:pt x="34369" y="36456"/>
                    <a:pt x="34431" y="41076"/>
                  </a:cubicBezTo>
                  <a:cubicBezTo>
                    <a:pt x="33640" y="40999"/>
                    <a:pt x="27228" y="40601"/>
                    <a:pt x="21499" y="40601"/>
                  </a:cubicBezTo>
                  <a:cubicBezTo>
                    <a:pt x="18110" y="40601"/>
                    <a:pt x="14959" y="40740"/>
                    <a:pt x="13356" y="41168"/>
                  </a:cubicBezTo>
                  <a:cubicBezTo>
                    <a:pt x="11483" y="41675"/>
                    <a:pt x="9672" y="42979"/>
                    <a:pt x="8920" y="45036"/>
                  </a:cubicBezTo>
                  <a:cubicBezTo>
                    <a:pt x="8291" y="46725"/>
                    <a:pt x="9012" y="50040"/>
                    <a:pt x="9427" y="51575"/>
                  </a:cubicBezTo>
                  <a:cubicBezTo>
                    <a:pt x="11038" y="57699"/>
                    <a:pt x="14354" y="62995"/>
                    <a:pt x="17991" y="68106"/>
                  </a:cubicBezTo>
                  <a:cubicBezTo>
                    <a:pt x="18744" y="69150"/>
                    <a:pt x="19066" y="69687"/>
                    <a:pt x="19849" y="70685"/>
                  </a:cubicBezTo>
                  <a:cubicBezTo>
                    <a:pt x="9764" y="76533"/>
                    <a:pt x="4392" y="80417"/>
                    <a:pt x="3225" y="81384"/>
                  </a:cubicBezTo>
                  <a:cubicBezTo>
                    <a:pt x="2074" y="82351"/>
                    <a:pt x="48" y="84100"/>
                    <a:pt x="2" y="86710"/>
                  </a:cubicBezTo>
                  <a:cubicBezTo>
                    <a:pt x="-13" y="87861"/>
                    <a:pt x="109" y="88813"/>
                    <a:pt x="1169" y="90302"/>
                  </a:cubicBezTo>
                  <a:cubicBezTo>
                    <a:pt x="3087" y="93003"/>
                    <a:pt x="13801" y="103256"/>
                    <a:pt x="37777" y="106925"/>
                  </a:cubicBezTo>
                  <a:cubicBezTo>
                    <a:pt x="33679" y="109903"/>
                    <a:pt x="34492" y="113617"/>
                    <a:pt x="35106" y="115121"/>
                  </a:cubicBezTo>
                  <a:cubicBezTo>
                    <a:pt x="35582" y="116288"/>
                    <a:pt x="36748" y="117654"/>
                    <a:pt x="39081" y="118928"/>
                  </a:cubicBezTo>
                  <a:cubicBezTo>
                    <a:pt x="42842" y="120985"/>
                    <a:pt x="47508" y="121476"/>
                    <a:pt x="51468" y="121538"/>
                  </a:cubicBezTo>
                  <a:cubicBezTo>
                    <a:pt x="51711" y="121542"/>
                    <a:pt x="51954" y="121544"/>
                    <a:pt x="52198" y="121544"/>
                  </a:cubicBezTo>
                  <a:cubicBezTo>
                    <a:pt x="57673" y="121544"/>
                    <a:pt x="63386" y="120415"/>
                    <a:pt x="68706" y="119343"/>
                  </a:cubicBezTo>
                  <a:cubicBezTo>
                    <a:pt x="74001" y="118268"/>
                    <a:pt x="79558" y="116089"/>
                    <a:pt x="84976" y="115828"/>
                  </a:cubicBezTo>
                  <a:cubicBezTo>
                    <a:pt x="86091" y="115779"/>
                    <a:pt x="87206" y="115755"/>
                    <a:pt x="88320" y="115755"/>
                  </a:cubicBezTo>
                  <a:cubicBezTo>
                    <a:pt x="90381" y="115755"/>
                    <a:pt x="92440" y="115837"/>
                    <a:pt x="94493" y="115996"/>
                  </a:cubicBezTo>
                  <a:cubicBezTo>
                    <a:pt x="95598" y="116089"/>
                    <a:pt x="97041" y="116257"/>
                    <a:pt x="99558" y="116257"/>
                  </a:cubicBezTo>
                  <a:cubicBezTo>
                    <a:pt x="101799" y="116257"/>
                    <a:pt x="103472" y="116073"/>
                    <a:pt x="104577" y="115996"/>
                  </a:cubicBezTo>
                  <a:cubicBezTo>
                    <a:pt x="106634" y="115837"/>
                    <a:pt x="108697" y="115748"/>
                    <a:pt x="110758" y="115748"/>
                  </a:cubicBezTo>
                  <a:cubicBezTo>
                    <a:pt x="111866" y="115748"/>
                    <a:pt x="112973" y="115774"/>
                    <a:pt x="114079" y="115828"/>
                  </a:cubicBezTo>
                  <a:cubicBezTo>
                    <a:pt x="119512" y="116073"/>
                    <a:pt x="125053" y="118253"/>
                    <a:pt x="130364" y="119327"/>
                  </a:cubicBezTo>
                  <a:cubicBezTo>
                    <a:pt x="135684" y="120415"/>
                    <a:pt x="141384" y="121544"/>
                    <a:pt x="146857" y="121544"/>
                  </a:cubicBezTo>
                  <a:cubicBezTo>
                    <a:pt x="147100" y="121544"/>
                    <a:pt x="147344" y="121542"/>
                    <a:pt x="147586" y="121538"/>
                  </a:cubicBezTo>
                  <a:cubicBezTo>
                    <a:pt x="151546" y="121461"/>
                    <a:pt x="156213" y="120985"/>
                    <a:pt x="159973" y="118928"/>
                  </a:cubicBezTo>
                  <a:cubicBezTo>
                    <a:pt x="162322" y="117654"/>
                    <a:pt x="163473" y="116288"/>
                    <a:pt x="163949" y="115106"/>
                  </a:cubicBezTo>
                  <a:cubicBezTo>
                    <a:pt x="164563" y="113617"/>
                    <a:pt x="165391" y="109903"/>
                    <a:pt x="161278" y="106910"/>
                  </a:cubicBezTo>
                  <a:cubicBezTo>
                    <a:pt x="185269" y="103256"/>
                    <a:pt x="195967" y="93003"/>
                    <a:pt x="197901" y="90286"/>
                  </a:cubicBezTo>
                  <a:cubicBezTo>
                    <a:pt x="198961" y="88813"/>
                    <a:pt x="199083" y="87861"/>
                    <a:pt x="199053" y="86694"/>
                  </a:cubicBezTo>
                  <a:cubicBezTo>
                    <a:pt x="199007" y="84085"/>
                    <a:pt x="196996" y="82335"/>
                    <a:pt x="195829" y="81384"/>
                  </a:cubicBezTo>
                  <a:cubicBezTo>
                    <a:pt x="194678" y="80417"/>
                    <a:pt x="189290" y="76518"/>
                    <a:pt x="179206" y="70685"/>
                  </a:cubicBezTo>
                  <a:cubicBezTo>
                    <a:pt x="179989" y="69672"/>
                    <a:pt x="180326" y="69135"/>
                    <a:pt x="181063" y="68091"/>
                  </a:cubicBezTo>
                  <a:cubicBezTo>
                    <a:pt x="184701" y="62980"/>
                    <a:pt x="188032" y="57699"/>
                    <a:pt x="189643" y="51575"/>
                  </a:cubicBezTo>
                  <a:cubicBezTo>
                    <a:pt x="190043" y="50025"/>
                    <a:pt x="190764" y="46725"/>
                    <a:pt x="190135" y="45036"/>
                  </a:cubicBezTo>
                  <a:cubicBezTo>
                    <a:pt x="189383" y="42979"/>
                    <a:pt x="187571" y="41675"/>
                    <a:pt x="185714" y="41168"/>
                  </a:cubicBezTo>
                  <a:cubicBezTo>
                    <a:pt x="184108" y="40734"/>
                    <a:pt x="180950" y="40593"/>
                    <a:pt x="177552" y="40593"/>
                  </a:cubicBezTo>
                  <a:cubicBezTo>
                    <a:pt x="171823" y="40593"/>
                    <a:pt x="165414" y="40993"/>
                    <a:pt x="164624" y="41061"/>
                  </a:cubicBezTo>
                  <a:cubicBezTo>
                    <a:pt x="164685" y="36440"/>
                    <a:pt x="164517" y="28858"/>
                    <a:pt x="162843" y="21183"/>
                  </a:cubicBezTo>
                  <a:cubicBezTo>
                    <a:pt x="162414" y="19449"/>
                    <a:pt x="161677" y="16809"/>
                    <a:pt x="159774" y="16010"/>
                  </a:cubicBezTo>
                  <a:cubicBezTo>
                    <a:pt x="158962" y="15693"/>
                    <a:pt x="158132" y="15560"/>
                    <a:pt x="157298" y="15560"/>
                  </a:cubicBezTo>
                  <a:cubicBezTo>
                    <a:pt x="154706" y="15560"/>
                    <a:pt x="152076" y="16842"/>
                    <a:pt x="149858" y="17852"/>
                  </a:cubicBezTo>
                  <a:cubicBezTo>
                    <a:pt x="145852" y="19694"/>
                    <a:pt x="142889" y="21168"/>
                    <a:pt x="138607" y="23363"/>
                  </a:cubicBezTo>
                  <a:cubicBezTo>
                    <a:pt x="136642" y="16440"/>
                    <a:pt x="134570" y="9917"/>
                    <a:pt x="133849" y="8274"/>
                  </a:cubicBezTo>
                  <a:cubicBezTo>
                    <a:pt x="133311" y="7062"/>
                    <a:pt x="132544" y="4867"/>
                    <a:pt x="130226" y="4437"/>
                  </a:cubicBezTo>
                  <a:cubicBezTo>
                    <a:pt x="129787" y="4352"/>
                    <a:pt x="129385" y="4315"/>
                    <a:pt x="129015" y="4315"/>
                  </a:cubicBezTo>
                  <a:cubicBezTo>
                    <a:pt x="127375" y="4315"/>
                    <a:pt x="126342" y="5046"/>
                    <a:pt x="125391" y="5634"/>
                  </a:cubicBezTo>
                  <a:cubicBezTo>
                    <a:pt x="123334" y="6893"/>
                    <a:pt x="114447" y="13171"/>
                    <a:pt x="111484" y="15611"/>
                  </a:cubicBezTo>
                  <a:cubicBezTo>
                    <a:pt x="109489" y="12296"/>
                    <a:pt x="108261" y="9963"/>
                    <a:pt x="106342" y="6954"/>
                  </a:cubicBezTo>
                  <a:cubicBezTo>
                    <a:pt x="105606" y="5788"/>
                    <a:pt x="103702" y="2656"/>
                    <a:pt x="102321" y="1275"/>
                  </a:cubicBezTo>
                  <a:cubicBezTo>
                    <a:pt x="101580" y="519"/>
                    <a:pt x="100764" y="1"/>
                    <a:pt x="99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8">
              <a:extLst>
                <a:ext uri="{FF2B5EF4-FFF2-40B4-BE49-F238E27FC236}">
                  <a16:creationId xmlns:a16="http://schemas.microsoft.com/office/drawing/2014/main" id="{43DBB31D-E4F2-1799-499A-9D91C1B2944F}"/>
                </a:ext>
              </a:extLst>
            </p:cNvPr>
            <p:cNvSpPr/>
            <p:nvPr/>
          </p:nvSpPr>
          <p:spPr>
            <a:xfrm>
              <a:off x="4427025" y="711625"/>
              <a:ext cx="914200" cy="2190025"/>
            </a:xfrm>
            <a:custGeom>
              <a:avLst/>
              <a:gdLst/>
              <a:ahLst/>
              <a:cxnLst/>
              <a:rect l="l" t="t" r="r" b="b"/>
              <a:pathLst>
                <a:path w="36568" h="87601" extrusionOk="0">
                  <a:moveTo>
                    <a:pt x="32898" y="0"/>
                  </a:moveTo>
                  <a:cubicBezTo>
                    <a:pt x="32866" y="0"/>
                    <a:pt x="32834" y="0"/>
                    <a:pt x="32802" y="1"/>
                  </a:cubicBezTo>
                  <a:cubicBezTo>
                    <a:pt x="30193" y="47"/>
                    <a:pt x="19156" y="4959"/>
                    <a:pt x="8842" y="12296"/>
                  </a:cubicBezTo>
                  <a:cubicBezTo>
                    <a:pt x="10315" y="13079"/>
                    <a:pt x="11343" y="14399"/>
                    <a:pt x="11835" y="16502"/>
                  </a:cubicBezTo>
                  <a:cubicBezTo>
                    <a:pt x="12341" y="18605"/>
                    <a:pt x="14889" y="31698"/>
                    <a:pt x="14889" y="45420"/>
                  </a:cubicBezTo>
                  <a:cubicBezTo>
                    <a:pt x="14889" y="55351"/>
                    <a:pt x="13677" y="64177"/>
                    <a:pt x="11282" y="71637"/>
                  </a:cubicBezTo>
                  <a:cubicBezTo>
                    <a:pt x="8765" y="79496"/>
                    <a:pt x="3991" y="84561"/>
                    <a:pt x="0" y="87600"/>
                  </a:cubicBezTo>
                  <a:cubicBezTo>
                    <a:pt x="10254" y="87262"/>
                    <a:pt x="19448" y="80908"/>
                    <a:pt x="25956" y="69626"/>
                  </a:cubicBezTo>
                  <a:cubicBezTo>
                    <a:pt x="34444" y="54829"/>
                    <a:pt x="36256" y="36256"/>
                    <a:pt x="36516" y="22688"/>
                  </a:cubicBezTo>
                  <a:cubicBezTo>
                    <a:pt x="36823" y="7215"/>
                    <a:pt x="35657" y="3578"/>
                    <a:pt x="35212" y="2073"/>
                  </a:cubicBezTo>
                  <a:cubicBezTo>
                    <a:pt x="34762" y="606"/>
                    <a:pt x="34167" y="0"/>
                    <a:pt x="3289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8">
              <a:extLst>
                <a:ext uri="{FF2B5EF4-FFF2-40B4-BE49-F238E27FC236}">
                  <a16:creationId xmlns:a16="http://schemas.microsoft.com/office/drawing/2014/main" id="{C3115A0E-1E9F-F71B-D0E8-8578C1AACB4F}"/>
                </a:ext>
              </a:extLst>
            </p:cNvPr>
            <p:cNvSpPr/>
            <p:nvPr/>
          </p:nvSpPr>
          <p:spPr>
            <a:xfrm>
              <a:off x="3753150" y="1106200"/>
              <a:ext cx="944825" cy="1847725"/>
            </a:xfrm>
            <a:custGeom>
              <a:avLst/>
              <a:gdLst/>
              <a:ahLst/>
              <a:cxnLst/>
              <a:rect l="l" t="t" r="r" b="b"/>
              <a:pathLst>
                <a:path w="37793" h="73909" extrusionOk="0">
                  <a:moveTo>
                    <a:pt x="33217" y="1"/>
                  </a:moveTo>
                  <a:cubicBezTo>
                    <a:pt x="32174" y="1"/>
                    <a:pt x="31148" y="1120"/>
                    <a:pt x="30486" y="1670"/>
                  </a:cubicBezTo>
                  <a:cubicBezTo>
                    <a:pt x="29764" y="2269"/>
                    <a:pt x="11821" y="17879"/>
                    <a:pt x="4008" y="37220"/>
                  </a:cubicBezTo>
                  <a:cubicBezTo>
                    <a:pt x="2580" y="41210"/>
                    <a:pt x="79" y="45339"/>
                    <a:pt x="2" y="57711"/>
                  </a:cubicBezTo>
                  <a:cubicBezTo>
                    <a:pt x="-29" y="62162"/>
                    <a:pt x="401" y="67151"/>
                    <a:pt x="2642" y="69945"/>
                  </a:cubicBezTo>
                  <a:cubicBezTo>
                    <a:pt x="3874" y="71477"/>
                    <a:pt x="6107" y="73908"/>
                    <a:pt x="10450" y="73908"/>
                  </a:cubicBezTo>
                  <a:cubicBezTo>
                    <a:pt x="10543" y="73908"/>
                    <a:pt x="10636" y="73907"/>
                    <a:pt x="10731" y="73905"/>
                  </a:cubicBezTo>
                  <a:cubicBezTo>
                    <a:pt x="18068" y="73751"/>
                    <a:pt x="30163" y="67872"/>
                    <a:pt x="34369" y="54611"/>
                  </a:cubicBezTo>
                  <a:cubicBezTo>
                    <a:pt x="36610" y="47657"/>
                    <a:pt x="37393" y="40735"/>
                    <a:pt x="37746" y="29637"/>
                  </a:cubicBezTo>
                  <a:cubicBezTo>
                    <a:pt x="38176" y="16314"/>
                    <a:pt x="35474" y="3528"/>
                    <a:pt x="35305" y="2791"/>
                  </a:cubicBezTo>
                  <a:cubicBezTo>
                    <a:pt x="35106" y="1793"/>
                    <a:pt x="34737" y="274"/>
                    <a:pt x="33494" y="28"/>
                  </a:cubicBezTo>
                  <a:cubicBezTo>
                    <a:pt x="33402" y="9"/>
                    <a:pt x="33309" y="1"/>
                    <a:pt x="33217"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8">
              <a:extLst>
                <a:ext uri="{FF2B5EF4-FFF2-40B4-BE49-F238E27FC236}">
                  <a16:creationId xmlns:a16="http://schemas.microsoft.com/office/drawing/2014/main" id="{07A0C4D6-9C5D-7865-2195-AFCF75C83A2C}"/>
                </a:ext>
              </a:extLst>
            </p:cNvPr>
            <p:cNvSpPr/>
            <p:nvPr/>
          </p:nvSpPr>
          <p:spPr>
            <a:xfrm>
              <a:off x="4158800" y="421075"/>
              <a:ext cx="539150" cy="727275"/>
            </a:xfrm>
            <a:custGeom>
              <a:avLst/>
              <a:gdLst/>
              <a:ahLst/>
              <a:cxnLst/>
              <a:rect l="l" t="t" r="r" b="b"/>
              <a:pathLst>
                <a:path w="21566" h="29091" extrusionOk="0">
                  <a:moveTo>
                    <a:pt x="15157" y="0"/>
                  </a:moveTo>
                  <a:cubicBezTo>
                    <a:pt x="14451" y="0"/>
                    <a:pt x="13899" y="283"/>
                    <a:pt x="13108" y="863"/>
                  </a:cubicBezTo>
                  <a:cubicBezTo>
                    <a:pt x="11850" y="1784"/>
                    <a:pt x="2916" y="8799"/>
                    <a:pt x="0" y="11209"/>
                  </a:cubicBezTo>
                  <a:cubicBezTo>
                    <a:pt x="2993" y="16735"/>
                    <a:pt x="5403" y="23611"/>
                    <a:pt x="7368" y="29091"/>
                  </a:cubicBezTo>
                  <a:cubicBezTo>
                    <a:pt x="11758" y="25622"/>
                    <a:pt x="14413" y="22552"/>
                    <a:pt x="21566" y="17732"/>
                  </a:cubicBezTo>
                  <a:cubicBezTo>
                    <a:pt x="19555" y="8507"/>
                    <a:pt x="17621" y="2214"/>
                    <a:pt x="17606" y="2183"/>
                  </a:cubicBezTo>
                  <a:cubicBezTo>
                    <a:pt x="17191" y="1047"/>
                    <a:pt x="16577" y="188"/>
                    <a:pt x="15702" y="50"/>
                  </a:cubicBezTo>
                  <a:cubicBezTo>
                    <a:pt x="15508" y="17"/>
                    <a:pt x="15328" y="0"/>
                    <a:pt x="1515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8">
              <a:extLst>
                <a:ext uri="{FF2B5EF4-FFF2-40B4-BE49-F238E27FC236}">
                  <a16:creationId xmlns:a16="http://schemas.microsoft.com/office/drawing/2014/main" id="{308C4AC0-EC89-6F98-21A6-9D06B24BF352}"/>
                </a:ext>
              </a:extLst>
            </p:cNvPr>
            <p:cNvSpPr/>
            <p:nvPr/>
          </p:nvSpPr>
          <p:spPr>
            <a:xfrm>
              <a:off x="5393650" y="1333050"/>
              <a:ext cx="596000" cy="615775"/>
            </a:xfrm>
            <a:custGeom>
              <a:avLst/>
              <a:gdLst/>
              <a:ahLst/>
              <a:cxnLst/>
              <a:rect l="l" t="t" r="r" b="b"/>
              <a:pathLst>
                <a:path w="23840" h="24631" extrusionOk="0">
                  <a:moveTo>
                    <a:pt x="18214" y="0"/>
                  </a:moveTo>
                  <a:cubicBezTo>
                    <a:pt x="12822" y="0"/>
                    <a:pt x="1597" y="1054"/>
                    <a:pt x="1597" y="1054"/>
                  </a:cubicBezTo>
                  <a:cubicBezTo>
                    <a:pt x="1443" y="7455"/>
                    <a:pt x="906" y="13502"/>
                    <a:pt x="0" y="19043"/>
                  </a:cubicBezTo>
                  <a:cubicBezTo>
                    <a:pt x="4344" y="20701"/>
                    <a:pt x="8427" y="22390"/>
                    <a:pt x="12971" y="24631"/>
                  </a:cubicBezTo>
                  <a:cubicBezTo>
                    <a:pt x="21812" y="13518"/>
                    <a:pt x="23623" y="6380"/>
                    <a:pt x="23807" y="4369"/>
                  </a:cubicBezTo>
                  <a:cubicBezTo>
                    <a:pt x="23899" y="3356"/>
                    <a:pt x="23807" y="2159"/>
                    <a:pt x="23377" y="1545"/>
                  </a:cubicBezTo>
                  <a:cubicBezTo>
                    <a:pt x="22810" y="701"/>
                    <a:pt x="22073" y="317"/>
                    <a:pt x="20262" y="87"/>
                  </a:cubicBezTo>
                  <a:cubicBezTo>
                    <a:pt x="19768" y="26"/>
                    <a:pt x="19063" y="0"/>
                    <a:pt x="18214"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8">
              <a:extLst>
                <a:ext uri="{FF2B5EF4-FFF2-40B4-BE49-F238E27FC236}">
                  <a16:creationId xmlns:a16="http://schemas.microsoft.com/office/drawing/2014/main" id="{E5FEF96E-CB53-252B-7056-A78728944311}"/>
                </a:ext>
              </a:extLst>
            </p:cNvPr>
            <p:cNvSpPr/>
            <p:nvPr/>
          </p:nvSpPr>
          <p:spPr>
            <a:xfrm>
              <a:off x="4797325" y="1912350"/>
              <a:ext cx="1396525" cy="981625"/>
            </a:xfrm>
            <a:custGeom>
              <a:avLst/>
              <a:gdLst/>
              <a:ahLst/>
              <a:cxnLst/>
              <a:rect l="l" t="t" r="r" b="b"/>
              <a:pathLst>
                <a:path w="55861" h="39265" extrusionOk="0">
                  <a:moveTo>
                    <a:pt x="23101" y="0"/>
                  </a:moveTo>
                  <a:cubicBezTo>
                    <a:pt x="21290" y="9087"/>
                    <a:pt x="18466" y="17038"/>
                    <a:pt x="14674" y="23639"/>
                  </a:cubicBezTo>
                  <a:cubicBezTo>
                    <a:pt x="10776" y="30454"/>
                    <a:pt x="5741" y="35811"/>
                    <a:pt x="0" y="39264"/>
                  </a:cubicBezTo>
                  <a:cubicBezTo>
                    <a:pt x="17345" y="38082"/>
                    <a:pt x="31896" y="35411"/>
                    <a:pt x="42380" y="30362"/>
                  </a:cubicBezTo>
                  <a:cubicBezTo>
                    <a:pt x="54353" y="24606"/>
                    <a:pt x="55949" y="21704"/>
                    <a:pt x="55857" y="19786"/>
                  </a:cubicBezTo>
                  <a:cubicBezTo>
                    <a:pt x="55795" y="18328"/>
                    <a:pt x="55105" y="17115"/>
                    <a:pt x="52710" y="15503"/>
                  </a:cubicBezTo>
                  <a:cubicBezTo>
                    <a:pt x="48351" y="12618"/>
                    <a:pt x="37299" y="5357"/>
                    <a:pt x="23101"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8">
              <a:extLst>
                <a:ext uri="{FF2B5EF4-FFF2-40B4-BE49-F238E27FC236}">
                  <a16:creationId xmlns:a16="http://schemas.microsoft.com/office/drawing/2014/main" id="{2ED48217-A005-898D-D45B-18F773696926}"/>
                </a:ext>
              </a:extLst>
            </p:cNvPr>
            <p:cNvSpPr/>
            <p:nvPr/>
          </p:nvSpPr>
          <p:spPr>
            <a:xfrm>
              <a:off x="3923850" y="2963325"/>
              <a:ext cx="1423225" cy="229950"/>
            </a:xfrm>
            <a:custGeom>
              <a:avLst/>
              <a:gdLst/>
              <a:ahLst/>
              <a:cxnLst/>
              <a:rect l="l" t="t" r="r" b="b"/>
              <a:pathLst>
                <a:path w="56929" h="9198" extrusionOk="0">
                  <a:moveTo>
                    <a:pt x="52818" y="0"/>
                  </a:moveTo>
                  <a:cubicBezTo>
                    <a:pt x="52729" y="0"/>
                    <a:pt x="52638" y="1"/>
                    <a:pt x="52545" y="3"/>
                  </a:cubicBezTo>
                  <a:cubicBezTo>
                    <a:pt x="49659" y="80"/>
                    <a:pt x="47434" y="556"/>
                    <a:pt x="42645" y="1354"/>
                  </a:cubicBezTo>
                  <a:cubicBezTo>
                    <a:pt x="39379" y="1888"/>
                    <a:pt x="36731" y="2112"/>
                    <a:pt x="33831" y="2112"/>
                  </a:cubicBezTo>
                  <a:cubicBezTo>
                    <a:pt x="33310" y="2112"/>
                    <a:pt x="32781" y="2105"/>
                    <a:pt x="32238" y="2091"/>
                  </a:cubicBezTo>
                  <a:cubicBezTo>
                    <a:pt x="30150" y="2045"/>
                    <a:pt x="25484" y="1999"/>
                    <a:pt x="25484" y="1999"/>
                  </a:cubicBezTo>
                  <a:cubicBezTo>
                    <a:pt x="23289" y="1937"/>
                    <a:pt x="20818" y="1891"/>
                    <a:pt x="18347" y="1891"/>
                  </a:cubicBezTo>
                  <a:cubicBezTo>
                    <a:pt x="13174" y="1891"/>
                    <a:pt x="6512" y="2091"/>
                    <a:pt x="649" y="3718"/>
                  </a:cubicBezTo>
                  <a:cubicBezTo>
                    <a:pt x="342" y="3810"/>
                    <a:pt x="-42" y="3918"/>
                    <a:pt x="4" y="4271"/>
                  </a:cubicBezTo>
                  <a:cubicBezTo>
                    <a:pt x="35" y="4562"/>
                    <a:pt x="495" y="4562"/>
                    <a:pt x="941" y="4562"/>
                  </a:cubicBezTo>
                  <a:cubicBezTo>
                    <a:pt x="952" y="4563"/>
                    <a:pt x="966" y="4563"/>
                    <a:pt x="982" y="4563"/>
                  </a:cubicBezTo>
                  <a:cubicBezTo>
                    <a:pt x="1625" y="4563"/>
                    <a:pt x="5766" y="4271"/>
                    <a:pt x="7832" y="4271"/>
                  </a:cubicBezTo>
                  <a:cubicBezTo>
                    <a:pt x="15507" y="4271"/>
                    <a:pt x="20741" y="5591"/>
                    <a:pt x="25807" y="6865"/>
                  </a:cubicBezTo>
                  <a:cubicBezTo>
                    <a:pt x="30580" y="8062"/>
                    <a:pt x="35078" y="9198"/>
                    <a:pt x="41325" y="9198"/>
                  </a:cubicBezTo>
                  <a:cubicBezTo>
                    <a:pt x="47925" y="9198"/>
                    <a:pt x="53635" y="8354"/>
                    <a:pt x="55769" y="6005"/>
                  </a:cubicBezTo>
                  <a:cubicBezTo>
                    <a:pt x="56490" y="5222"/>
                    <a:pt x="57196" y="3749"/>
                    <a:pt x="56828" y="2413"/>
                  </a:cubicBezTo>
                  <a:cubicBezTo>
                    <a:pt x="56354" y="800"/>
                    <a:pt x="55224" y="0"/>
                    <a:pt x="52818"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8">
              <a:extLst>
                <a:ext uri="{FF2B5EF4-FFF2-40B4-BE49-F238E27FC236}">
                  <a16:creationId xmlns:a16="http://schemas.microsoft.com/office/drawing/2014/main" id="{398E1C20-A13A-80FF-0206-01C2AFC4EB2A}"/>
                </a:ext>
              </a:extLst>
            </p:cNvPr>
            <p:cNvSpPr/>
            <p:nvPr/>
          </p:nvSpPr>
          <p:spPr>
            <a:xfrm>
              <a:off x="2265800" y="715450"/>
              <a:ext cx="914500" cy="2190025"/>
            </a:xfrm>
            <a:custGeom>
              <a:avLst/>
              <a:gdLst/>
              <a:ahLst/>
              <a:cxnLst/>
              <a:rect l="l" t="t" r="r" b="b"/>
              <a:pathLst>
                <a:path w="36580" h="87601" extrusionOk="0">
                  <a:moveTo>
                    <a:pt x="3682" y="1"/>
                  </a:moveTo>
                  <a:cubicBezTo>
                    <a:pt x="2412" y="1"/>
                    <a:pt x="1802" y="606"/>
                    <a:pt x="1368" y="2074"/>
                  </a:cubicBezTo>
                  <a:cubicBezTo>
                    <a:pt x="907" y="3563"/>
                    <a:pt x="-244" y="7216"/>
                    <a:pt x="48" y="22688"/>
                  </a:cubicBezTo>
                  <a:cubicBezTo>
                    <a:pt x="324" y="36257"/>
                    <a:pt x="2135" y="54830"/>
                    <a:pt x="10608" y="69627"/>
                  </a:cubicBezTo>
                  <a:cubicBezTo>
                    <a:pt x="17116" y="80908"/>
                    <a:pt x="26310" y="87263"/>
                    <a:pt x="36579" y="87601"/>
                  </a:cubicBezTo>
                  <a:cubicBezTo>
                    <a:pt x="32573" y="84546"/>
                    <a:pt x="27815" y="79496"/>
                    <a:pt x="25282" y="71637"/>
                  </a:cubicBezTo>
                  <a:cubicBezTo>
                    <a:pt x="22903" y="64177"/>
                    <a:pt x="21690" y="55352"/>
                    <a:pt x="21690" y="45421"/>
                  </a:cubicBezTo>
                  <a:cubicBezTo>
                    <a:pt x="21690" y="31698"/>
                    <a:pt x="24238" y="18605"/>
                    <a:pt x="24729" y="16502"/>
                  </a:cubicBezTo>
                  <a:cubicBezTo>
                    <a:pt x="25236" y="14399"/>
                    <a:pt x="26249" y="13064"/>
                    <a:pt x="27738" y="12297"/>
                  </a:cubicBezTo>
                  <a:cubicBezTo>
                    <a:pt x="17285" y="4576"/>
                    <a:pt x="6387" y="32"/>
                    <a:pt x="3778" y="2"/>
                  </a:cubicBezTo>
                  <a:cubicBezTo>
                    <a:pt x="3745" y="1"/>
                    <a:pt x="3713" y="1"/>
                    <a:pt x="3682"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8">
              <a:extLst>
                <a:ext uri="{FF2B5EF4-FFF2-40B4-BE49-F238E27FC236}">
                  <a16:creationId xmlns:a16="http://schemas.microsoft.com/office/drawing/2014/main" id="{AABE575A-98F1-5161-1728-318BCA9ADDB0}"/>
                </a:ext>
              </a:extLst>
            </p:cNvPr>
            <p:cNvSpPr/>
            <p:nvPr/>
          </p:nvSpPr>
          <p:spPr>
            <a:xfrm>
              <a:off x="2912800" y="1106200"/>
              <a:ext cx="846550" cy="1845750"/>
            </a:xfrm>
            <a:custGeom>
              <a:avLst/>
              <a:gdLst/>
              <a:ahLst/>
              <a:cxnLst/>
              <a:rect l="l" t="t" r="r" b="b"/>
              <a:pathLst>
                <a:path w="33862" h="73830" extrusionOk="0">
                  <a:moveTo>
                    <a:pt x="4579" y="1"/>
                  </a:moveTo>
                  <a:cubicBezTo>
                    <a:pt x="4486" y="1"/>
                    <a:pt x="4392" y="9"/>
                    <a:pt x="4299" y="28"/>
                  </a:cubicBezTo>
                  <a:cubicBezTo>
                    <a:pt x="3071" y="274"/>
                    <a:pt x="2702" y="1793"/>
                    <a:pt x="2487" y="2791"/>
                  </a:cubicBezTo>
                  <a:cubicBezTo>
                    <a:pt x="2334" y="3528"/>
                    <a:pt x="-383" y="16314"/>
                    <a:pt x="47" y="29637"/>
                  </a:cubicBezTo>
                  <a:cubicBezTo>
                    <a:pt x="415" y="40735"/>
                    <a:pt x="1183" y="47657"/>
                    <a:pt x="3424" y="54611"/>
                  </a:cubicBezTo>
                  <a:cubicBezTo>
                    <a:pt x="7629" y="67872"/>
                    <a:pt x="19863" y="73828"/>
                    <a:pt x="27215" y="73828"/>
                  </a:cubicBezTo>
                  <a:cubicBezTo>
                    <a:pt x="27215" y="73828"/>
                    <a:pt x="27254" y="73829"/>
                    <a:pt x="27326" y="73829"/>
                  </a:cubicBezTo>
                  <a:cubicBezTo>
                    <a:pt x="27784" y="73829"/>
                    <a:pt x="29591" y="73783"/>
                    <a:pt x="31329" y="73107"/>
                  </a:cubicBezTo>
                  <a:cubicBezTo>
                    <a:pt x="31927" y="72861"/>
                    <a:pt x="32511" y="72539"/>
                    <a:pt x="33155" y="72109"/>
                  </a:cubicBezTo>
                  <a:cubicBezTo>
                    <a:pt x="32618" y="71387"/>
                    <a:pt x="32142" y="70574"/>
                    <a:pt x="31697" y="69653"/>
                  </a:cubicBezTo>
                  <a:cubicBezTo>
                    <a:pt x="30270" y="66690"/>
                    <a:pt x="29533" y="63083"/>
                    <a:pt x="29502" y="58632"/>
                  </a:cubicBezTo>
                  <a:cubicBezTo>
                    <a:pt x="29425" y="46260"/>
                    <a:pt x="33769" y="36989"/>
                    <a:pt x="33861" y="36728"/>
                  </a:cubicBezTo>
                  <a:cubicBezTo>
                    <a:pt x="26049" y="17404"/>
                    <a:pt x="8028" y="2269"/>
                    <a:pt x="7307" y="1670"/>
                  </a:cubicBezTo>
                  <a:cubicBezTo>
                    <a:pt x="6644" y="1120"/>
                    <a:pt x="5632" y="1"/>
                    <a:pt x="457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8">
              <a:extLst>
                <a:ext uri="{FF2B5EF4-FFF2-40B4-BE49-F238E27FC236}">
                  <a16:creationId xmlns:a16="http://schemas.microsoft.com/office/drawing/2014/main" id="{C2D2945E-6B9E-E7BF-C0C9-85AE7F382965}"/>
                </a:ext>
              </a:extLst>
            </p:cNvPr>
            <p:cNvSpPr/>
            <p:nvPr/>
          </p:nvSpPr>
          <p:spPr>
            <a:xfrm>
              <a:off x="3342575" y="315250"/>
              <a:ext cx="925600" cy="1564500"/>
            </a:xfrm>
            <a:custGeom>
              <a:avLst/>
              <a:gdLst/>
              <a:ahLst/>
              <a:cxnLst/>
              <a:rect l="l" t="t" r="r" b="b"/>
              <a:pathLst>
                <a:path w="37024" h="62580" extrusionOk="0">
                  <a:moveTo>
                    <a:pt x="18497" y="0"/>
                  </a:moveTo>
                  <a:cubicBezTo>
                    <a:pt x="17806" y="0"/>
                    <a:pt x="17499" y="445"/>
                    <a:pt x="17023" y="1105"/>
                  </a:cubicBezTo>
                  <a:cubicBezTo>
                    <a:pt x="13815" y="5664"/>
                    <a:pt x="3562" y="24283"/>
                    <a:pt x="1" y="37376"/>
                  </a:cubicBezTo>
                  <a:cubicBezTo>
                    <a:pt x="5711" y="43055"/>
                    <a:pt x="13340" y="51881"/>
                    <a:pt x="18512" y="62580"/>
                  </a:cubicBezTo>
                  <a:cubicBezTo>
                    <a:pt x="23700" y="51881"/>
                    <a:pt x="31314" y="43055"/>
                    <a:pt x="37024" y="37376"/>
                  </a:cubicBezTo>
                  <a:cubicBezTo>
                    <a:pt x="33463" y="24283"/>
                    <a:pt x="23209" y="5664"/>
                    <a:pt x="20001" y="1105"/>
                  </a:cubicBezTo>
                  <a:cubicBezTo>
                    <a:pt x="19525" y="445"/>
                    <a:pt x="19172" y="0"/>
                    <a:pt x="1849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8">
              <a:extLst>
                <a:ext uri="{FF2B5EF4-FFF2-40B4-BE49-F238E27FC236}">
                  <a16:creationId xmlns:a16="http://schemas.microsoft.com/office/drawing/2014/main" id="{70352E90-46B9-C600-EA6E-F2B1DFBE63D6}"/>
                </a:ext>
              </a:extLst>
            </p:cNvPr>
            <p:cNvSpPr/>
            <p:nvPr/>
          </p:nvSpPr>
          <p:spPr>
            <a:xfrm>
              <a:off x="2909350" y="424900"/>
              <a:ext cx="538800" cy="726900"/>
            </a:xfrm>
            <a:custGeom>
              <a:avLst/>
              <a:gdLst/>
              <a:ahLst/>
              <a:cxnLst/>
              <a:rect l="l" t="t" r="r" b="b"/>
              <a:pathLst>
                <a:path w="21552" h="29076" extrusionOk="0">
                  <a:moveTo>
                    <a:pt x="6410" y="1"/>
                  </a:moveTo>
                  <a:cubicBezTo>
                    <a:pt x="6239" y="1"/>
                    <a:pt x="6059" y="17"/>
                    <a:pt x="5864" y="50"/>
                  </a:cubicBezTo>
                  <a:cubicBezTo>
                    <a:pt x="4974" y="188"/>
                    <a:pt x="4375" y="1048"/>
                    <a:pt x="3945" y="2168"/>
                  </a:cubicBezTo>
                  <a:cubicBezTo>
                    <a:pt x="3930" y="2214"/>
                    <a:pt x="2011" y="8492"/>
                    <a:pt x="1" y="17733"/>
                  </a:cubicBezTo>
                  <a:cubicBezTo>
                    <a:pt x="7153" y="22552"/>
                    <a:pt x="9793" y="25622"/>
                    <a:pt x="14199" y="29076"/>
                  </a:cubicBezTo>
                  <a:cubicBezTo>
                    <a:pt x="16163" y="23612"/>
                    <a:pt x="18558" y="16735"/>
                    <a:pt x="21551" y="11209"/>
                  </a:cubicBezTo>
                  <a:cubicBezTo>
                    <a:pt x="18635" y="8799"/>
                    <a:pt x="9717" y="1785"/>
                    <a:pt x="8443" y="848"/>
                  </a:cubicBezTo>
                  <a:cubicBezTo>
                    <a:pt x="7653" y="281"/>
                    <a:pt x="7111" y="1"/>
                    <a:pt x="6410"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8">
              <a:extLst>
                <a:ext uri="{FF2B5EF4-FFF2-40B4-BE49-F238E27FC236}">
                  <a16:creationId xmlns:a16="http://schemas.microsoft.com/office/drawing/2014/main" id="{0D808AD9-BD8B-E332-8E4E-B4FF048CD487}"/>
                </a:ext>
              </a:extLst>
            </p:cNvPr>
            <p:cNvSpPr/>
            <p:nvPr/>
          </p:nvSpPr>
          <p:spPr>
            <a:xfrm>
              <a:off x="1617650" y="1336750"/>
              <a:ext cx="596025" cy="615925"/>
            </a:xfrm>
            <a:custGeom>
              <a:avLst/>
              <a:gdLst/>
              <a:ahLst/>
              <a:cxnLst/>
              <a:rect l="l" t="t" r="r" b="b"/>
              <a:pathLst>
                <a:path w="23841" h="24637" extrusionOk="0">
                  <a:moveTo>
                    <a:pt x="5664" y="1"/>
                  </a:moveTo>
                  <a:cubicBezTo>
                    <a:pt x="4790" y="1"/>
                    <a:pt x="4067" y="28"/>
                    <a:pt x="3564" y="92"/>
                  </a:cubicBezTo>
                  <a:cubicBezTo>
                    <a:pt x="1752" y="307"/>
                    <a:pt x="1031" y="706"/>
                    <a:pt x="463" y="1535"/>
                  </a:cubicBezTo>
                  <a:cubicBezTo>
                    <a:pt x="33" y="2165"/>
                    <a:pt x="-59" y="3347"/>
                    <a:pt x="33" y="4375"/>
                  </a:cubicBezTo>
                  <a:cubicBezTo>
                    <a:pt x="202" y="6386"/>
                    <a:pt x="2029" y="13523"/>
                    <a:pt x="10870" y="24636"/>
                  </a:cubicBezTo>
                  <a:cubicBezTo>
                    <a:pt x="15398" y="22395"/>
                    <a:pt x="19481" y="20707"/>
                    <a:pt x="23840" y="19049"/>
                  </a:cubicBezTo>
                  <a:cubicBezTo>
                    <a:pt x="22935" y="13508"/>
                    <a:pt x="22397" y="7460"/>
                    <a:pt x="22244" y="1059"/>
                  </a:cubicBezTo>
                  <a:cubicBezTo>
                    <a:pt x="22244" y="1059"/>
                    <a:pt x="11078" y="1"/>
                    <a:pt x="5664"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8">
              <a:extLst>
                <a:ext uri="{FF2B5EF4-FFF2-40B4-BE49-F238E27FC236}">
                  <a16:creationId xmlns:a16="http://schemas.microsoft.com/office/drawing/2014/main" id="{BB5824C9-DE47-9DDE-D13C-E8916C45B4E6}"/>
                </a:ext>
              </a:extLst>
            </p:cNvPr>
            <p:cNvSpPr/>
            <p:nvPr/>
          </p:nvSpPr>
          <p:spPr>
            <a:xfrm>
              <a:off x="1413475" y="1916175"/>
              <a:ext cx="1396125" cy="981250"/>
            </a:xfrm>
            <a:custGeom>
              <a:avLst/>
              <a:gdLst/>
              <a:ahLst/>
              <a:cxnLst/>
              <a:rect l="l" t="t" r="r" b="b"/>
              <a:pathLst>
                <a:path w="55845" h="39250" extrusionOk="0">
                  <a:moveTo>
                    <a:pt x="32759" y="1"/>
                  </a:moveTo>
                  <a:cubicBezTo>
                    <a:pt x="18561" y="5358"/>
                    <a:pt x="7494" y="12603"/>
                    <a:pt x="3150" y="15504"/>
                  </a:cubicBezTo>
                  <a:cubicBezTo>
                    <a:pt x="740" y="17116"/>
                    <a:pt x="65" y="18313"/>
                    <a:pt x="4" y="19786"/>
                  </a:cubicBezTo>
                  <a:cubicBezTo>
                    <a:pt x="-88" y="21705"/>
                    <a:pt x="1493" y="24606"/>
                    <a:pt x="13465" y="30362"/>
                  </a:cubicBezTo>
                  <a:cubicBezTo>
                    <a:pt x="23949" y="35412"/>
                    <a:pt x="38515" y="38083"/>
                    <a:pt x="55845" y="39249"/>
                  </a:cubicBezTo>
                  <a:cubicBezTo>
                    <a:pt x="50104" y="35811"/>
                    <a:pt x="45069" y="30454"/>
                    <a:pt x="41171" y="23624"/>
                  </a:cubicBezTo>
                  <a:cubicBezTo>
                    <a:pt x="37395" y="17039"/>
                    <a:pt x="34570" y="9088"/>
                    <a:pt x="32759" y="1"/>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8">
              <a:extLst>
                <a:ext uri="{FF2B5EF4-FFF2-40B4-BE49-F238E27FC236}">
                  <a16:creationId xmlns:a16="http://schemas.microsoft.com/office/drawing/2014/main" id="{FEF6E2DD-6943-BEFC-98ED-287E7ADEA476}"/>
                </a:ext>
              </a:extLst>
            </p:cNvPr>
            <p:cNvSpPr/>
            <p:nvPr/>
          </p:nvSpPr>
          <p:spPr>
            <a:xfrm>
              <a:off x="2263925" y="2963325"/>
              <a:ext cx="1423000" cy="229950"/>
            </a:xfrm>
            <a:custGeom>
              <a:avLst/>
              <a:gdLst/>
              <a:ahLst/>
              <a:cxnLst/>
              <a:rect l="l" t="t" r="r" b="b"/>
              <a:pathLst>
                <a:path w="56920" h="9198" extrusionOk="0">
                  <a:moveTo>
                    <a:pt x="4117" y="0"/>
                  </a:moveTo>
                  <a:cubicBezTo>
                    <a:pt x="1710" y="0"/>
                    <a:pt x="566" y="800"/>
                    <a:pt x="107" y="2413"/>
                  </a:cubicBezTo>
                  <a:cubicBezTo>
                    <a:pt x="-276" y="3749"/>
                    <a:pt x="445" y="5222"/>
                    <a:pt x="1151" y="6005"/>
                  </a:cubicBezTo>
                  <a:cubicBezTo>
                    <a:pt x="3285" y="8354"/>
                    <a:pt x="8995" y="9198"/>
                    <a:pt x="15595" y="9198"/>
                  </a:cubicBezTo>
                  <a:cubicBezTo>
                    <a:pt x="21842" y="9198"/>
                    <a:pt x="26355" y="8062"/>
                    <a:pt x="31113" y="6865"/>
                  </a:cubicBezTo>
                  <a:cubicBezTo>
                    <a:pt x="36178" y="5591"/>
                    <a:pt x="41412" y="4271"/>
                    <a:pt x="49087" y="4271"/>
                  </a:cubicBezTo>
                  <a:cubicBezTo>
                    <a:pt x="51154" y="4271"/>
                    <a:pt x="55309" y="4563"/>
                    <a:pt x="55939" y="4563"/>
                  </a:cubicBezTo>
                  <a:cubicBezTo>
                    <a:pt x="55954" y="4563"/>
                    <a:pt x="55968" y="4563"/>
                    <a:pt x="55979" y="4562"/>
                  </a:cubicBezTo>
                  <a:cubicBezTo>
                    <a:pt x="56424" y="4562"/>
                    <a:pt x="56885" y="4562"/>
                    <a:pt x="56915" y="4271"/>
                  </a:cubicBezTo>
                  <a:cubicBezTo>
                    <a:pt x="56961" y="3918"/>
                    <a:pt x="56593" y="3810"/>
                    <a:pt x="56286" y="3718"/>
                  </a:cubicBezTo>
                  <a:cubicBezTo>
                    <a:pt x="50407" y="2091"/>
                    <a:pt x="43746" y="1891"/>
                    <a:pt x="38588" y="1891"/>
                  </a:cubicBezTo>
                  <a:cubicBezTo>
                    <a:pt x="36102" y="1891"/>
                    <a:pt x="33630" y="1937"/>
                    <a:pt x="31451" y="1999"/>
                  </a:cubicBezTo>
                  <a:cubicBezTo>
                    <a:pt x="31451" y="1999"/>
                    <a:pt x="26769" y="2045"/>
                    <a:pt x="24682" y="2091"/>
                  </a:cubicBezTo>
                  <a:cubicBezTo>
                    <a:pt x="24141" y="2105"/>
                    <a:pt x="23613" y="2112"/>
                    <a:pt x="23094" y="2112"/>
                  </a:cubicBezTo>
                  <a:cubicBezTo>
                    <a:pt x="20192" y="2112"/>
                    <a:pt x="17543" y="1886"/>
                    <a:pt x="14275" y="1339"/>
                  </a:cubicBezTo>
                  <a:cubicBezTo>
                    <a:pt x="9486" y="556"/>
                    <a:pt x="7260" y="80"/>
                    <a:pt x="4390" y="3"/>
                  </a:cubicBezTo>
                  <a:cubicBezTo>
                    <a:pt x="4297" y="1"/>
                    <a:pt x="4206" y="0"/>
                    <a:pt x="4117" y="0"/>
                  </a:cubicBezTo>
                  <a:close/>
                </a:path>
              </a:pathLst>
            </a:custGeom>
            <a:solidFill>
              <a:srgbClr val="DA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30;p18">
            <a:extLst>
              <a:ext uri="{FF2B5EF4-FFF2-40B4-BE49-F238E27FC236}">
                <a16:creationId xmlns:a16="http://schemas.microsoft.com/office/drawing/2014/main" id="{776DA671-D2A1-8EB0-CF26-6EDBBECF4B9C}"/>
              </a:ext>
            </a:extLst>
          </p:cNvPr>
          <p:cNvSpPr/>
          <p:nvPr/>
        </p:nvSpPr>
        <p:spPr>
          <a:xfrm rot="6299612">
            <a:off x="8479187" y="3186770"/>
            <a:ext cx="1337019" cy="1337019"/>
          </a:xfrm>
          <a:prstGeom prst="ellipse">
            <a:avLst/>
          </a:prstGeom>
          <a:noFill/>
          <a:ln w="114300" cap="flat" cmpd="sng">
            <a:solidFill>
              <a:srgbClr val="FFB8C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Google Shape;231;p18">
            <a:extLst>
              <a:ext uri="{FF2B5EF4-FFF2-40B4-BE49-F238E27FC236}">
                <a16:creationId xmlns:a16="http://schemas.microsoft.com/office/drawing/2014/main" id="{F226F524-F69C-60EC-249D-F5CB3E44FF4D}"/>
              </a:ext>
            </a:extLst>
          </p:cNvPr>
          <p:cNvSpPr/>
          <p:nvPr/>
        </p:nvSpPr>
        <p:spPr>
          <a:xfrm rot="6299392">
            <a:off x="8920369" y="3627962"/>
            <a:ext cx="454672" cy="454672"/>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6" name="Google Shape;262;p18">
            <a:extLst>
              <a:ext uri="{FF2B5EF4-FFF2-40B4-BE49-F238E27FC236}">
                <a16:creationId xmlns:a16="http://schemas.microsoft.com/office/drawing/2014/main" id="{CAC26B50-45E8-60D7-01D1-16125AFC9D54}"/>
              </a:ext>
            </a:extLst>
          </p:cNvPr>
          <p:cNvGrpSpPr/>
          <p:nvPr/>
        </p:nvGrpSpPr>
        <p:grpSpPr>
          <a:xfrm>
            <a:off x="866278" y="905226"/>
            <a:ext cx="3888602" cy="3483893"/>
            <a:chOff x="1517475" y="789875"/>
            <a:chExt cx="4585825" cy="4135650"/>
          </a:xfrm>
        </p:grpSpPr>
        <p:sp>
          <p:nvSpPr>
            <p:cNvPr id="7" name="Google Shape;263;p18">
              <a:extLst>
                <a:ext uri="{FF2B5EF4-FFF2-40B4-BE49-F238E27FC236}">
                  <a16:creationId xmlns:a16="http://schemas.microsoft.com/office/drawing/2014/main" id="{3FA707A6-092E-3926-668B-BA6BC2FD7EB7}"/>
                </a:ext>
              </a:extLst>
            </p:cNvPr>
            <p:cNvSpPr/>
            <p:nvPr/>
          </p:nvSpPr>
          <p:spPr>
            <a:xfrm>
              <a:off x="1893975" y="871300"/>
              <a:ext cx="4054625" cy="4054225"/>
            </a:xfrm>
            <a:custGeom>
              <a:avLst/>
              <a:gdLst/>
              <a:ahLst/>
              <a:cxnLst/>
              <a:rect l="l" t="t" r="r" b="b"/>
              <a:pathLst>
                <a:path w="162185" h="162169" extrusionOk="0">
                  <a:moveTo>
                    <a:pt x="13633" y="0"/>
                  </a:moveTo>
                  <a:lnTo>
                    <a:pt x="0" y="148535"/>
                  </a:lnTo>
                  <a:lnTo>
                    <a:pt x="148536" y="162168"/>
                  </a:lnTo>
                  <a:lnTo>
                    <a:pt x="162184" y="13633"/>
                  </a:lnTo>
                  <a:lnTo>
                    <a:pt x="13633" y="0"/>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4;p18">
              <a:extLst>
                <a:ext uri="{FF2B5EF4-FFF2-40B4-BE49-F238E27FC236}">
                  <a16:creationId xmlns:a16="http://schemas.microsoft.com/office/drawing/2014/main" id="{9DA4F98B-135A-3F00-4728-D214FAD1A507}"/>
                </a:ext>
              </a:extLst>
            </p:cNvPr>
            <p:cNvSpPr/>
            <p:nvPr/>
          </p:nvSpPr>
          <p:spPr>
            <a:xfrm>
              <a:off x="1830000" y="807700"/>
              <a:ext cx="4054625" cy="4054625"/>
            </a:xfrm>
            <a:custGeom>
              <a:avLst/>
              <a:gdLst/>
              <a:ahLst/>
              <a:cxnLst/>
              <a:rect l="l" t="t" r="r" b="b"/>
              <a:pathLst>
                <a:path w="162185" h="162185" extrusionOk="0">
                  <a:moveTo>
                    <a:pt x="13633" y="1"/>
                  </a:moveTo>
                  <a:lnTo>
                    <a:pt x="0" y="148536"/>
                  </a:lnTo>
                  <a:lnTo>
                    <a:pt x="148536" y="162184"/>
                  </a:lnTo>
                  <a:lnTo>
                    <a:pt x="162184" y="13634"/>
                  </a:lnTo>
                  <a:lnTo>
                    <a:pt x="13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5;p18">
              <a:extLst>
                <a:ext uri="{FF2B5EF4-FFF2-40B4-BE49-F238E27FC236}">
                  <a16:creationId xmlns:a16="http://schemas.microsoft.com/office/drawing/2014/main" id="{E92BE758-F785-AC5D-033E-020C98344F8D}"/>
                </a:ext>
              </a:extLst>
            </p:cNvPr>
            <p:cNvSpPr/>
            <p:nvPr/>
          </p:nvSpPr>
          <p:spPr>
            <a:xfrm>
              <a:off x="2411900" y="1257400"/>
              <a:ext cx="31225" cy="31225"/>
            </a:xfrm>
            <a:custGeom>
              <a:avLst/>
              <a:gdLst/>
              <a:ahLst/>
              <a:cxnLst/>
              <a:rect l="l" t="t" r="r" b="b"/>
              <a:pathLst>
                <a:path w="1249" h="1249" extrusionOk="0">
                  <a:moveTo>
                    <a:pt x="615" y="0"/>
                  </a:moveTo>
                  <a:cubicBezTo>
                    <a:pt x="484" y="0"/>
                    <a:pt x="355" y="38"/>
                    <a:pt x="237" y="143"/>
                  </a:cubicBezTo>
                  <a:cubicBezTo>
                    <a:pt x="97" y="252"/>
                    <a:pt x="20" y="391"/>
                    <a:pt x="4" y="562"/>
                  </a:cubicBezTo>
                  <a:cubicBezTo>
                    <a:pt x="-11" y="717"/>
                    <a:pt x="20" y="872"/>
                    <a:pt x="144" y="1012"/>
                  </a:cubicBezTo>
                  <a:cubicBezTo>
                    <a:pt x="252" y="1151"/>
                    <a:pt x="392" y="1229"/>
                    <a:pt x="563" y="1244"/>
                  </a:cubicBezTo>
                  <a:cubicBezTo>
                    <a:pt x="587" y="1247"/>
                    <a:pt x="611" y="1248"/>
                    <a:pt x="634" y="1248"/>
                  </a:cubicBezTo>
                  <a:cubicBezTo>
                    <a:pt x="765" y="1248"/>
                    <a:pt x="894" y="1210"/>
                    <a:pt x="1012" y="1105"/>
                  </a:cubicBezTo>
                  <a:cubicBezTo>
                    <a:pt x="1152" y="996"/>
                    <a:pt x="1229" y="857"/>
                    <a:pt x="1245" y="686"/>
                  </a:cubicBezTo>
                  <a:cubicBezTo>
                    <a:pt x="1260" y="531"/>
                    <a:pt x="1229" y="376"/>
                    <a:pt x="1105" y="236"/>
                  </a:cubicBezTo>
                  <a:cubicBezTo>
                    <a:pt x="997" y="97"/>
                    <a:pt x="857" y="19"/>
                    <a:pt x="687" y="4"/>
                  </a:cubicBezTo>
                  <a:cubicBezTo>
                    <a:pt x="663" y="1"/>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6;p18">
              <a:extLst>
                <a:ext uri="{FF2B5EF4-FFF2-40B4-BE49-F238E27FC236}">
                  <a16:creationId xmlns:a16="http://schemas.microsoft.com/office/drawing/2014/main" id="{227A4748-71AF-DCEA-DEEB-152B022B6C8C}"/>
                </a:ext>
              </a:extLst>
            </p:cNvPr>
            <p:cNvSpPr/>
            <p:nvPr/>
          </p:nvSpPr>
          <p:spPr>
            <a:xfrm>
              <a:off x="2607700" y="1275225"/>
              <a:ext cx="31225" cy="31225"/>
            </a:xfrm>
            <a:custGeom>
              <a:avLst/>
              <a:gdLst/>
              <a:ahLst/>
              <a:cxnLst/>
              <a:rect l="l" t="t" r="r" b="b"/>
              <a:pathLst>
                <a:path w="1249" h="1249" extrusionOk="0">
                  <a:moveTo>
                    <a:pt x="615" y="0"/>
                  </a:moveTo>
                  <a:cubicBezTo>
                    <a:pt x="484" y="0"/>
                    <a:pt x="355" y="39"/>
                    <a:pt x="237" y="144"/>
                  </a:cubicBezTo>
                  <a:cubicBezTo>
                    <a:pt x="98" y="252"/>
                    <a:pt x="20" y="392"/>
                    <a:pt x="5" y="562"/>
                  </a:cubicBezTo>
                  <a:cubicBezTo>
                    <a:pt x="-11" y="718"/>
                    <a:pt x="20" y="873"/>
                    <a:pt x="144" y="1012"/>
                  </a:cubicBezTo>
                  <a:cubicBezTo>
                    <a:pt x="253" y="1152"/>
                    <a:pt x="392" y="1229"/>
                    <a:pt x="563" y="1245"/>
                  </a:cubicBezTo>
                  <a:cubicBezTo>
                    <a:pt x="587" y="1247"/>
                    <a:pt x="611" y="1249"/>
                    <a:pt x="635" y="1249"/>
                  </a:cubicBezTo>
                  <a:cubicBezTo>
                    <a:pt x="766" y="1249"/>
                    <a:pt x="895" y="1210"/>
                    <a:pt x="1013" y="1105"/>
                  </a:cubicBezTo>
                  <a:cubicBezTo>
                    <a:pt x="1152" y="997"/>
                    <a:pt x="1230" y="857"/>
                    <a:pt x="1245" y="687"/>
                  </a:cubicBezTo>
                  <a:cubicBezTo>
                    <a:pt x="1261" y="531"/>
                    <a:pt x="1230" y="376"/>
                    <a:pt x="1106"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7;p18">
              <a:extLst>
                <a:ext uri="{FF2B5EF4-FFF2-40B4-BE49-F238E27FC236}">
                  <a16:creationId xmlns:a16="http://schemas.microsoft.com/office/drawing/2014/main" id="{A9AD3C5E-0D45-C53B-9853-982F27BDAE25}"/>
                </a:ext>
              </a:extLst>
            </p:cNvPr>
            <p:cNvSpPr/>
            <p:nvPr/>
          </p:nvSpPr>
          <p:spPr>
            <a:xfrm>
              <a:off x="2803925" y="1293075"/>
              <a:ext cx="31350" cy="31350"/>
            </a:xfrm>
            <a:custGeom>
              <a:avLst/>
              <a:gdLst/>
              <a:ahLst/>
              <a:cxnLst/>
              <a:rect l="l" t="t" r="r" b="b"/>
              <a:pathLst>
                <a:path w="1254" h="1254" extrusionOk="0">
                  <a:moveTo>
                    <a:pt x="628" y="1"/>
                  </a:moveTo>
                  <a:cubicBezTo>
                    <a:pt x="492" y="1"/>
                    <a:pt x="358" y="48"/>
                    <a:pt x="236" y="143"/>
                  </a:cubicBezTo>
                  <a:cubicBezTo>
                    <a:pt x="112" y="267"/>
                    <a:pt x="34" y="391"/>
                    <a:pt x="3" y="577"/>
                  </a:cubicBezTo>
                  <a:cubicBezTo>
                    <a:pt x="-12" y="733"/>
                    <a:pt x="34" y="888"/>
                    <a:pt x="143" y="1012"/>
                  </a:cubicBezTo>
                  <a:cubicBezTo>
                    <a:pt x="267" y="1151"/>
                    <a:pt x="391" y="1229"/>
                    <a:pt x="577" y="1244"/>
                  </a:cubicBezTo>
                  <a:cubicBezTo>
                    <a:pt x="609" y="1251"/>
                    <a:pt x="641" y="1254"/>
                    <a:pt x="672" y="1254"/>
                  </a:cubicBezTo>
                  <a:cubicBezTo>
                    <a:pt x="794" y="1254"/>
                    <a:pt x="913" y="1207"/>
                    <a:pt x="1012" y="1120"/>
                  </a:cubicBezTo>
                  <a:cubicBezTo>
                    <a:pt x="1136" y="1012"/>
                    <a:pt x="1213" y="857"/>
                    <a:pt x="1244" y="686"/>
                  </a:cubicBezTo>
                  <a:cubicBezTo>
                    <a:pt x="1275" y="531"/>
                    <a:pt x="1229" y="376"/>
                    <a:pt x="1120" y="236"/>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8;p18">
              <a:extLst>
                <a:ext uri="{FF2B5EF4-FFF2-40B4-BE49-F238E27FC236}">
                  <a16:creationId xmlns:a16="http://schemas.microsoft.com/office/drawing/2014/main" id="{DE8D17D0-9E8A-6CC2-98F6-8B63B7CDF9DC}"/>
                </a:ext>
              </a:extLst>
            </p:cNvPr>
            <p:cNvSpPr/>
            <p:nvPr/>
          </p:nvSpPr>
          <p:spPr>
            <a:xfrm>
              <a:off x="2999725" y="1311150"/>
              <a:ext cx="31350" cy="31350"/>
            </a:xfrm>
            <a:custGeom>
              <a:avLst/>
              <a:gdLst/>
              <a:ahLst/>
              <a:cxnLst/>
              <a:rect l="l" t="t" r="r" b="b"/>
              <a:pathLst>
                <a:path w="1254" h="1254" extrusionOk="0">
                  <a:moveTo>
                    <a:pt x="591" y="0"/>
                  </a:moveTo>
                  <a:cubicBezTo>
                    <a:pt x="468" y="0"/>
                    <a:pt x="347" y="47"/>
                    <a:pt x="236" y="134"/>
                  </a:cubicBezTo>
                  <a:cubicBezTo>
                    <a:pt x="112" y="258"/>
                    <a:pt x="35" y="382"/>
                    <a:pt x="4" y="568"/>
                  </a:cubicBezTo>
                  <a:cubicBezTo>
                    <a:pt x="-12" y="723"/>
                    <a:pt x="35" y="878"/>
                    <a:pt x="143" y="1018"/>
                  </a:cubicBezTo>
                  <a:cubicBezTo>
                    <a:pt x="267" y="1142"/>
                    <a:pt x="391" y="1219"/>
                    <a:pt x="578" y="1250"/>
                  </a:cubicBezTo>
                  <a:cubicBezTo>
                    <a:pt x="597" y="1252"/>
                    <a:pt x="616" y="1253"/>
                    <a:pt x="636" y="1253"/>
                  </a:cubicBezTo>
                  <a:cubicBezTo>
                    <a:pt x="771" y="1253"/>
                    <a:pt x="903" y="1206"/>
                    <a:pt x="1012" y="1111"/>
                  </a:cubicBezTo>
                  <a:cubicBezTo>
                    <a:pt x="1151" y="1018"/>
                    <a:pt x="1213" y="863"/>
                    <a:pt x="1244" y="676"/>
                  </a:cubicBezTo>
                  <a:cubicBezTo>
                    <a:pt x="1276" y="521"/>
                    <a:pt x="1229" y="366"/>
                    <a:pt x="1120" y="242"/>
                  </a:cubicBezTo>
                  <a:cubicBezTo>
                    <a:pt x="996" y="103"/>
                    <a:pt x="857" y="25"/>
                    <a:pt x="686" y="10"/>
                  </a:cubicBezTo>
                  <a:cubicBezTo>
                    <a:pt x="654" y="3"/>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9;p18">
              <a:extLst>
                <a:ext uri="{FF2B5EF4-FFF2-40B4-BE49-F238E27FC236}">
                  <a16:creationId xmlns:a16="http://schemas.microsoft.com/office/drawing/2014/main" id="{DE038A1C-F874-446B-E5A1-5B8080A99347}"/>
                </a:ext>
              </a:extLst>
            </p:cNvPr>
            <p:cNvSpPr/>
            <p:nvPr/>
          </p:nvSpPr>
          <p:spPr>
            <a:xfrm>
              <a:off x="3195525" y="1329125"/>
              <a:ext cx="31375" cy="31225"/>
            </a:xfrm>
            <a:custGeom>
              <a:avLst/>
              <a:gdLst/>
              <a:ahLst/>
              <a:cxnLst/>
              <a:rect l="l" t="t" r="r" b="b"/>
              <a:pathLst>
                <a:path w="1255" h="1249" extrusionOk="0">
                  <a:moveTo>
                    <a:pt x="615" y="0"/>
                  </a:moveTo>
                  <a:cubicBezTo>
                    <a:pt x="484" y="0"/>
                    <a:pt x="355" y="39"/>
                    <a:pt x="237" y="144"/>
                  </a:cubicBezTo>
                  <a:cubicBezTo>
                    <a:pt x="113" y="252"/>
                    <a:pt x="35" y="392"/>
                    <a:pt x="4" y="562"/>
                  </a:cubicBezTo>
                  <a:cubicBezTo>
                    <a:pt x="-11" y="717"/>
                    <a:pt x="20" y="873"/>
                    <a:pt x="144" y="1012"/>
                  </a:cubicBezTo>
                  <a:cubicBezTo>
                    <a:pt x="252" y="1152"/>
                    <a:pt x="392" y="1229"/>
                    <a:pt x="578" y="1245"/>
                  </a:cubicBezTo>
                  <a:cubicBezTo>
                    <a:pt x="602" y="1247"/>
                    <a:pt x="626" y="1248"/>
                    <a:pt x="650" y="1248"/>
                  </a:cubicBezTo>
                  <a:cubicBezTo>
                    <a:pt x="780" y="1248"/>
                    <a:pt x="907" y="1210"/>
                    <a:pt x="1012" y="1105"/>
                  </a:cubicBezTo>
                  <a:cubicBezTo>
                    <a:pt x="1152" y="1012"/>
                    <a:pt x="1229" y="857"/>
                    <a:pt x="1245" y="686"/>
                  </a:cubicBezTo>
                  <a:cubicBezTo>
                    <a:pt x="1276" y="531"/>
                    <a:pt x="1229" y="376"/>
                    <a:pt x="1121" y="237"/>
                  </a:cubicBezTo>
                  <a:cubicBezTo>
                    <a:pt x="997" y="97"/>
                    <a:pt x="857" y="19"/>
                    <a:pt x="686" y="4"/>
                  </a:cubicBezTo>
                  <a:cubicBezTo>
                    <a:pt x="662"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p18">
              <a:extLst>
                <a:ext uri="{FF2B5EF4-FFF2-40B4-BE49-F238E27FC236}">
                  <a16:creationId xmlns:a16="http://schemas.microsoft.com/office/drawing/2014/main" id="{6E3F27E6-7E06-0240-1ECF-0F8CEA411B86}"/>
                </a:ext>
              </a:extLst>
            </p:cNvPr>
            <p:cNvSpPr/>
            <p:nvPr/>
          </p:nvSpPr>
          <p:spPr>
            <a:xfrm>
              <a:off x="3391350" y="1347375"/>
              <a:ext cx="31350" cy="31350"/>
            </a:xfrm>
            <a:custGeom>
              <a:avLst/>
              <a:gdLst/>
              <a:ahLst/>
              <a:cxnLst/>
              <a:rect l="l" t="t" r="r" b="b"/>
              <a:pathLst>
                <a:path w="1254" h="1254" extrusionOk="0">
                  <a:moveTo>
                    <a:pt x="628" y="0"/>
                  </a:moveTo>
                  <a:cubicBezTo>
                    <a:pt x="492" y="0"/>
                    <a:pt x="358" y="48"/>
                    <a:pt x="236" y="143"/>
                  </a:cubicBezTo>
                  <a:cubicBezTo>
                    <a:pt x="112" y="267"/>
                    <a:pt x="34" y="391"/>
                    <a:pt x="3" y="577"/>
                  </a:cubicBezTo>
                  <a:cubicBezTo>
                    <a:pt x="-12" y="732"/>
                    <a:pt x="34" y="887"/>
                    <a:pt x="143" y="1011"/>
                  </a:cubicBezTo>
                  <a:cubicBezTo>
                    <a:pt x="267" y="1151"/>
                    <a:pt x="391" y="1228"/>
                    <a:pt x="577" y="1244"/>
                  </a:cubicBezTo>
                  <a:cubicBezTo>
                    <a:pt x="609" y="1250"/>
                    <a:pt x="641" y="1253"/>
                    <a:pt x="672" y="1253"/>
                  </a:cubicBezTo>
                  <a:cubicBezTo>
                    <a:pt x="794" y="1253"/>
                    <a:pt x="913" y="1206"/>
                    <a:pt x="1012" y="1120"/>
                  </a:cubicBezTo>
                  <a:cubicBezTo>
                    <a:pt x="1151" y="996"/>
                    <a:pt x="1229" y="856"/>
                    <a:pt x="1244" y="685"/>
                  </a:cubicBezTo>
                  <a:cubicBezTo>
                    <a:pt x="1275" y="530"/>
                    <a:pt x="1229" y="375"/>
                    <a:pt x="1120" y="236"/>
                  </a:cubicBezTo>
                  <a:cubicBezTo>
                    <a:pt x="996" y="111"/>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p18">
              <a:extLst>
                <a:ext uri="{FF2B5EF4-FFF2-40B4-BE49-F238E27FC236}">
                  <a16:creationId xmlns:a16="http://schemas.microsoft.com/office/drawing/2014/main" id="{A559F93C-CC99-E508-B4E0-5ADEB817126F}"/>
                </a:ext>
              </a:extLst>
            </p:cNvPr>
            <p:cNvSpPr/>
            <p:nvPr/>
          </p:nvSpPr>
          <p:spPr>
            <a:xfrm>
              <a:off x="3587150" y="1365425"/>
              <a:ext cx="31350" cy="31350"/>
            </a:xfrm>
            <a:custGeom>
              <a:avLst/>
              <a:gdLst/>
              <a:ahLst/>
              <a:cxnLst/>
              <a:rect l="l" t="t" r="r" b="b"/>
              <a:pathLst>
                <a:path w="1254" h="1254" extrusionOk="0">
                  <a:moveTo>
                    <a:pt x="591" y="0"/>
                  </a:moveTo>
                  <a:cubicBezTo>
                    <a:pt x="468" y="0"/>
                    <a:pt x="347" y="48"/>
                    <a:pt x="236" y="134"/>
                  </a:cubicBezTo>
                  <a:cubicBezTo>
                    <a:pt x="112" y="258"/>
                    <a:pt x="35" y="398"/>
                    <a:pt x="4" y="568"/>
                  </a:cubicBezTo>
                  <a:cubicBezTo>
                    <a:pt x="-12" y="723"/>
                    <a:pt x="35" y="878"/>
                    <a:pt x="143" y="1018"/>
                  </a:cubicBezTo>
                  <a:cubicBezTo>
                    <a:pt x="252" y="1142"/>
                    <a:pt x="391" y="1220"/>
                    <a:pt x="578" y="1251"/>
                  </a:cubicBezTo>
                  <a:cubicBezTo>
                    <a:pt x="597" y="1253"/>
                    <a:pt x="616" y="1254"/>
                    <a:pt x="636" y="1254"/>
                  </a:cubicBezTo>
                  <a:cubicBezTo>
                    <a:pt x="771" y="1254"/>
                    <a:pt x="903" y="1206"/>
                    <a:pt x="1012" y="1111"/>
                  </a:cubicBezTo>
                  <a:cubicBezTo>
                    <a:pt x="1151" y="987"/>
                    <a:pt x="1229" y="863"/>
                    <a:pt x="1245" y="677"/>
                  </a:cubicBezTo>
                  <a:cubicBezTo>
                    <a:pt x="1276" y="522"/>
                    <a:pt x="1229" y="367"/>
                    <a:pt x="1120" y="243"/>
                  </a:cubicBezTo>
                  <a:cubicBezTo>
                    <a:pt x="996" y="103"/>
                    <a:pt x="857" y="25"/>
                    <a:pt x="686" y="10"/>
                  </a:cubicBezTo>
                  <a:cubicBezTo>
                    <a:pt x="655" y="4"/>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2;p18">
              <a:extLst>
                <a:ext uri="{FF2B5EF4-FFF2-40B4-BE49-F238E27FC236}">
                  <a16:creationId xmlns:a16="http://schemas.microsoft.com/office/drawing/2014/main" id="{C45F6E61-9960-809B-564A-E421A7B9B518}"/>
                </a:ext>
              </a:extLst>
            </p:cNvPr>
            <p:cNvSpPr/>
            <p:nvPr/>
          </p:nvSpPr>
          <p:spPr>
            <a:xfrm>
              <a:off x="3782975" y="1383400"/>
              <a:ext cx="31350" cy="31225"/>
            </a:xfrm>
            <a:custGeom>
              <a:avLst/>
              <a:gdLst/>
              <a:ahLst/>
              <a:cxnLst/>
              <a:rect l="l" t="t" r="r" b="b"/>
              <a:pathLst>
                <a:path w="1254" h="1249" extrusionOk="0">
                  <a:moveTo>
                    <a:pt x="614" y="1"/>
                  </a:moveTo>
                  <a:cubicBezTo>
                    <a:pt x="483" y="1"/>
                    <a:pt x="354" y="39"/>
                    <a:pt x="236" y="144"/>
                  </a:cubicBezTo>
                  <a:cubicBezTo>
                    <a:pt x="112" y="252"/>
                    <a:pt x="34" y="392"/>
                    <a:pt x="3" y="563"/>
                  </a:cubicBezTo>
                  <a:cubicBezTo>
                    <a:pt x="-12" y="718"/>
                    <a:pt x="34" y="873"/>
                    <a:pt x="143" y="1012"/>
                  </a:cubicBezTo>
                  <a:cubicBezTo>
                    <a:pt x="267" y="1152"/>
                    <a:pt x="391" y="1230"/>
                    <a:pt x="577" y="1245"/>
                  </a:cubicBezTo>
                  <a:cubicBezTo>
                    <a:pt x="601" y="1247"/>
                    <a:pt x="625" y="1249"/>
                    <a:pt x="649" y="1249"/>
                  </a:cubicBezTo>
                  <a:cubicBezTo>
                    <a:pt x="779" y="1249"/>
                    <a:pt x="906" y="1210"/>
                    <a:pt x="1011" y="1105"/>
                  </a:cubicBezTo>
                  <a:cubicBezTo>
                    <a:pt x="1151" y="997"/>
                    <a:pt x="1228" y="857"/>
                    <a:pt x="1244"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3;p18">
              <a:extLst>
                <a:ext uri="{FF2B5EF4-FFF2-40B4-BE49-F238E27FC236}">
                  <a16:creationId xmlns:a16="http://schemas.microsoft.com/office/drawing/2014/main" id="{F7BFDAB3-A98D-ABFF-3F0D-726058845E51}"/>
                </a:ext>
              </a:extLst>
            </p:cNvPr>
            <p:cNvSpPr/>
            <p:nvPr/>
          </p:nvSpPr>
          <p:spPr>
            <a:xfrm>
              <a:off x="3978775" y="1401250"/>
              <a:ext cx="31200" cy="31225"/>
            </a:xfrm>
            <a:custGeom>
              <a:avLst/>
              <a:gdLst/>
              <a:ahLst/>
              <a:cxnLst/>
              <a:rect l="l" t="t" r="r" b="b"/>
              <a:pathLst>
                <a:path w="1248" h="1249" extrusionOk="0">
                  <a:moveTo>
                    <a:pt x="614" y="0"/>
                  </a:moveTo>
                  <a:cubicBezTo>
                    <a:pt x="483" y="0"/>
                    <a:pt x="354" y="38"/>
                    <a:pt x="236" y="143"/>
                  </a:cubicBezTo>
                  <a:cubicBezTo>
                    <a:pt x="96" y="252"/>
                    <a:pt x="34" y="391"/>
                    <a:pt x="3" y="562"/>
                  </a:cubicBezTo>
                  <a:cubicBezTo>
                    <a:pt x="-12" y="717"/>
                    <a:pt x="34" y="872"/>
                    <a:pt x="143" y="1012"/>
                  </a:cubicBezTo>
                  <a:cubicBezTo>
                    <a:pt x="267" y="1151"/>
                    <a:pt x="391" y="1229"/>
                    <a:pt x="577" y="1245"/>
                  </a:cubicBezTo>
                  <a:cubicBezTo>
                    <a:pt x="601" y="1247"/>
                    <a:pt x="625" y="1248"/>
                    <a:pt x="648" y="1248"/>
                  </a:cubicBezTo>
                  <a:cubicBezTo>
                    <a:pt x="776" y="1248"/>
                    <a:pt x="894" y="1210"/>
                    <a:pt x="1012" y="1105"/>
                  </a:cubicBezTo>
                  <a:cubicBezTo>
                    <a:pt x="1151" y="996"/>
                    <a:pt x="1229" y="857"/>
                    <a:pt x="1244" y="686"/>
                  </a:cubicBezTo>
                  <a:cubicBezTo>
                    <a:pt x="1260" y="531"/>
                    <a:pt x="1229" y="376"/>
                    <a:pt x="1120" y="236"/>
                  </a:cubicBezTo>
                  <a:cubicBezTo>
                    <a:pt x="996" y="97"/>
                    <a:pt x="856"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4;p18">
              <a:extLst>
                <a:ext uri="{FF2B5EF4-FFF2-40B4-BE49-F238E27FC236}">
                  <a16:creationId xmlns:a16="http://schemas.microsoft.com/office/drawing/2014/main" id="{14F1C212-FDB9-64C2-A4AF-4ED1689C9449}"/>
                </a:ext>
              </a:extLst>
            </p:cNvPr>
            <p:cNvSpPr/>
            <p:nvPr/>
          </p:nvSpPr>
          <p:spPr>
            <a:xfrm>
              <a:off x="4174975" y="1419100"/>
              <a:ext cx="31575" cy="31350"/>
            </a:xfrm>
            <a:custGeom>
              <a:avLst/>
              <a:gdLst/>
              <a:ahLst/>
              <a:cxnLst/>
              <a:rect l="l" t="t" r="r" b="b"/>
              <a:pathLst>
                <a:path w="1263" h="1254" extrusionOk="0">
                  <a:moveTo>
                    <a:pt x="628" y="0"/>
                  </a:moveTo>
                  <a:cubicBezTo>
                    <a:pt x="492" y="0"/>
                    <a:pt x="360" y="48"/>
                    <a:pt x="251" y="143"/>
                  </a:cubicBezTo>
                  <a:cubicBezTo>
                    <a:pt x="112" y="267"/>
                    <a:pt x="34" y="391"/>
                    <a:pt x="3" y="577"/>
                  </a:cubicBezTo>
                  <a:cubicBezTo>
                    <a:pt x="-12" y="732"/>
                    <a:pt x="34" y="887"/>
                    <a:pt x="143" y="1011"/>
                  </a:cubicBezTo>
                  <a:cubicBezTo>
                    <a:pt x="267" y="1151"/>
                    <a:pt x="407" y="1228"/>
                    <a:pt x="577" y="1244"/>
                  </a:cubicBezTo>
                  <a:cubicBezTo>
                    <a:pt x="609" y="1250"/>
                    <a:pt x="640" y="1253"/>
                    <a:pt x="672" y="1253"/>
                  </a:cubicBezTo>
                  <a:cubicBezTo>
                    <a:pt x="795" y="1253"/>
                    <a:pt x="916" y="1206"/>
                    <a:pt x="1027" y="1120"/>
                  </a:cubicBezTo>
                  <a:cubicBezTo>
                    <a:pt x="1135" y="996"/>
                    <a:pt x="1213" y="856"/>
                    <a:pt x="1260" y="686"/>
                  </a:cubicBezTo>
                  <a:cubicBezTo>
                    <a:pt x="1275" y="531"/>
                    <a:pt x="1229" y="375"/>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5;p18">
              <a:extLst>
                <a:ext uri="{FF2B5EF4-FFF2-40B4-BE49-F238E27FC236}">
                  <a16:creationId xmlns:a16="http://schemas.microsoft.com/office/drawing/2014/main" id="{86EAE4D4-E56A-0909-202A-0551423C6A19}"/>
                </a:ext>
              </a:extLst>
            </p:cNvPr>
            <p:cNvSpPr/>
            <p:nvPr/>
          </p:nvSpPr>
          <p:spPr>
            <a:xfrm>
              <a:off x="4371000" y="1437150"/>
              <a:ext cx="31350" cy="31350"/>
            </a:xfrm>
            <a:custGeom>
              <a:avLst/>
              <a:gdLst/>
              <a:ahLst/>
              <a:cxnLst/>
              <a:rect l="l" t="t" r="r" b="b"/>
              <a:pathLst>
                <a:path w="1254" h="1254" extrusionOk="0">
                  <a:moveTo>
                    <a:pt x="582" y="1"/>
                  </a:moveTo>
                  <a:cubicBezTo>
                    <a:pt x="460" y="1"/>
                    <a:pt x="342" y="48"/>
                    <a:pt x="243" y="134"/>
                  </a:cubicBezTo>
                  <a:cubicBezTo>
                    <a:pt x="103" y="258"/>
                    <a:pt x="26" y="382"/>
                    <a:pt x="10" y="568"/>
                  </a:cubicBezTo>
                  <a:cubicBezTo>
                    <a:pt x="-21" y="724"/>
                    <a:pt x="26" y="879"/>
                    <a:pt x="134" y="1018"/>
                  </a:cubicBezTo>
                  <a:cubicBezTo>
                    <a:pt x="258" y="1142"/>
                    <a:pt x="398" y="1220"/>
                    <a:pt x="568" y="1251"/>
                  </a:cubicBezTo>
                  <a:cubicBezTo>
                    <a:pt x="588" y="1253"/>
                    <a:pt x="607" y="1254"/>
                    <a:pt x="627" y="1254"/>
                  </a:cubicBezTo>
                  <a:cubicBezTo>
                    <a:pt x="762" y="1254"/>
                    <a:pt x="896" y="1206"/>
                    <a:pt x="1018" y="1111"/>
                  </a:cubicBezTo>
                  <a:cubicBezTo>
                    <a:pt x="1142" y="987"/>
                    <a:pt x="1204" y="863"/>
                    <a:pt x="1251" y="677"/>
                  </a:cubicBezTo>
                  <a:cubicBezTo>
                    <a:pt x="1266" y="522"/>
                    <a:pt x="1220" y="367"/>
                    <a:pt x="1111" y="243"/>
                  </a:cubicBezTo>
                  <a:cubicBezTo>
                    <a:pt x="987" y="103"/>
                    <a:pt x="848" y="26"/>
                    <a:pt x="677" y="10"/>
                  </a:cubicBezTo>
                  <a:cubicBezTo>
                    <a:pt x="645" y="4"/>
                    <a:pt x="614"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6;p18">
              <a:extLst>
                <a:ext uri="{FF2B5EF4-FFF2-40B4-BE49-F238E27FC236}">
                  <a16:creationId xmlns:a16="http://schemas.microsoft.com/office/drawing/2014/main" id="{F88F01AC-9855-832D-9255-201ED9353418}"/>
                </a:ext>
              </a:extLst>
            </p:cNvPr>
            <p:cNvSpPr/>
            <p:nvPr/>
          </p:nvSpPr>
          <p:spPr>
            <a:xfrm>
              <a:off x="4566600" y="1455125"/>
              <a:ext cx="31575" cy="31250"/>
            </a:xfrm>
            <a:custGeom>
              <a:avLst/>
              <a:gdLst/>
              <a:ahLst/>
              <a:cxnLst/>
              <a:rect l="l" t="t" r="r" b="b"/>
              <a:pathLst>
                <a:path w="1263" h="1250" extrusionOk="0">
                  <a:moveTo>
                    <a:pt x="614" y="1"/>
                  </a:moveTo>
                  <a:cubicBezTo>
                    <a:pt x="483" y="1"/>
                    <a:pt x="356" y="39"/>
                    <a:pt x="251" y="144"/>
                  </a:cubicBezTo>
                  <a:cubicBezTo>
                    <a:pt x="112" y="253"/>
                    <a:pt x="34" y="392"/>
                    <a:pt x="3" y="563"/>
                  </a:cubicBezTo>
                  <a:cubicBezTo>
                    <a:pt x="-13" y="718"/>
                    <a:pt x="34" y="873"/>
                    <a:pt x="143" y="1013"/>
                  </a:cubicBezTo>
                  <a:cubicBezTo>
                    <a:pt x="267" y="1152"/>
                    <a:pt x="406" y="1214"/>
                    <a:pt x="577" y="1245"/>
                  </a:cubicBezTo>
                  <a:cubicBezTo>
                    <a:pt x="601" y="1248"/>
                    <a:pt x="625" y="1249"/>
                    <a:pt x="649" y="1249"/>
                  </a:cubicBezTo>
                  <a:cubicBezTo>
                    <a:pt x="780" y="1249"/>
                    <a:pt x="909" y="1211"/>
                    <a:pt x="1027" y="1106"/>
                  </a:cubicBezTo>
                  <a:cubicBezTo>
                    <a:pt x="1151" y="997"/>
                    <a:pt x="1228" y="858"/>
                    <a:pt x="1259" y="687"/>
                  </a:cubicBezTo>
                  <a:cubicBezTo>
                    <a:pt x="1275" y="532"/>
                    <a:pt x="1228" y="377"/>
                    <a:pt x="1120" y="237"/>
                  </a:cubicBezTo>
                  <a:cubicBezTo>
                    <a:pt x="996" y="98"/>
                    <a:pt x="856" y="20"/>
                    <a:pt x="685" y="5"/>
                  </a:cubicBezTo>
                  <a:cubicBezTo>
                    <a:pt x="661" y="2"/>
                    <a:pt x="637"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7;p18">
              <a:extLst>
                <a:ext uri="{FF2B5EF4-FFF2-40B4-BE49-F238E27FC236}">
                  <a16:creationId xmlns:a16="http://schemas.microsoft.com/office/drawing/2014/main" id="{207152DC-D30D-19E3-D279-0BA955FF00B7}"/>
                </a:ext>
              </a:extLst>
            </p:cNvPr>
            <p:cNvSpPr/>
            <p:nvPr/>
          </p:nvSpPr>
          <p:spPr>
            <a:xfrm>
              <a:off x="4762625" y="1472975"/>
              <a:ext cx="31350" cy="31225"/>
            </a:xfrm>
            <a:custGeom>
              <a:avLst/>
              <a:gdLst/>
              <a:ahLst/>
              <a:cxnLst/>
              <a:rect l="l" t="t" r="r" b="b"/>
              <a:pathLst>
                <a:path w="1254" h="1249" extrusionOk="0">
                  <a:moveTo>
                    <a:pt x="605" y="0"/>
                  </a:moveTo>
                  <a:cubicBezTo>
                    <a:pt x="474" y="0"/>
                    <a:pt x="347" y="39"/>
                    <a:pt x="242" y="144"/>
                  </a:cubicBezTo>
                  <a:cubicBezTo>
                    <a:pt x="103" y="252"/>
                    <a:pt x="25" y="392"/>
                    <a:pt x="10" y="562"/>
                  </a:cubicBezTo>
                  <a:cubicBezTo>
                    <a:pt x="-21" y="717"/>
                    <a:pt x="25" y="873"/>
                    <a:pt x="134" y="1012"/>
                  </a:cubicBezTo>
                  <a:cubicBezTo>
                    <a:pt x="258" y="1152"/>
                    <a:pt x="398" y="1229"/>
                    <a:pt x="568" y="1245"/>
                  </a:cubicBezTo>
                  <a:cubicBezTo>
                    <a:pt x="592" y="1247"/>
                    <a:pt x="616" y="1248"/>
                    <a:pt x="640" y="1248"/>
                  </a:cubicBezTo>
                  <a:cubicBezTo>
                    <a:pt x="771" y="1248"/>
                    <a:pt x="900" y="1210"/>
                    <a:pt x="1018" y="1105"/>
                  </a:cubicBezTo>
                  <a:cubicBezTo>
                    <a:pt x="1142" y="1012"/>
                    <a:pt x="1220" y="857"/>
                    <a:pt x="1251" y="686"/>
                  </a:cubicBezTo>
                  <a:cubicBezTo>
                    <a:pt x="1266" y="531"/>
                    <a:pt x="1220" y="376"/>
                    <a:pt x="1111" y="237"/>
                  </a:cubicBezTo>
                  <a:cubicBezTo>
                    <a:pt x="987" y="97"/>
                    <a:pt x="863"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8;p18">
              <a:extLst>
                <a:ext uri="{FF2B5EF4-FFF2-40B4-BE49-F238E27FC236}">
                  <a16:creationId xmlns:a16="http://schemas.microsoft.com/office/drawing/2014/main" id="{0A0FCB5C-23D1-14C6-D9A4-E0B5E658C3E6}"/>
                </a:ext>
              </a:extLst>
            </p:cNvPr>
            <p:cNvSpPr/>
            <p:nvPr/>
          </p:nvSpPr>
          <p:spPr>
            <a:xfrm>
              <a:off x="4958425" y="1490800"/>
              <a:ext cx="31350" cy="31375"/>
            </a:xfrm>
            <a:custGeom>
              <a:avLst/>
              <a:gdLst/>
              <a:ahLst/>
              <a:cxnLst/>
              <a:rect l="l" t="t" r="r" b="b"/>
              <a:pathLst>
                <a:path w="1254" h="1255" extrusionOk="0">
                  <a:moveTo>
                    <a:pt x="605" y="1"/>
                  </a:moveTo>
                  <a:cubicBezTo>
                    <a:pt x="475" y="1"/>
                    <a:pt x="348" y="39"/>
                    <a:pt x="243" y="144"/>
                  </a:cubicBezTo>
                  <a:cubicBezTo>
                    <a:pt x="103" y="253"/>
                    <a:pt x="26" y="392"/>
                    <a:pt x="10" y="563"/>
                  </a:cubicBezTo>
                  <a:cubicBezTo>
                    <a:pt x="-21" y="733"/>
                    <a:pt x="26" y="889"/>
                    <a:pt x="134" y="1013"/>
                  </a:cubicBezTo>
                  <a:cubicBezTo>
                    <a:pt x="258" y="1152"/>
                    <a:pt x="398" y="1230"/>
                    <a:pt x="568" y="1245"/>
                  </a:cubicBezTo>
                  <a:cubicBezTo>
                    <a:pt x="600" y="1252"/>
                    <a:pt x="632" y="1255"/>
                    <a:pt x="663" y="1255"/>
                  </a:cubicBezTo>
                  <a:cubicBezTo>
                    <a:pt x="786" y="1255"/>
                    <a:pt x="907" y="1208"/>
                    <a:pt x="1018" y="1121"/>
                  </a:cubicBezTo>
                  <a:cubicBezTo>
                    <a:pt x="1142" y="1013"/>
                    <a:pt x="1220" y="857"/>
                    <a:pt x="1251" y="687"/>
                  </a:cubicBezTo>
                  <a:cubicBezTo>
                    <a:pt x="1266" y="532"/>
                    <a:pt x="1220" y="377"/>
                    <a:pt x="1111" y="237"/>
                  </a:cubicBezTo>
                  <a:cubicBezTo>
                    <a:pt x="987" y="113"/>
                    <a:pt x="863" y="35"/>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9;p18">
              <a:extLst>
                <a:ext uri="{FF2B5EF4-FFF2-40B4-BE49-F238E27FC236}">
                  <a16:creationId xmlns:a16="http://schemas.microsoft.com/office/drawing/2014/main" id="{32BA43E3-B593-A98E-E40A-DF3F18425E8F}"/>
                </a:ext>
              </a:extLst>
            </p:cNvPr>
            <p:cNvSpPr/>
            <p:nvPr/>
          </p:nvSpPr>
          <p:spPr>
            <a:xfrm>
              <a:off x="5154250" y="1508875"/>
              <a:ext cx="31350" cy="31150"/>
            </a:xfrm>
            <a:custGeom>
              <a:avLst/>
              <a:gdLst/>
              <a:ahLst/>
              <a:cxnLst/>
              <a:rect l="l" t="t" r="r" b="b"/>
              <a:pathLst>
                <a:path w="1254" h="1246" extrusionOk="0">
                  <a:moveTo>
                    <a:pt x="582" y="1"/>
                  </a:moveTo>
                  <a:cubicBezTo>
                    <a:pt x="459" y="1"/>
                    <a:pt x="341" y="48"/>
                    <a:pt x="242" y="134"/>
                  </a:cubicBezTo>
                  <a:cubicBezTo>
                    <a:pt x="103" y="259"/>
                    <a:pt x="25" y="398"/>
                    <a:pt x="9" y="569"/>
                  </a:cubicBezTo>
                  <a:cubicBezTo>
                    <a:pt x="-22" y="724"/>
                    <a:pt x="25" y="879"/>
                    <a:pt x="134" y="1003"/>
                  </a:cubicBezTo>
                  <a:cubicBezTo>
                    <a:pt x="258" y="1143"/>
                    <a:pt x="397" y="1220"/>
                    <a:pt x="568" y="1236"/>
                  </a:cubicBezTo>
                  <a:cubicBezTo>
                    <a:pt x="600" y="1242"/>
                    <a:pt x="631" y="1245"/>
                    <a:pt x="663" y="1245"/>
                  </a:cubicBezTo>
                  <a:cubicBezTo>
                    <a:pt x="786" y="1245"/>
                    <a:pt x="907" y="1198"/>
                    <a:pt x="1018" y="1112"/>
                  </a:cubicBezTo>
                  <a:cubicBezTo>
                    <a:pt x="1142" y="1003"/>
                    <a:pt x="1219" y="863"/>
                    <a:pt x="1250" y="677"/>
                  </a:cubicBezTo>
                  <a:cubicBezTo>
                    <a:pt x="1266" y="522"/>
                    <a:pt x="1219" y="367"/>
                    <a:pt x="1111" y="228"/>
                  </a:cubicBezTo>
                  <a:cubicBezTo>
                    <a:pt x="987" y="103"/>
                    <a:pt x="863" y="26"/>
                    <a:pt x="676" y="10"/>
                  </a:cubicBezTo>
                  <a:cubicBezTo>
                    <a:pt x="645" y="4"/>
                    <a:pt x="613"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0;p18">
              <a:extLst>
                <a:ext uri="{FF2B5EF4-FFF2-40B4-BE49-F238E27FC236}">
                  <a16:creationId xmlns:a16="http://schemas.microsoft.com/office/drawing/2014/main" id="{0A502922-FCB8-CDEC-9F30-69FE7F3FB671}"/>
                </a:ext>
              </a:extLst>
            </p:cNvPr>
            <p:cNvSpPr/>
            <p:nvPr/>
          </p:nvSpPr>
          <p:spPr>
            <a:xfrm>
              <a:off x="5350050" y="1527250"/>
              <a:ext cx="31350" cy="31225"/>
            </a:xfrm>
            <a:custGeom>
              <a:avLst/>
              <a:gdLst/>
              <a:ahLst/>
              <a:cxnLst/>
              <a:rect l="l" t="t" r="r" b="b"/>
              <a:pathLst>
                <a:path w="1254" h="1249" extrusionOk="0">
                  <a:moveTo>
                    <a:pt x="605" y="1"/>
                  </a:moveTo>
                  <a:cubicBezTo>
                    <a:pt x="474" y="1"/>
                    <a:pt x="347" y="39"/>
                    <a:pt x="242" y="144"/>
                  </a:cubicBezTo>
                  <a:cubicBezTo>
                    <a:pt x="103" y="253"/>
                    <a:pt x="25" y="392"/>
                    <a:pt x="10" y="563"/>
                  </a:cubicBezTo>
                  <a:cubicBezTo>
                    <a:pt x="-21" y="718"/>
                    <a:pt x="25" y="873"/>
                    <a:pt x="134" y="1012"/>
                  </a:cubicBezTo>
                  <a:cubicBezTo>
                    <a:pt x="258" y="1152"/>
                    <a:pt x="398" y="1230"/>
                    <a:pt x="568" y="1245"/>
                  </a:cubicBezTo>
                  <a:cubicBezTo>
                    <a:pt x="592" y="1248"/>
                    <a:pt x="616" y="1249"/>
                    <a:pt x="640" y="1249"/>
                  </a:cubicBezTo>
                  <a:cubicBezTo>
                    <a:pt x="771" y="1249"/>
                    <a:pt x="900" y="1210"/>
                    <a:pt x="1018" y="1106"/>
                  </a:cubicBezTo>
                  <a:cubicBezTo>
                    <a:pt x="1142" y="997"/>
                    <a:pt x="1220" y="857"/>
                    <a:pt x="1251" y="687"/>
                  </a:cubicBezTo>
                  <a:cubicBezTo>
                    <a:pt x="1266" y="532"/>
                    <a:pt x="1220" y="377"/>
                    <a:pt x="1111" y="237"/>
                  </a:cubicBezTo>
                  <a:cubicBezTo>
                    <a:pt x="987" y="97"/>
                    <a:pt x="847"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1;p18">
              <a:extLst>
                <a:ext uri="{FF2B5EF4-FFF2-40B4-BE49-F238E27FC236}">
                  <a16:creationId xmlns:a16="http://schemas.microsoft.com/office/drawing/2014/main" id="{1502697E-EEA1-5B5E-D951-1AAFE001A663}"/>
                </a:ext>
              </a:extLst>
            </p:cNvPr>
            <p:cNvSpPr/>
            <p:nvPr/>
          </p:nvSpPr>
          <p:spPr>
            <a:xfrm>
              <a:off x="5546375" y="1545100"/>
              <a:ext cx="31250" cy="31350"/>
            </a:xfrm>
            <a:custGeom>
              <a:avLst/>
              <a:gdLst/>
              <a:ahLst/>
              <a:cxnLst/>
              <a:rect l="l" t="t" r="r" b="b"/>
              <a:pathLst>
                <a:path w="1250" h="1254" extrusionOk="0">
                  <a:moveTo>
                    <a:pt x="615" y="0"/>
                  </a:moveTo>
                  <a:cubicBezTo>
                    <a:pt x="484" y="0"/>
                    <a:pt x="355" y="39"/>
                    <a:pt x="237" y="143"/>
                  </a:cubicBezTo>
                  <a:cubicBezTo>
                    <a:pt x="98" y="252"/>
                    <a:pt x="20" y="392"/>
                    <a:pt x="5" y="562"/>
                  </a:cubicBezTo>
                  <a:cubicBezTo>
                    <a:pt x="-11" y="717"/>
                    <a:pt x="20" y="888"/>
                    <a:pt x="144" y="1012"/>
                  </a:cubicBezTo>
                  <a:cubicBezTo>
                    <a:pt x="253" y="1152"/>
                    <a:pt x="392" y="1229"/>
                    <a:pt x="563" y="1245"/>
                  </a:cubicBezTo>
                  <a:cubicBezTo>
                    <a:pt x="594" y="1251"/>
                    <a:pt x="625" y="1254"/>
                    <a:pt x="656" y="1254"/>
                  </a:cubicBezTo>
                  <a:cubicBezTo>
                    <a:pt x="780" y="1254"/>
                    <a:pt x="901" y="1204"/>
                    <a:pt x="1013" y="1105"/>
                  </a:cubicBezTo>
                  <a:cubicBezTo>
                    <a:pt x="1121" y="996"/>
                    <a:pt x="1199" y="857"/>
                    <a:pt x="1245" y="686"/>
                  </a:cubicBezTo>
                  <a:cubicBezTo>
                    <a:pt x="1261" y="531"/>
                    <a:pt x="1230" y="376"/>
                    <a:pt x="1106" y="236"/>
                  </a:cubicBezTo>
                  <a:cubicBezTo>
                    <a:pt x="997" y="112"/>
                    <a:pt x="858" y="35"/>
                    <a:pt x="687" y="4"/>
                  </a:cubicBezTo>
                  <a:cubicBezTo>
                    <a:pt x="663" y="1"/>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2;p18">
              <a:extLst>
                <a:ext uri="{FF2B5EF4-FFF2-40B4-BE49-F238E27FC236}">
                  <a16:creationId xmlns:a16="http://schemas.microsoft.com/office/drawing/2014/main" id="{74E94757-D5AB-4C3C-498B-6787645B5071}"/>
                </a:ext>
              </a:extLst>
            </p:cNvPr>
            <p:cNvSpPr/>
            <p:nvPr/>
          </p:nvSpPr>
          <p:spPr>
            <a:xfrm>
              <a:off x="2382825" y="1574175"/>
              <a:ext cx="31225" cy="31375"/>
            </a:xfrm>
            <a:custGeom>
              <a:avLst/>
              <a:gdLst/>
              <a:ahLst/>
              <a:cxnLst/>
              <a:rect l="l" t="t" r="r" b="b"/>
              <a:pathLst>
                <a:path w="1249" h="1255" extrusionOk="0">
                  <a:moveTo>
                    <a:pt x="614" y="0"/>
                  </a:moveTo>
                  <a:cubicBezTo>
                    <a:pt x="484" y="0"/>
                    <a:pt x="355" y="39"/>
                    <a:pt x="237" y="144"/>
                  </a:cubicBezTo>
                  <a:cubicBezTo>
                    <a:pt x="97" y="252"/>
                    <a:pt x="19" y="392"/>
                    <a:pt x="4" y="562"/>
                  </a:cubicBezTo>
                  <a:cubicBezTo>
                    <a:pt x="-12" y="717"/>
                    <a:pt x="19" y="888"/>
                    <a:pt x="144" y="1012"/>
                  </a:cubicBezTo>
                  <a:cubicBezTo>
                    <a:pt x="252" y="1152"/>
                    <a:pt x="392" y="1229"/>
                    <a:pt x="562" y="1245"/>
                  </a:cubicBezTo>
                  <a:cubicBezTo>
                    <a:pt x="593" y="1251"/>
                    <a:pt x="624" y="1254"/>
                    <a:pt x="655" y="1254"/>
                  </a:cubicBezTo>
                  <a:cubicBezTo>
                    <a:pt x="779" y="1254"/>
                    <a:pt x="900" y="1204"/>
                    <a:pt x="1012" y="1105"/>
                  </a:cubicBezTo>
                  <a:cubicBezTo>
                    <a:pt x="1152" y="997"/>
                    <a:pt x="1229" y="857"/>
                    <a:pt x="1245" y="686"/>
                  </a:cubicBezTo>
                  <a:cubicBezTo>
                    <a:pt x="1260" y="531"/>
                    <a:pt x="1229" y="376"/>
                    <a:pt x="1105" y="237"/>
                  </a:cubicBezTo>
                  <a:cubicBezTo>
                    <a:pt x="997" y="113"/>
                    <a:pt x="857" y="35"/>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3;p18">
              <a:extLst>
                <a:ext uri="{FF2B5EF4-FFF2-40B4-BE49-F238E27FC236}">
                  <a16:creationId xmlns:a16="http://schemas.microsoft.com/office/drawing/2014/main" id="{61B59479-42C4-F446-A45E-B3CE7FFC9C9C}"/>
                </a:ext>
              </a:extLst>
            </p:cNvPr>
            <p:cNvSpPr/>
            <p:nvPr/>
          </p:nvSpPr>
          <p:spPr>
            <a:xfrm>
              <a:off x="2578625" y="1592250"/>
              <a:ext cx="31225" cy="31350"/>
            </a:xfrm>
            <a:custGeom>
              <a:avLst/>
              <a:gdLst/>
              <a:ahLst/>
              <a:cxnLst/>
              <a:rect l="l" t="t" r="r" b="b"/>
              <a:pathLst>
                <a:path w="1249" h="1254" extrusionOk="0">
                  <a:moveTo>
                    <a:pt x="592" y="1"/>
                  </a:moveTo>
                  <a:cubicBezTo>
                    <a:pt x="469" y="1"/>
                    <a:pt x="348" y="48"/>
                    <a:pt x="237" y="134"/>
                  </a:cubicBezTo>
                  <a:cubicBezTo>
                    <a:pt x="97" y="258"/>
                    <a:pt x="20" y="398"/>
                    <a:pt x="4" y="568"/>
                  </a:cubicBezTo>
                  <a:cubicBezTo>
                    <a:pt x="-11" y="723"/>
                    <a:pt x="20" y="879"/>
                    <a:pt x="144" y="1018"/>
                  </a:cubicBezTo>
                  <a:cubicBezTo>
                    <a:pt x="252" y="1142"/>
                    <a:pt x="392" y="1220"/>
                    <a:pt x="563" y="1251"/>
                  </a:cubicBezTo>
                  <a:cubicBezTo>
                    <a:pt x="582" y="1253"/>
                    <a:pt x="601" y="1254"/>
                    <a:pt x="621" y="1254"/>
                  </a:cubicBezTo>
                  <a:cubicBezTo>
                    <a:pt x="756" y="1254"/>
                    <a:pt x="890" y="1206"/>
                    <a:pt x="1012" y="1111"/>
                  </a:cubicBezTo>
                  <a:cubicBezTo>
                    <a:pt x="1152" y="987"/>
                    <a:pt x="1230" y="863"/>
                    <a:pt x="1245" y="677"/>
                  </a:cubicBezTo>
                  <a:cubicBezTo>
                    <a:pt x="1261" y="522"/>
                    <a:pt x="1230" y="367"/>
                    <a:pt x="1105" y="243"/>
                  </a:cubicBezTo>
                  <a:cubicBezTo>
                    <a:pt x="997" y="103"/>
                    <a:pt x="857" y="25"/>
                    <a:pt x="687" y="10"/>
                  </a:cubicBezTo>
                  <a:cubicBezTo>
                    <a:pt x="655" y="4"/>
                    <a:pt x="623" y="1"/>
                    <a:pt x="59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4;p18">
              <a:extLst>
                <a:ext uri="{FF2B5EF4-FFF2-40B4-BE49-F238E27FC236}">
                  <a16:creationId xmlns:a16="http://schemas.microsoft.com/office/drawing/2014/main" id="{505459BC-1665-DED7-D453-CAB8779CC86E}"/>
                </a:ext>
              </a:extLst>
            </p:cNvPr>
            <p:cNvSpPr/>
            <p:nvPr/>
          </p:nvSpPr>
          <p:spPr>
            <a:xfrm>
              <a:off x="2774850" y="1610225"/>
              <a:ext cx="31350" cy="31225"/>
            </a:xfrm>
            <a:custGeom>
              <a:avLst/>
              <a:gdLst/>
              <a:ahLst/>
              <a:cxnLst/>
              <a:rect l="l" t="t" r="r" b="b"/>
              <a:pathLst>
                <a:path w="1254" h="1249" extrusionOk="0">
                  <a:moveTo>
                    <a:pt x="614" y="1"/>
                  </a:moveTo>
                  <a:cubicBezTo>
                    <a:pt x="483" y="1"/>
                    <a:pt x="354" y="39"/>
                    <a:pt x="236" y="144"/>
                  </a:cubicBezTo>
                  <a:cubicBezTo>
                    <a:pt x="112" y="253"/>
                    <a:pt x="34" y="392"/>
                    <a:pt x="3" y="563"/>
                  </a:cubicBezTo>
                  <a:cubicBezTo>
                    <a:pt x="-12" y="718"/>
                    <a:pt x="34" y="873"/>
                    <a:pt x="143" y="1013"/>
                  </a:cubicBezTo>
                  <a:cubicBezTo>
                    <a:pt x="267" y="1152"/>
                    <a:pt x="391" y="1214"/>
                    <a:pt x="577" y="1245"/>
                  </a:cubicBezTo>
                  <a:cubicBezTo>
                    <a:pt x="601" y="1248"/>
                    <a:pt x="625" y="1249"/>
                    <a:pt x="649" y="1249"/>
                  </a:cubicBezTo>
                  <a:cubicBezTo>
                    <a:pt x="779" y="1249"/>
                    <a:pt x="906" y="1210"/>
                    <a:pt x="1011" y="1106"/>
                  </a:cubicBezTo>
                  <a:cubicBezTo>
                    <a:pt x="1135" y="997"/>
                    <a:pt x="1213" y="857"/>
                    <a:pt x="1244"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5;p18">
              <a:extLst>
                <a:ext uri="{FF2B5EF4-FFF2-40B4-BE49-F238E27FC236}">
                  <a16:creationId xmlns:a16="http://schemas.microsoft.com/office/drawing/2014/main" id="{D444E586-3A19-25CE-D8D3-FCF494370528}"/>
                </a:ext>
              </a:extLst>
            </p:cNvPr>
            <p:cNvSpPr/>
            <p:nvPr/>
          </p:nvSpPr>
          <p:spPr>
            <a:xfrm>
              <a:off x="2970650" y="1628075"/>
              <a:ext cx="31350" cy="31225"/>
            </a:xfrm>
            <a:custGeom>
              <a:avLst/>
              <a:gdLst/>
              <a:ahLst/>
              <a:cxnLst/>
              <a:rect l="l" t="t" r="r" b="b"/>
              <a:pathLst>
                <a:path w="1254" h="1249" extrusionOk="0">
                  <a:moveTo>
                    <a:pt x="614" y="0"/>
                  </a:moveTo>
                  <a:cubicBezTo>
                    <a:pt x="483" y="0"/>
                    <a:pt x="354" y="39"/>
                    <a:pt x="236" y="143"/>
                  </a:cubicBezTo>
                  <a:cubicBezTo>
                    <a:pt x="112" y="252"/>
                    <a:pt x="35" y="392"/>
                    <a:pt x="4" y="562"/>
                  </a:cubicBezTo>
                  <a:cubicBezTo>
                    <a:pt x="-12" y="717"/>
                    <a:pt x="35" y="872"/>
                    <a:pt x="143" y="1012"/>
                  </a:cubicBezTo>
                  <a:cubicBezTo>
                    <a:pt x="267" y="1152"/>
                    <a:pt x="391" y="1229"/>
                    <a:pt x="577" y="1245"/>
                  </a:cubicBezTo>
                  <a:cubicBezTo>
                    <a:pt x="601" y="1247"/>
                    <a:pt x="625" y="1248"/>
                    <a:pt x="649" y="1248"/>
                  </a:cubicBezTo>
                  <a:cubicBezTo>
                    <a:pt x="780" y="1248"/>
                    <a:pt x="907" y="1210"/>
                    <a:pt x="1012" y="1105"/>
                  </a:cubicBezTo>
                  <a:cubicBezTo>
                    <a:pt x="1151" y="1012"/>
                    <a:pt x="1213" y="857"/>
                    <a:pt x="1244" y="686"/>
                  </a:cubicBezTo>
                  <a:cubicBezTo>
                    <a:pt x="1275" y="531"/>
                    <a:pt x="1229" y="376"/>
                    <a:pt x="1120" y="237"/>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6;p18">
              <a:extLst>
                <a:ext uri="{FF2B5EF4-FFF2-40B4-BE49-F238E27FC236}">
                  <a16:creationId xmlns:a16="http://schemas.microsoft.com/office/drawing/2014/main" id="{19E214D3-217E-F11C-5859-000BFEFB0FBF}"/>
                </a:ext>
              </a:extLst>
            </p:cNvPr>
            <p:cNvSpPr/>
            <p:nvPr/>
          </p:nvSpPr>
          <p:spPr>
            <a:xfrm>
              <a:off x="3166450" y="1645900"/>
              <a:ext cx="31375" cy="31375"/>
            </a:xfrm>
            <a:custGeom>
              <a:avLst/>
              <a:gdLst/>
              <a:ahLst/>
              <a:cxnLst/>
              <a:rect l="l" t="t" r="r" b="b"/>
              <a:pathLst>
                <a:path w="1255" h="1255" extrusionOk="0">
                  <a:moveTo>
                    <a:pt x="614" y="1"/>
                  </a:moveTo>
                  <a:cubicBezTo>
                    <a:pt x="484" y="1"/>
                    <a:pt x="354" y="39"/>
                    <a:pt x="236" y="144"/>
                  </a:cubicBezTo>
                  <a:cubicBezTo>
                    <a:pt x="112" y="252"/>
                    <a:pt x="35" y="392"/>
                    <a:pt x="4" y="563"/>
                  </a:cubicBezTo>
                  <a:cubicBezTo>
                    <a:pt x="-12" y="733"/>
                    <a:pt x="19" y="888"/>
                    <a:pt x="143" y="1012"/>
                  </a:cubicBezTo>
                  <a:cubicBezTo>
                    <a:pt x="252" y="1152"/>
                    <a:pt x="392" y="1230"/>
                    <a:pt x="578" y="1245"/>
                  </a:cubicBezTo>
                  <a:cubicBezTo>
                    <a:pt x="609" y="1251"/>
                    <a:pt x="641" y="1255"/>
                    <a:pt x="672" y="1255"/>
                  </a:cubicBezTo>
                  <a:cubicBezTo>
                    <a:pt x="795" y="1255"/>
                    <a:pt x="913" y="1207"/>
                    <a:pt x="1012" y="1121"/>
                  </a:cubicBezTo>
                  <a:cubicBezTo>
                    <a:pt x="1152" y="1012"/>
                    <a:pt x="1229" y="857"/>
                    <a:pt x="1245" y="687"/>
                  </a:cubicBezTo>
                  <a:cubicBezTo>
                    <a:pt x="1276" y="532"/>
                    <a:pt x="1229" y="377"/>
                    <a:pt x="1121" y="237"/>
                  </a:cubicBezTo>
                  <a:cubicBezTo>
                    <a:pt x="996" y="113"/>
                    <a:pt x="857" y="35"/>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7;p18">
              <a:extLst>
                <a:ext uri="{FF2B5EF4-FFF2-40B4-BE49-F238E27FC236}">
                  <a16:creationId xmlns:a16="http://schemas.microsoft.com/office/drawing/2014/main" id="{341A95D2-38CF-5499-BF09-ACFA210ACBC7}"/>
                </a:ext>
              </a:extLst>
            </p:cNvPr>
            <p:cNvSpPr/>
            <p:nvPr/>
          </p:nvSpPr>
          <p:spPr>
            <a:xfrm>
              <a:off x="3362275" y="1663975"/>
              <a:ext cx="31350" cy="31125"/>
            </a:xfrm>
            <a:custGeom>
              <a:avLst/>
              <a:gdLst/>
              <a:ahLst/>
              <a:cxnLst/>
              <a:rect l="l" t="t" r="r" b="b"/>
              <a:pathLst>
                <a:path w="1254" h="1245" extrusionOk="0">
                  <a:moveTo>
                    <a:pt x="591" y="1"/>
                  </a:moveTo>
                  <a:cubicBezTo>
                    <a:pt x="468" y="1"/>
                    <a:pt x="347" y="48"/>
                    <a:pt x="236" y="134"/>
                  </a:cubicBezTo>
                  <a:cubicBezTo>
                    <a:pt x="112" y="258"/>
                    <a:pt x="34" y="398"/>
                    <a:pt x="3" y="569"/>
                  </a:cubicBezTo>
                  <a:cubicBezTo>
                    <a:pt x="-12" y="724"/>
                    <a:pt x="34" y="879"/>
                    <a:pt x="143" y="1003"/>
                  </a:cubicBezTo>
                  <a:cubicBezTo>
                    <a:pt x="267" y="1142"/>
                    <a:pt x="391" y="1220"/>
                    <a:pt x="577" y="1236"/>
                  </a:cubicBezTo>
                  <a:cubicBezTo>
                    <a:pt x="609" y="1242"/>
                    <a:pt x="640" y="1245"/>
                    <a:pt x="672" y="1245"/>
                  </a:cubicBezTo>
                  <a:cubicBezTo>
                    <a:pt x="794" y="1245"/>
                    <a:pt x="913" y="1198"/>
                    <a:pt x="1011" y="1111"/>
                  </a:cubicBezTo>
                  <a:cubicBezTo>
                    <a:pt x="1151" y="1003"/>
                    <a:pt x="1228" y="879"/>
                    <a:pt x="1244" y="677"/>
                  </a:cubicBezTo>
                  <a:cubicBezTo>
                    <a:pt x="1275" y="522"/>
                    <a:pt x="1228" y="367"/>
                    <a:pt x="1120" y="227"/>
                  </a:cubicBezTo>
                  <a:cubicBezTo>
                    <a:pt x="996" y="103"/>
                    <a:pt x="856" y="26"/>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8;p18">
              <a:extLst>
                <a:ext uri="{FF2B5EF4-FFF2-40B4-BE49-F238E27FC236}">
                  <a16:creationId xmlns:a16="http://schemas.microsoft.com/office/drawing/2014/main" id="{2BA05E5B-2C80-129D-941B-45293389CC9C}"/>
                </a:ext>
              </a:extLst>
            </p:cNvPr>
            <p:cNvSpPr/>
            <p:nvPr/>
          </p:nvSpPr>
          <p:spPr>
            <a:xfrm>
              <a:off x="3558075" y="1682350"/>
              <a:ext cx="31350" cy="31225"/>
            </a:xfrm>
            <a:custGeom>
              <a:avLst/>
              <a:gdLst/>
              <a:ahLst/>
              <a:cxnLst/>
              <a:rect l="l" t="t" r="r" b="b"/>
              <a:pathLst>
                <a:path w="1254" h="1249" extrusionOk="0">
                  <a:moveTo>
                    <a:pt x="614" y="1"/>
                  </a:moveTo>
                  <a:cubicBezTo>
                    <a:pt x="483" y="1"/>
                    <a:pt x="354" y="39"/>
                    <a:pt x="236" y="144"/>
                  </a:cubicBezTo>
                  <a:cubicBezTo>
                    <a:pt x="112" y="252"/>
                    <a:pt x="35" y="392"/>
                    <a:pt x="4" y="563"/>
                  </a:cubicBezTo>
                  <a:cubicBezTo>
                    <a:pt x="-12" y="718"/>
                    <a:pt x="35" y="873"/>
                    <a:pt x="143" y="1012"/>
                  </a:cubicBezTo>
                  <a:cubicBezTo>
                    <a:pt x="252" y="1152"/>
                    <a:pt x="391" y="1229"/>
                    <a:pt x="577" y="1245"/>
                  </a:cubicBezTo>
                  <a:cubicBezTo>
                    <a:pt x="601" y="1247"/>
                    <a:pt x="625" y="1249"/>
                    <a:pt x="649" y="1249"/>
                  </a:cubicBezTo>
                  <a:cubicBezTo>
                    <a:pt x="780" y="1249"/>
                    <a:pt x="907" y="1210"/>
                    <a:pt x="1012" y="1105"/>
                  </a:cubicBezTo>
                  <a:cubicBezTo>
                    <a:pt x="1151" y="997"/>
                    <a:pt x="1229" y="857"/>
                    <a:pt x="1244" y="687"/>
                  </a:cubicBezTo>
                  <a:cubicBezTo>
                    <a:pt x="1275" y="532"/>
                    <a:pt x="1229" y="376"/>
                    <a:pt x="1120"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9;p18">
              <a:extLst>
                <a:ext uri="{FF2B5EF4-FFF2-40B4-BE49-F238E27FC236}">
                  <a16:creationId xmlns:a16="http://schemas.microsoft.com/office/drawing/2014/main" id="{2131292D-4055-066A-1175-DA203ADEBB2F}"/>
                </a:ext>
              </a:extLst>
            </p:cNvPr>
            <p:cNvSpPr/>
            <p:nvPr/>
          </p:nvSpPr>
          <p:spPr>
            <a:xfrm>
              <a:off x="3753875" y="1700175"/>
              <a:ext cx="31375" cy="31375"/>
            </a:xfrm>
            <a:custGeom>
              <a:avLst/>
              <a:gdLst/>
              <a:ahLst/>
              <a:cxnLst/>
              <a:rect l="l" t="t" r="r" b="b"/>
              <a:pathLst>
                <a:path w="1255" h="1255" extrusionOk="0">
                  <a:moveTo>
                    <a:pt x="614" y="1"/>
                  </a:moveTo>
                  <a:cubicBezTo>
                    <a:pt x="484" y="1"/>
                    <a:pt x="355" y="39"/>
                    <a:pt x="237" y="144"/>
                  </a:cubicBezTo>
                  <a:cubicBezTo>
                    <a:pt x="112" y="253"/>
                    <a:pt x="35" y="392"/>
                    <a:pt x="4" y="563"/>
                  </a:cubicBezTo>
                  <a:cubicBezTo>
                    <a:pt x="-12" y="718"/>
                    <a:pt x="35" y="889"/>
                    <a:pt x="143" y="1013"/>
                  </a:cubicBezTo>
                  <a:cubicBezTo>
                    <a:pt x="268" y="1152"/>
                    <a:pt x="392" y="1230"/>
                    <a:pt x="578" y="1245"/>
                  </a:cubicBezTo>
                  <a:cubicBezTo>
                    <a:pt x="609" y="1252"/>
                    <a:pt x="640" y="1255"/>
                    <a:pt x="671" y="1255"/>
                  </a:cubicBezTo>
                  <a:cubicBezTo>
                    <a:pt x="794" y="1255"/>
                    <a:pt x="913" y="1205"/>
                    <a:pt x="1012" y="1106"/>
                  </a:cubicBezTo>
                  <a:cubicBezTo>
                    <a:pt x="1152" y="997"/>
                    <a:pt x="1229" y="858"/>
                    <a:pt x="1245" y="687"/>
                  </a:cubicBezTo>
                  <a:cubicBezTo>
                    <a:pt x="1276" y="532"/>
                    <a:pt x="1229" y="377"/>
                    <a:pt x="1121" y="237"/>
                  </a:cubicBezTo>
                  <a:cubicBezTo>
                    <a:pt x="996" y="113"/>
                    <a:pt x="857" y="36"/>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0;p18">
              <a:extLst>
                <a:ext uri="{FF2B5EF4-FFF2-40B4-BE49-F238E27FC236}">
                  <a16:creationId xmlns:a16="http://schemas.microsoft.com/office/drawing/2014/main" id="{B777AEDA-5A3D-0927-026A-1FBE982955E7}"/>
                </a:ext>
              </a:extLst>
            </p:cNvPr>
            <p:cNvSpPr/>
            <p:nvPr/>
          </p:nvSpPr>
          <p:spPr>
            <a:xfrm>
              <a:off x="3949700" y="1718275"/>
              <a:ext cx="31200" cy="31350"/>
            </a:xfrm>
            <a:custGeom>
              <a:avLst/>
              <a:gdLst/>
              <a:ahLst/>
              <a:cxnLst/>
              <a:rect l="l" t="t" r="r" b="b"/>
              <a:pathLst>
                <a:path w="1248" h="1254" extrusionOk="0">
                  <a:moveTo>
                    <a:pt x="591" y="0"/>
                  </a:moveTo>
                  <a:cubicBezTo>
                    <a:pt x="468" y="0"/>
                    <a:pt x="347" y="47"/>
                    <a:pt x="236" y="134"/>
                  </a:cubicBezTo>
                  <a:cubicBezTo>
                    <a:pt x="96" y="258"/>
                    <a:pt x="34" y="397"/>
                    <a:pt x="3" y="568"/>
                  </a:cubicBezTo>
                  <a:cubicBezTo>
                    <a:pt x="-12" y="723"/>
                    <a:pt x="34" y="878"/>
                    <a:pt x="143" y="1018"/>
                  </a:cubicBezTo>
                  <a:cubicBezTo>
                    <a:pt x="267" y="1142"/>
                    <a:pt x="391" y="1219"/>
                    <a:pt x="577" y="1250"/>
                  </a:cubicBezTo>
                  <a:cubicBezTo>
                    <a:pt x="596" y="1252"/>
                    <a:pt x="616" y="1253"/>
                    <a:pt x="635" y="1253"/>
                  </a:cubicBezTo>
                  <a:cubicBezTo>
                    <a:pt x="767" y="1253"/>
                    <a:pt x="889" y="1206"/>
                    <a:pt x="1011" y="1111"/>
                  </a:cubicBezTo>
                  <a:cubicBezTo>
                    <a:pt x="1151" y="987"/>
                    <a:pt x="1228" y="863"/>
                    <a:pt x="1244" y="677"/>
                  </a:cubicBezTo>
                  <a:cubicBezTo>
                    <a:pt x="1259" y="521"/>
                    <a:pt x="1228" y="366"/>
                    <a:pt x="1120" y="242"/>
                  </a:cubicBezTo>
                  <a:cubicBezTo>
                    <a:pt x="996" y="103"/>
                    <a:pt x="856" y="25"/>
                    <a:pt x="686" y="10"/>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1;p18">
              <a:extLst>
                <a:ext uri="{FF2B5EF4-FFF2-40B4-BE49-F238E27FC236}">
                  <a16:creationId xmlns:a16="http://schemas.microsoft.com/office/drawing/2014/main" id="{398F3FB3-055D-CE2C-91FF-A286D6D76BC8}"/>
                </a:ext>
              </a:extLst>
            </p:cNvPr>
            <p:cNvSpPr/>
            <p:nvPr/>
          </p:nvSpPr>
          <p:spPr>
            <a:xfrm>
              <a:off x="4145900" y="1736250"/>
              <a:ext cx="31575" cy="31225"/>
            </a:xfrm>
            <a:custGeom>
              <a:avLst/>
              <a:gdLst/>
              <a:ahLst/>
              <a:cxnLst/>
              <a:rect l="l" t="t" r="r" b="b"/>
              <a:pathLst>
                <a:path w="1263" h="1249" extrusionOk="0">
                  <a:moveTo>
                    <a:pt x="614" y="0"/>
                  </a:moveTo>
                  <a:cubicBezTo>
                    <a:pt x="483" y="0"/>
                    <a:pt x="356" y="39"/>
                    <a:pt x="251" y="144"/>
                  </a:cubicBezTo>
                  <a:cubicBezTo>
                    <a:pt x="112" y="252"/>
                    <a:pt x="34" y="392"/>
                    <a:pt x="3" y="562"/>
                  </a:cubicBezTo>
                  <a:cubicBezTo>
                    <a:pt x="-12" y="717"/>
                    <a:pt x="34" y="873"/>
                    <a:pt x="143" y="1012"/>
                  </a:cubicBezTo>
                  <a:cubicBezTo>
                    <a:pt x="267" y="1152"/>
                    <a:pt x="406" y="1214"/>
                    <a:pt x="577" y="1245"/>
                  </a:cubicBezTo>
                  <a:cubicBezTo>
                    <a:pt x="601" y="1247"/>
                    <a:pt x="625" y="1248"/>
                    <a:pt x="649" y="1248"/>
                  </a:cubicBezTo>
                  <a:cubicBezTo>
                    <a:pt x="780" y="1248"/>
                    <a:pt x="909" y="1210"/>
                    <a:pt x="1027" y="1105"/>
                  </a:cubicBezTo>
                  <a:cubicBezTo>
                    <a:pt x="1135" y="997"/>
                    <a:pt x="1213" y="857"/>
                    <a:pt x="1259" y="686"/>
                  </a:cubicBezTo>
                  <a:cubicBezTo>
                    <a:pt x="1275" y="531"/>
                    <a:pt x="1228" y="376"/>
                    <a:pt x="1120" y="237"/>
                  </a:cubicBezTo>
                  <a:cubicBezTo>
                    <a:pt x="996" y="97"/>
                    <a:pt x="856" y="20"/>
                    <a:pt x="685" y="4"/>
                  </a:cubicBezTo>
                  <a:cubicBezTo>
                    <a:pt x="661" y="2"/>
                    <a:pt x="637"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2;p18">
              <a:extLst>
                <a:ext uri="{FF2B5EF4-FFF2-40B4-BE49-F238E27FC236}">
                  <a16:creationId xmlns:a16="http://schemas.microsoft.com/office/drawing/2014/main" id="{A09DC8D8-F612-064E-1274-EBFDD267DABB}"/>
                </a:ext>
              </a:extLst>
            </p:cNvPr>
            <p:cNvSpPr/>
            <p:nvPr/>
          </p:nvSpPr>
          <p:spPr>
            <a:xfrm>
              <a:off x="4341700" y="1754075"/>
              <a:ext cx="31575" cy="31225"/>
            </a:xfrm>
            <a:custGeom>
              <a:avLst/>
              <a:gdLst/>
              <a:ahLst/>
              <a:cxnLst/>
              <a:rect l="l" t="t" r="r" b="b"/>
              <a:pathLst>
                <a:path w="1263" h="1249" extrusionOk="0">
                  <a:moveTo>
                    <a:pt x="614" y="1"/>
                  </a:moveTo>
                  <a:cubicBezTo>
                    <a:pt x="483" y="1"/>
                    <a:pt x="356" y="39"/>
                    <a:pt x="252" y="144"/>
                  </a:cubicBezTo>
                  <a:cubicBezTo>
                    <a:pt x="112" y="253"/>
                    <a:pt x="34" y="392"/>
                    <a:pt x="3" y="563"/>
                  </a:cubicBezTo>
                  <a:cubicBezTo>
                    <a:pt x="-12" y="718"/>
                    <a:pt x="34" y="873"/>
                    <a:pt x="143" y="1013"/>
                  </a:cubicBezTo>
                  <a:cubicBezTo>
                    <a:pt x="267" y="1152"/>
                    <a:pt x="407" y="1230"/>
                    <a:pt x="577" y="1245"/>
                  </a:cubicBezTo>
                  <a:cubicBezTo>
                    <a:pt x="601" y="1248"/>
                    <a:pt x="625" y="1249"/>
                    <a:pt x="649" y="1249"/>
                  </a:cubicBezTo>
                  <a:cubicBezTo>
                    <a:pt x="780" y="1249"/>
                    <a:pt x="909" y="1211"/>
                    <a:pt x="1027" y="1106"/>
                  </a:cubicBezTo>
                  <a:cubicBezTo>
                    <a:pt x="1151" y="997"/>
                    <a:pt x="1213" y="858"/>
                    <a:pt x="1260" y="687"/>
                  </a:cubicBezTo>
                  <a:cubicBezTo>
                    <a:pt x="1275" y="532"/>
                    <a:pt x="1229" y="377"/>
                    <a:pt x="1120" y="237"/>
                  </a:cubicBezTo>
                  <a:cubicBezTo>
                    <a:pt x="996" y="98"/>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3;p18">
              <a:extLst>
                <a:ext uri="{FF2B5EF4-FFF2-40B4-BE49-F238E27FC236}">
                  <a16:creationId xmlns:a16="http://schemas.microsoft.com/office/drawing/2014/main" id="{4632A147-028A-5658-E928-EB301EBFE72A}"/>
                </a:ext>
              </a:extLst>
            </p:cNvPr>
            <p:cNvSpPr/>
            <p:nvPr/>
          </p:nvSpPr>
          <p:spPr>
            <a:xfrm>
              <a:off x="4537500" y="1771925"/>
              <a:ext cx="31575" cy="31375"/>
            </a:xfrm>
            <a:custGeom>
              <a:avLst/>
              <a:gdLst/>
              <a:ahLst/>
              <a:cxnLst/>
              <a:rect l="l" t="t" r="r" b="b"/>
              <a:pathLst>
                <a:path w="1263" h="1255" extrusionOk="0">
                  <a:moveTo>
                    <a:pt x="614" y="0"/>
                  </a:moveTo>
                  <a:cubicBezTo>
                    <a:pt x="484" y="0"/>
                    <a:pt x="357" y="39"/>
                    <a:pt x="252" y="144"/>
                  </a:cubicBezTo>
                  <a:cubicBezTo>
                    <a:pt x="112" y="252"/>
                    <a:pt x="35" y="392"/>
                    <a:pt x="4" y="562"/>
                  </a:cubicBezTo>
                  <a:cubicBezTo>
                    <a:pt x="-12" y="733"/>
                    <a:pt x="35" y="888"/>
                    <a:pt x="143" y="1012"/>
                  </a:cubicBezTo>
                  <a:cubicBezTo>
                    <a:pt x="267" y="1152"/>
                    <a:pt x="407" y="1229"/>
                    <a:pt x="578" y="1245"/>
                  </a:cubicBezTo>
                  <a:cubicBezTo>
                    <a:pt x="609" y="1251"/>
                    <a:pt x="641" y="1254"/>
                    <a:pt x="672" y="1254"/>
                  </a:cubicBezTo>
                  <a:cubicBezTo>
                    <a:pt x="795" y="1254"/>
                    <a:pt x="916" y="1207"/>
                    <a:pt x="1027" y="1121"/>
                  </a:cubicBezTo>
                  <a:cubicBezTo>
                    <a:pt x="1151" y="997"/>
                    <a:pt x="1229" y="857"/>
                    <a:pt x="1260" y="686"/>
                  </a:cubicBezTo>
                  <a:cubicBezTo>
                    <a:pt x="1276" y="531"/>
                    <a:pt x="1229" y="376"/>
                    <a:pt x="1120" y="237"/>
                  </a:cubicBezTo>
                  <a:cubicBezTo>
                    <a:pt x="996" y="112"/>
                    <a:pt x="857" y="35"/>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4;p18">
              <a:extLst>
                <a:ext uri="{FF2B5EF4-FFF2-40B4-BE49-F238E27FC236}">
                  <a16:creationId xmlns:a16="http://schemas.microsoft.com/office/drawing/2014/main" id="{E4FDF627-48BF-3313-9B39-BAE7C5953D04}"/>
                </a:ext>
              </a:extLst>
            </p:cNvPr>
            <p:cNvSpPr/>
            <p:nvPr/>
          </p:nvSpPr>
          <p:spPr>
            <a:xfrm>
              <a:off x="4733550" y="1790000"/>
              <a:ext cx="31350" cy="31125"/>
            </a:xfrm>
            <a:custGeom>
              <a:avLst/>
              <a:gdLst/>
              <a:ahLst/>
              <a:cxnLst/>
              <a:rect l="l" t="t" r="r" b="b"/>
              <a:pathLst>
                <a:path w="1254" h="1245" extrusionOk="0">
                  <a:moveTo>
                    <a:pt x="582" y="0"/>
                  </a:moveTo>
                  <a:cubicBezTo>
                    <a:pt x="459" y="0"/>
                    <a:pt x="341" y="48"/>
                    <a:pt x="242" y="134"/>
                  </a:cubicBezTo>
                  <a:cubicBezTo>
                    <a:pt x="103" y="258"/>
                    <a:pt x="25" y="398"/>
                    <a:pt x="10" y="568"/>
                  </a:cubicBezTo>
                  <a:cubicBezTo>
                    <a:pt x="-21" y="723"/>
                    <a:pt x="25" y="878"/>
                    <a:pt x="134" y="1002"/>
                  </a:cubicBezTo>
                  <a:cubicBezTo>
                    <a:pt x="258" y="1142"/>
                    <a:pt x="397" y="1220"/>
                    <a:pt x="568" y="1235"/>
                  </a:cubicBezTo>
                  <a:cubicBezTo>
                    <a:pt x="600" y="1241"/>
                    <a:pt x="631" y="1245"/>
                    <a:pt x="663" y="1245"/>
                  </a:cubicBezTo>
                  <a:cubicBezTo>
                    <a:pt x="786" y="1245"/>
                    <a:pt x="907" y="1197"/>
                    <a:pt x="1018" y="1111"/>
                  </a:cubicBezTo>
                  <a:cubicBezTo>
                    <a:pt x="1142" y="987"/>
                    <a:pt x="1219" y="863"/>
                    <a:pt x="1250" y="677"/>
                  </a:cubicBezTo>
                  <a:cubicBezTo>
                    <a:pt x="1266" y="522"/>
                    <a:pt x="1219" y="367"/>
                    <a:pt x="1111" y="227"/>
                  </a:cubicBezTo>
                  <a:cubicBezTo>
                    <a:pt x="987" y="103"/>
                    <a:pt x="863" y="25"/>
                    <a:pt x="677" y="10"/>
                  </a:cubicBezTo>
                  <a:cubicBezTo>
                    <a:pt x="645" y="4"/>
                    <a:pt x="613" y="0"/>
                    <a:pt x="58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5;p18">
              <a:extLst>
                <a:ext uri="{FF2B5EF4-FFF2-40B4-BE49-F238E27FC236}">
                  <a16:creationId xmlns:a16="http://schemas.microsoft.com/office/drawing/2014/main" id="{3E3F1C19-D34B-2546-D3EE-B915D8EB2631}"/>
                </a:ext>
              </a:extLst>
            </p:cNvPr>
            <p:cNvSpPr/>
            <p:nvPr/>
          </p:nvSpPr>
          <p:spPr>
            <a:xfrm>
              <a:off x="4929350" y="1807975"/>
              <a:ext cx="31350" cy="31225"/>
            </a:xfrm>
            <a:custGeom>
              <a:avLst/>
              <a:gdLst/>
              <a:ahLst/>
              <a:cxnLst/>
              <a:rect l="l" t="t" r="r" b="b"/>
              <a:pathLst>
                <a:path w="1254" h="1249" extrusionOk="0">
                  <a:moveTo>
                    <a:pt x="605" y="1"/>
                  </a:moveTo>
                  <a:cubicBezTo>
                    <a:pt x="475" y="1"/>
                    <a:pt x="347" y="39"/>
                    <a:pt x="243" y="144"/>
                  </a:cubicBezTo>
                  <a:cubicBezTo>
                    <a:pt x="103" y="252"/>
                    <a:pt x="25" y="392"/>
                    <a:pt x="10" y="563"/>
                  </a:cubicBezTo>
                  <a:cubicBezTo>
                    <a:pt x="-21" y="718"/>
                    <a:pt x="25" y="873"/>
                    <a:pt x="134" y="1012"/>
                  </a:cubicBezTo>
                  <a:cubicBezTo>
                    <a:pt x="258" y="1152"/>
                    <a:pt x="398" y="1230"/>
                    <a:pt x="568" y="1245"/>
                  </a:cubicBezTo>
                  <a:cubicBezTo>
                    <a:pt x="592" y="1247"/>
                    <a:pt x="616" y="1249"/>
                    <a:pt x="640" y="1249"/>
                  </a:cubicBezTo>
                  <a:cubicBezTo>
                    <a:pt x="771" y="1249"/>
                    <a:pt x="900" y="1210"/>
                    <a:pt x="1018" y="1105"/>
                  </a:cubicBezTo>
                  <a:cubicBezTo>
                    <a:pt x="1142" y="1012"/>
                    <a:pt x="1220" y="857"/>
                    <a:pt x="1251" y="687"/>
                  </a:cubicBezTo>
                  <a:cubicBezTo>
                    <a:pt x="1266" y="532"/>
                    <a:pt x="1220" y="377"/>
                    <a:pt x="1111"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96;p18">
              <a:extLst>
                <a:ext uri="{FF2B5EF4-FFF2-40B4-BE49-F238E27FC236}">
                  <a16:creationId xmlns:a16="http://schemas.microsoft.com/office/drawing/2014/main" id="{1EA2EE4B-1C1A-3853-5E08-8724B4103F04}"/>
                </a:ext>
              </a:extLst>
            </p:cNvPr>
            <p:cNvSpPr/>
            <p:nvPr/>
          </p:nvSpPr>
          <p:spPr>
            <a:xfrm>
              <a:off x="5125150" y="1825825"/>
              <a:ext cx="31350" cy="31225"/>
            </a:xfrm>
            <a:custGeom>
              <a:avLst/>
              <a:gdLst/>
              <a:ahLst/>
              <a:cxnLst/>
              <a:rect l="l" t="t" r="r" b="b"/>
              <a:pathLst>
                <a:path w="1254" h="1249" extrusionOk="0">
                  <a:moveTo>
                    <a:pt x="605" y="0"/>
                  </a:moveTo>
                  <a:cubicBezTo>
                    <a:pt x="475" y="0"/>
                    <a:pt x="348" y="38"/>
                    <a:pt x="243" y="143"/>
                  </a:cubicBezTo>
                  <a:cubicBezTo>
                    <a:pt x="103" y="252"/>
                    <a:pt x="26" y="391"/>
                    <a:pt x="10" y="562"/>
                  </a:cubicBezTo>
                  <a:cubicBezTo>
                    <a:pt x="-21" y="717"/>
                    <a:pt x="26" y="872"/>
                    <a:pt x="134" y="1012"/>
                  </a:cubicBezTo>
                  <a:cubicBezTo>
                    <a:pt x="258" y="1151"/>
                    <a:pt x="398" y="1229"/>
                    <a:pt x="569" y="1245"/>
                  </a:cubicBezTo>
                  <a:cubicBezTo>
                    <a:pt x="593" y="1247"/>
                    <a:pt x="617" y="1248"/>
                    <a:pt x="641" y="1248"/>
                  </a:cubicBezTo>
                  <a:cubicBezTo>
                    <a:pt x="771" y="1248"/>
                    <a:pt x="900" y="1210"/>
                    <a:pt x="1018" y="1105"/>
                  </a:cubicBezTo>
                  <a:cubicBezTo>
                    <a:pt x="1142" y="1012"/>
                    <a:pt x="1220" y="857"/>
                    <a:pt x="1251" y="686"/>
                  </a:cubicBezTo>
                  <a:cubicBezTo>
                    <a:pt x="1267" y="531"/>
                    <a:pt x="1220"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97;p18">
              <a:extLst>
                <a:ext uri="{FF2B5EF4-FFF2-40B4-BE49-F238E27FC236}">
                  <a16:creationId xmlns:a16="http://schemas.microsoft.com/office/drawing/2014/main" id="{1BFB3007-EFED-E6D0-6A65-2B07BA627066}"/>
                </a:ext>
              </a:extLst>
            </p:cNvPr>
            <p:cNvSpPr/>
            <p:nvPr/>
          </p:nvSpPr>
          <p:spPr>
            <a:xfrm>
              <a:off x="5320975" y="1844275"/>
              <a:ext cx="31350" cy="31350"/>
            </a:xfrm>
            <a:custGeom>
              <a:avLst/>
              <a:gdLst/>
              <a:ahLst/>
              <a:cxnLst/>
              <a:rect l="l" t="t" r="r" b="b"/>
              <a:pathLst>
                <a:path w="1254" h="1254" extrusionOk="0">
                  <a:moveTo>
                    <a:pt x="582" y="1"/>
                  </a:moveTo>
                  <a:cubicBezTo>
                    <a:pt x="459" y="1"/>
                    <a:pt x="341" y="48"/>
                    <a:pt x="242" y="134"/>
                  </a:cubicBezTo>
                  <a:cubicBezTo>
                    <a:pt x="103" y="258"/>
                    <a:pt x="25" y="398"/>
                    <a:pt x="10" y="569"/>
                  </a:cubicBezTo>
                  <a:cubicBezTo>
                    <a:pt x="-21" y="724"/>
                    <a:pt x="25" y="879"/>
                    <a:pt x="134" y="1018"/>
                  </a:cubicBezTo>
                  <a:cubicBezTo>
                    <a:pt x="258" y="1142"/>
                    <a:pt x="397" y="1220"/>
                    <a:pt x="568" y="1251"/>
                  </a:cubicBezTo>
                  <a:cubicBezTo>
                    <a:pt x="587" y="1253"/>
                    <a:pt x="607" y="1254"/>
                    <a:pt x="626" y="1254"/>
                  </a:cubicBezTo>
                  <a:cubicBezTo>
                    <a:pt x="762" y="1254"/>
                    <a:pt x="896" y="1206"/>
                    <a:pt x="1018" y="1111"/>
                  </a:cubicBezTo>
                  <a:cubicBezTo>
                    <a:pt x="1142" y="987"/>
                    <a:pt x="1219" y="863"/>
                    <a:pt x="1250" y="677"/>
                  </a:cubicBezTo>
                  <a:cubicBezTo>
                    <a:pt x="1266" y="522"/>
                    <a:pt x="1219" y="367"/>
                    <a:pt x="1111" y="243"/>
                  </a:cubicBezTo>
                  <a:cubicBezTo>
                    <a:pt x="987" y="103"/>
                    <a:pt x="847" y="26"/>
                    <a:pt x="677" y="10"/>
                  </a:cubicBezTo>
                  <a:cubicBezTo>
                    <a:pt x="645" y="4"/>
                    <a:pt x="613"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98;p18">
              <a:extLst>
                <a:ext uri="{FF2B5EF4-FFF2-40B4-BE49-F238E27FC236}">
                  <a16:creationId xmlns:a16="http://schemas.microsoft.com/office/drawing/2014/main" id="{09002395-61E9-B689-CBE3-F9A9111CE2C2}"/>
                </a:ext>
              </a:extLst>
            </p:cNvPr>
            <p:cNvSpPr/>
            <p:nvPr/>
          </p:nvSpPr>
          <p:spPr>
            <a:xfrm>
              <a:off x="5517300" y="1862250"/>
              <a:ext cx="31225" cy="31250"/>
            </a:xfrm>
            <a:custGeom>
              <a:avLst/>
              <a:gdLst/>
              <a:ahLst/>
              <a:cxnLst/>
              <a:rect l="l" t="t" r="r" b="b"/>
              <a:pathLst>
                <a:path w="1249" h="1250" extrusionOk="0">
                  <a:moveTo>
                    <a:pt x="615" y="1"/>
                  </a:moveTo>
                  <a:cubicBezTo>
                    <a:pt x="484" y="1"/>
                    <a:pt x="355" y="39"/>
                    <a:pt x="237" y="144"/>
                  </a:cubicBezTo>
                  <a:cubicBezTo>
                    <a:pt x="98" y="253"/>
                    <a:pt x="20" y="392"/>
                    <a:pt x="4" y="563"/>
                  </a:cubicBezTo>
                  <a:cubicBezTo>
                    <a:pt x="-11" y="718"/>
                    <a:pt x="20" y="873"/>
                    <a:pt x="144" y="1013"/>
                  </a:cubicBezTo>
                  <a:cubicBezTo>
                    <a:pt x="253" y="1152"/>
                    <a:pt x="392" y="1230"/>
                    <a:pt x="563" y="1245"/>
                  </a:cubicBezTo>
                  <a:cubicBezTo>
                    <a:pt x="587" y="1248"/>
                    <a:pt x="611" y="1249"/>
                    <a:pt x="635" y="1249"/>
                  </a:cubicBezTo>
                  <a:cubicBezTo>
                    <a:pt x="766" y="1249"/>
                    <a:pt x="895" y="1211"/>
                    <a:pt x="1013" y="1106"/>
                  </a:cubicBezTo>
                  <a:cubicBezTo>
                    <a:pt x="1121" y="997"/>
                    <a:pt x="1199" y="858"/>
                    <a:pt x="1245" y="687"/>
                  </a:cubicBezTo>
                  <a:cubicBezTo>
                    <a:pt x="1261" y="532"/>
                    <a:pt x="1230" y="377"/>
                    <a:pt x="1106"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9;p18">
              <a:extLst>
                <a:ext uri="{FF2B5EF4-FFF2-40B4-BE49-F238E27FC236}">
                  <a16:creationId xmlns:a16="http://schemas.microsoft.com/office/drawing/2014/main" id="{091F68D7-C1E0-361E-3F71-B23650926692}"/>
                </a:ext>
              </a:extLst>
            </p:cNvPr>
            <p:cNvSpPr/>
            <p:nvPr/>
          </p:nvSpPr>
          <p:spPr>
            <a:xfrm>
              <a:off x="2353750" y="1891350"/>
              <a:ext cx="31225" cy="31225"/>
            </a:xfrm>
            <a:custGeom>
              <a:avLst/>
              <a:gdLst/>
              <a:ahLst/>
              <a:cxnLst/>
              <a:rect l="l" t="t" r="r" b="b"/>
              <a:pathLst>
                <a:path w="1249" h="1249" extrusionOk="0">
                  <a:moveTo>
                    <a:pt x="614" y="0"/>
                  </a:moveTo>
                  <a:cubicBezTo>
                    <a:pt x="483" y="0"/>
                    <a:pt x="354" y="39"/>
                    <a:pt x="236" y="143"/>
                  </a:cubicBezTo>
                  <a:cubicBezTo>
                    <a:pt x="97" y="252"/>
                    <a:pt x="19" y="392"/>
                    <a:pt x="4" y="562"/>
                  </a:cubicBezTo>
                  <a:cubicBezTo>
                    <a:pt x="-12" y="717"/>
                    <a:pt x="19" y="872"/>
                    <a:pt x="143" y="1012"/>
                  </a:cubicBezTo>
                  <a:cubicBezTo>
                    <a:pt x="252" y="1152"/>
                    <a:pt x="391" y="1229"/>
                    <a:pt x="562" y="1245"/>
                  </a:cubicBezTo>
                  <a:cubicBezTo>
                    <a:pt x="586" y="1247"/>
                    <a:pt x="610" y="1248"/>
                    <a:pt x="634" y="1248"/>
                  </a:cubicBezTo>
                  <a:cubicBezTo>
                    <a:pt x="765" y="1248"/>
                    <a:pt x="894" y="1210"/>
                    <a:pt x="1012" y="1105"/>
                  </a:cubicBezTo>
                  <a:cubicBezTo>
                    <a:pt x="1151" y="996"/>
                    <a:pt x="1229" y="857"/>
                    <a:pt x="1245" y="686"/>
                  </a:cubicBezTo>
                  <a:cubicBezTo>
                    <a:pt x="1260" y="531"/>
                    <a:pt x="1229" y="376"/>
                    <a:pt x="1105" y="237"/>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0;p18">
              <a:extLst>
                <a:ext uri="{FF2B5EF4-FFF2-40B4-BE49-F238E27FC236}">
                  <a16:creationId xmlns:a16="http://schemas.microsoft.com/office/drawing/2014/main" id="{7CE2B2A4-8939-18ED-CE69-08B4B694A942}"/>
                </a:ext>
              </a:extLst>
            </p:cNvPr>
            <p:cNvSpPr/>
            <p:nvPr/>
          </p:nvSpPr>
          <p:spPr>
            <a:xfrm>
              <a:off x="2549550" y="1909175"/>
              <a:ext cx="31225" cy="31225"/>
            </a:xfrm>
            <a:custGeom>
              <a:avLst/>
              <a:gdLst/>
              <a:ahLst/>
              <a:cxnLst/>
              <a:rect l="l" t="t" r="r" b="b"/>
              <a:pathLst>
                <a:path w="1249" h="1249" extrusionOk="0">
                  <a:moveTo>
                    <a:pt x="615" y="1"/>
                  </a:moveTo>
                  <a:cubicBezTo>
                    <a:pt x="484" y="1"/>
                    <a:pt x="355" y="39"/>
                    <a:pt x="237" y="144"/>
                  </a:cubicBezTo>
                  <a:cubicBezTo>
                    <a:pt x="97" y="252"/>
                    <a:pt x="20" y="392"/>
                    <a:pt x="4" y="563"/>
                  </a:cubicBezTo>
                  <a:cubicBezTo>
                    <a:pt x="-11" y="718"/>
                    <a:pt x="20" y="873"/>
                    <a:pt x="144" y="1012"/>
                  </a:cubicBezTo>
                  <a:cubicBezTo>
                    <a:pt x="252" y="1152"/>
                    <a:pt x="392" y="1230"/>
                    <a:pt x="562" y="1245"/>
                  </a:cubicBezTo>
                  <a:cubicBezTo>
                    <a:pt x="586" y="1247"/>
                    <a:pt x="610" y="1249"/>
                    <a:pt x="634" y="1249"/>
                  </a:cubicBezTo>
                  <a:cubicBezTo>
                    <a:pt x="765" y="1249"/>
                    <a:pt x="894" y="1210"/>
                    <a:pt x="1012" y="1105"/>
                  </a:cubicBezTo>
                  <a:cubicBezTo>
                    <a:pt x="1152" y="997"/>
                    <a:pt x="1229" y="857"/>
                    <a:pt x="1245" y="687"/>
                  </a:cubicBezTo>
                  <a:cubicBezTo>
                    <a:pt x="1260" y="532"/>
                    <a:pt x="1229" y="377"/>
                    <a:pt x="1105"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1;p18">
              <a:extLst>
                <a:ext uri="{FF2B5EF4-FFF2-40B4-BE49-F238E27FC236}">
                  <a16:creationId xmlns:a16="http://schemas.microsoft.com/office/drawing/2014/main" id="{5EDBFD4E-AFC0-C0D5-43BE-02EBCDDA9D92}"/>
                </a:ext>
              </a:extLst>
            </p:cNvPr>
            <p:cNvSpPr/>
            <p:nvPr/>
          </p:nvSpPr>
          <p:spPr>
            <a:xfrm>
              <a:off x="2745775" y="1927025"/>
              <a:ext cx="31350" cy="31350"/>
            </a:xfrm>
            <a:custGeom>
              <a:avLst/>
              <a:gdLst/>
              <a:ahLst/>
              <a:cxnLst/>
              <a:rect l="l" t="t" r="r" b="b"/>
              <a:pathLst>
                <a:path w="1254" h="1254" extrusionOk="0">
                  <a:moveTo>
                    <a:pt x="627" y="1"/>
                  </a:moveTo>
                  <a:cubicBezTo>
                    <a:pt x="492" y="1"/>
                    <a:pt x="358" y="48"/>
                    <a:pt x="236" y="143"/>
                  </a:cubicBezTo>
                  <a:cubicBezTo>
                    <a:pt x="112" y="252"/>
                    <a:pt x="34" y="391"/>
                    <a:pt x="3" y="578"/>
                  </a:cubicBezTo>
                  <a:cubicBezTo>
                    <a:pt x="-13" y="733"/>
                    <a:pt x="34" y="888"/>
                    <a:pt x="143" y="1012"/>
                  </a:cubicBezTo>
                  <a:cubicBezTo>
                    <a:pt x="267" y="1151"/>
                    <a:pt x="391" y="1229"/>
                    <a:pt x="577" y="1245"/>
                  </a:cubicBezTo>
                  <a:cubicBezTo>
                    <a:pt x="608" y="1251"/>
                    <a:pt x="640" y="1254"/>
                    <a:pt x="672" y="1254"/>
                  </a:cubicBezTo>
                  <a:cubicBezTo>
                    <a:pt x="794" y="1254"/>
                    <a:pt x="912" y="1207"/>
                    <a:pt x="1011" y="1120"/>
                  </a:cubicBezTo>
                  <a:cubicBezTo>
                    <a:pt x="1135" y="996"/>
                    <a:pt x="1213" y="857"/>
                    <a:pt x="1244" y="686"/>
                  </a:cubicBezTo>
                  <a:cubicBezTo>
                    <a:pt x="1275" y="531"/>
                    <a:pt x="1228" y="376"/>
                    <a:pt x="1120" y="236"/>
                  </a:cubicBezTo>
                  <a:cubicBezTo>
                    <a:pt x="996" y="112"/>
                    <a:pt x="856" y="35"/>
                    <a:pt x="685" y="4"/>
                  </a:cubicBezTo>
                  <a:cubicBezTo>
                    <a:pt x="666" y="2"/>
                    <a:pt x="647" y="1"/>
                    <a:pt x="627"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2;p18">
              <a:extLst>
                <a:ext uri="{FF2B5EF4-FFF2-40B4-BE49-F238E27FC236}">
                  <a16:creationId xmlns:a16="http://schemas.microsoft.com/office/drawing/2014/main" id="{31449031-3EDE-1ECC-CB1D-346468F0135B}"/>
                </a:ext>
              </a:extLst>
            </p:cNvPr>
            <p:cNvSpPr/>
            <p:nvPr/>
          </p:nvSpPr>
          <p:spPr>
            <a:xfrm>
              <a:off x="2941575" y="1945100"/>
              <a:ext cx="31350" cy="31350"/>
            </a:xfrm>
            <a:custGeom>
              <a:avLst/>
              <a:gdLst/>
              <a:ahLst/>
              <a:cxnLst/>
              <a:rect l="l" t="t" r="r" b="b"/>
              <a:pathLst>
                <a:path w="1254" h="1254" extrusionOk="0">
                  <a:moveTo>
                    <a:pt x="591" y="0"/>
                  </a:moveTo>
                  <a:cubicBezTo>
                    <a:pt x="468" y="0"/>
                    <a:pt x="347" y="47"/>
                    <a:pt x="236" y="134"/>
                  </a:cubicBezTo>
                  <a:cubicBezTo>
                    <a:pt x="112" y="258"/>
                    <a:pt x="34" y="397"/>
                    <a:pt x="3" y="568"/>
                  </a:cubicBezTo>
                  <a:cubicBezTo>
                    <a:pt x="-12" y="723"/>
                    <a:pt x="34" y="878"/>
                    <a:pt x="143" y="1018"/>
                  </a:cubicBezTo>
                  <a:cubicBezTo>
                    <a:pt x="267" y="1142"/>
                    <a:pt x="391" y="1219"/>
                    <a:pt x="577" y="1250"/>
                  </a:cubicBezTo>
                  <a:cubicBezTo>
                    <a:pt x="597" y="1252"/>
                    <a:pt x="616" y="1253"/>
                    <a:pt x="635" y="1253"/>
                  </a:cubicBezTo>
                  <a:cubicBezTo>
                    <a:pt x="771" y="1253"/>
                    <a:pt x="903" y="1206"/>
                    <a:pt x="1011" y="1111"/>
                  </a:cubicBezTo>
                  <a:cubicBezTo>
                    <a:pt x="1151" y="1018"/>
                    <a:pt x="1213" y="863"/>
                    <a:pt x="1244" y="677"/>
                  </a:cubicBezTo>
                  <a:cubicBezTo>
                    <a:pt x="1275" y="522"/>
                    <a:pt x="1229" y="366"/>
                    <a:pt x="1120" y="242"/>
                  </a:cubicBezTo>
                  <a:cubicBezTo>
                    <a:pt x="996" y="103"/>
                    <a:pt x="856" y="25"/>
                    <a:pt x="686" y="10"/>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3;p18">
              <a:extLst>
                <a:ext uri="{FF2B5EF4-FFF2-40B4-BE49-F238E27FC236}">
                  <a16:creationId xmlns:a16="http://schemas.microsoft.com/office/drawing/2014/main" id="{103F5A41-22B8-CED8-32B3-A931338633F5}"/>
                </a:ext>
              </a:extLst>
            </p:cNvPr>
            <p:cNvSpPr/>
            <p:nvPr/>
          </p:nvSpPr>
          <p:spPr>
            <a:xfrm>
              <a:off x="3137350" y="1963075"/>
              <a:ext cx="31375" cy="31225"/>
            </a:xfrm>
            <a:custGeom>
              <a:avLst/>
              <a:gdLst/>
              <a:ahLst/>
              <a:cxnLst/>
              <a:rect l="l" t="t" r="r" b="b"/>
              <a:pathLst>
                <a:path w="1255" h="1249" extrusionOk="0">
                  <a:moveTo>
                    <a:pt x="615" y="0"/>
                  </a:moveTo>
                  <a:cubicBezTo>
                    <a:pt x="484" y="0"/>
                    <a:pt x="355" y="39"/>
                    <a:pt x="237" y="144"/>
                  </a:cubicBezTo>
                  <a:cubicBezTo>
                    <a:pt x="113" y="252"/>
                    <a:pt x="36" y="392"/>
                    <a:pt x="5" y="562"/>
                  </a:cubicBezTo>
                  <a:cubicBezTo>
                    <a:pt x="-11" y="718"/>
                    <a:pt x="20" y="873"/>
                    <a:pt x="144" y="1012"/>
                  </a:cubicBezTo>
                  <a:cubicBezTo>
                    <a:pt x="253" y="1152"/>
                    <a:pt x="392" y="1229"/>
                    <a:pt x="578" y="1245"/>
                  </a:cubicBezTo>
                  <a:cubicBezTo>
                    <a:pt x="602" y="1247"/>
                    <a:pt x="626" y="1249"/>
                    <a:pt x="650" y="1249"/>
                  </a:cubicBezTo>
                  <a:cubicBezTo>
                    <a:pt x="781" y="1249"/>
                    <a:pt x="908" y="1210"/>
                    <a:pt x="1013" y="1105"/>
                  </a:cubicBezTo>
                  <a:cubicBezTo>
                    <a:pt x="1152" y="1012"/>
                    <a:pt x="1230" y="857"/>
                    <a:pt x="1245" y="687"/>
                  </a:cubicBezTo>
                  <a:cubicBezTo>
                    <a:pt x="1276" y="531"/>
                    <a:pt x="1230" y="376"/>
                    <a:pt x="1121"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4;p18">
              <a:extLst>
                <a:ext uri="{FF2B5EF4-FFF2-40B4-BE49-F238E27FC236}">
                  <a16:creationId xmlns:a16="http://schemas.microsoft.com/office/drawing/2014/main" id="{0FB8C0E2-DA12-9606-FA34-81639EFBFFCD}"/>
                </a:ext>
              </a:extLst>
            </p:cNvPr>
            <p:cNvSpPr/>
            <p:nvPr/>
          </p:nvSpPr>
          <p:spPr>
            <a:xfrm>
              <a:off x="3333200" y="1980900"/>
              <a:ext cx="31350" cy="31250"/>
            </a:xfrm>
            <a:custGeom>
              <a:avLst/>
              <a:gdLst/>
              <a:ahLst/>
              <a:cxnLst/>
              <a:rect l="l" t="t" r="r" b="b"/>
              <a:pathLst>
                <a:path w="1254" h="1250" extrusionOk="0">
                  <a:moveTo>
                    <a:pt x="613" y="1"/>
                  </a:moveTo>
                  <a:cubicBezTo>
                    <a:pt x="483" y="1"/>
                    <a:pt x="354" y="39"/>
                    <a:pt x="236" y="144"/>
                  </a:cubicBezTo>
                  <a:cubicBezTo>
                    <a:pt x="112" y="253"/>
                    <a:pt x="34" y="392"/>
                    <a:pt x="3" y="563"/>
                  </a:cubicBezTo>
                  <a:cubicBezTo>
                    <a:pt x="-13" y="718"/>
                    <a:pt x="34" y="873"/>
                    <a:pt x="143" y="1013"/>
                  </a:cubicBezTo>
                  <a:cubicBezTo>
                    <a:pt x="267" y="1152"/>
                    <a:pt x="391" y="1230"/>
                    <a:pt x="577" y="1245"/>
                  </a:cubicBezTo>
                  <a:cubicBezTo>
                    <a:pt x="601" y="1248"/>
                    <a:pt x="625" y="1249"/>
                    <a:pt x="649" y="1249"/>
                  </a:cubicBezTo>
                  <a:cubicBezTo>
                    <a:pt x="779" y="1249"/>
                    <a:pt x="906" y="1211"/>
                    <a:pt x="1011" y="1106"/>
                  </a:cubicBezTo>
                  <a:cubicBezTo>
                    <a:pt x="1151" y="1013"/>
                    <a:pt x="1228" y="858"/>
                    <a:pt x="1244" y="687"/>
                  </a:cubicBezTo>
                  <a:cubicBezTo>
                    <a:pt x="1275" y="532"/>
                    <a:pt x="1228" y="377"/>
                    <a:pt x="1120" y="237"/>
                  </a:cubicBezTo>
                  <a:cubicBezTo>
                    <a:pt x="996" y="98"/>
                    <a:pt x="856" y="20"/>
                    <a:pt x="685" y="5"/>
                  </a:cubicBezTo>
                  <a:cubicBezTo>
                    <a:pt x="661" y="2"/>
                    <a:pt x="637" y="1"/>
                    <a:pt x="613"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5;p18">
              <a:extLst>
                <a:ext uri="{FF2B5EF4-FFF2-40B4-BE49-F238E27FC236}">
                  <a16:creationId xmlns:a16="http://schemas.microsoft.com/office/drawing/2014/main" id="{86383115-801C-5641-53B1-BD499E46DC80}"/>
                </a:ext>
              </a:extLst>
            </p:cNvPr>
            <p:cNvSpPr/>
            <p:nvPr/>
          </p:nvSpPr>
          <p:spPr>
            <a:xfrm>
              <a:off x="3529000" y="1999375"/>
              <a:ext cx="31350" cy="31350"/>
            </a:xfrm>
            <a:custGeom>
              <a:avLst/>
              <a:gdLst/>
              <a:ahLst/>
              <a:cxnLst/>
              <a:rect l="l" t="t" r="r" b="b"/>
              <a:pathLst>
                <a:path w="1254" h="1254" extrusionOk="0">
                  <a:moveTo>
                    <a:pt x="591" y="1"/>
                  </a:moveTo>
                  <a:cubicBezTo>
                    <a:pt x="468" y="1"/>
                    <a:pt x="347" y="48"/>
                    <a:pt x="236" y="134"/>
                  </a:cubicBezTo>
                  <a:cubicBezTo>
                    <a:pt x="112" y="258"/>
                    <a:pt x="34" y="398"/>
                    <a:pt x="3" y="568"/>
                  </a:cubicBezTo>
                  <a:cubicBezTo>
                    <a:pt x="-12" y="723"/>
                    <a:pt x="34" y="879"/>
                    <a:pt x="143" y="1018"/>
                  </a:cubicBezTo>
                  <a:cubicBezTo>
                    <a:pt x="251" y="1142"/>
                    <a:pt x="391" y="1220"/>
                    <a:pt x="577" y="1251"/>
                  </a:cubicBezTo>
                  <a:cubicBezTo>
                    <a:pt x="597" y="1253"/>
                    <a:pt x="616" y="1254"/>
                    <a:pt x="635" y="1254"/>
                  </a:cubicBezTo>
                  <a:cubicBezTo>
                    <a:pt x="771" y="1254"/>
                    <a:pt x="903" y="1206"/>
                    <a:pt x="1011" y="1111"/>
                  </a:cubicBezTo>
                  <a:cubicBezTo>
                    <a:pt x="1151" y="987"/>
                    <a:pt x="1229" y="863"/>
                    <a:pt x="1244" y="677"/>
                  </a:cubicBezTo>
                  <a:cubicBezTo>
                    <a:pt x="1275" y="522"/>
                    <a:pt x="1229" y="367"/>
                    <a:pt x="1120" y="243"/>
                  </a:cubicBezTo>
                  <a:cubicBezTo>
                    <a:pt x="996" y="103"/>
                    <a:pt x="856" y="26"/>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6;p18">
              <a:extLst>
                <a:ext uri="{FF2B5EF4-FFF2-40B4-BE49-F238E27FC236}">
                  <a16:creationId xmlns:a16="http://schemas.microsoft.com/office/drawing/2014/main" id="{99070A31-ADB7-4F51-474D-6CE204C444E6}"/>
                </a:ext>
              </a:extLst>
            </p:cNvPr>
            <p:cNvSpPr/>
            <p:nvPr/>
          </p:nvSpPr>
          <p:spPr>
            <a:xfrm>
              <a:off x="3724800" y="2017350"/>
              <a:ext cx="31350" cy="31225"/>
            </a:xfrm>
            <a:custGeom>
              <a:avLst/>
              <a:gdLst/>
              <a:ahLst/>
              <a:cxnLst/>
              <a:rect l="l" t="t" r="r" b="b"/>
              <a:pathLst>
                <a:path w="1254" h="1249" extrusionOk="0">
                  <a:moveTo>
                    <a:pt x="614" y="1"/>
                  </a:moveTo>
                  <a:cubicBezTo>
                    <a:pt x="483" y="1"/>
                    <a:pt x="354" y="39"/>
                    <a:pt x="236" y="144"/>
                  </a:cubicBezTo>
                  <a:cubicBezTo>
                    <a:pt x="112" y="253"/>
                    <a:pt x="35" y="392"/>
                    <a:pt x="4" y="563"/>
                  </a:cubicBezTo>
                  <a:cubicBezTo>
                    <a:pt x="-12" y="718"/>
                    <a:pt x="35" y="873"/>
                    <a:pt x="143" y="1013"/>
                  </a:cubicBezTo>
                  <a:cubicBezTo>
                    <a:pt x="267" y="1152"/>
                    <a:pt x="391" y="1230"/>
                    <a:pt x="578" y="1245"/>
                  </a:cubicBezTo>
                  <a:cubicBezTo>
                    <a:pt x="602" y="1248"/>
                    <a:pt x="625" y="1249"/>
                    <a:pt x="649" y="1249"/>
                  </a:cubicBezTo>
                  <a:cubicBezTo>
                    <a:pt x="780" y="1249"/>
                    <a:pt x="907" y="1211"/>
                    <a:pt x="1012" y="1106"/>
                  </a:cubicBezTo>
                  <a:cubicBezTo>
                    <a:pt x="1151" y="997"/>
                    <a:pt x="1229" y="858"/>
                    <a:pt x="1244" y="687"/>
                  </a:cubicBezTo>
                  <a:cubicBezTo>
                    <a:pt x="1275" y="532"/>
                    <a:pt x="1229" y="377"/>
                    <a:pt x="1120" y="237"/>
                  </a:cubicBezTo>
                  <a:cubicBezTo>
                    <a:pt x="996" y="98"/>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7;p18">
              <a:extLst>
                <a:ext uri="{FF2B5EF4-FFF2-40B4-BE49-F238E27FC236}">
                  <a16:creationId xmlns:a16="http://schemas.microsoft.com/office/drawing/2014/main" id="{D9A93AB1-FA70-92E5-F9BB-2E21D7550CA2}"/>
                </a:ext>
              </a:extLst>
            </p:cNvPr>
            <p:cNvSpPr/>
            <p:nvPr/>
          </p:nvSpPr>
          <p:spPr>
            <a:xfrm>
              <a:off x="3920625" y="2035200"/>
              <a:ext cx="31200" cy="31225"/>
            </a:xfrm>
            <a:custGeom>
              <a:avLst/>
              <a:gdLst/>
              <a:ahLst/>
              <a:cxnLst/>
              <a:rect l="l" t="t" r="r" b="b"/>
              <a:pathLst>
                <a:path w="1248" h="1249" extrusionOk="0">
                  <a:moveTo>
                    <a:pt x="613" y="0"/>
                  </a:moveTo>
                  <a:cubicBezTo>
                    <a:pt x="483" y="0"/>
                    <a:pt x="354" y="39"/>
                    <a:pt x="236" y="144"/>
                  </a:cubicBezTo>
                  <a:cubicBezTo>
                    <a:pt x="96" y="252"/>
                    <a:pt x="34" y="392"/>
                    <a:pt x="3" y="562"/>
                  </a:cubicBezTo>
                  <a:cubicBezTo>
                    <a:pt x="-13" y="717"/>
                    <a:pt x="34" y="872"/>
                    <a:pt x="143" y="1012"/>
                  </a:cubicBezTo>
                  <a:cubicBezTo>
                    <a:pt x="267" y="1152"/>
                    <a:pt x="391" y="1229"/>
                    <a:pt x="577" y="1245"/>
                  </a:cubicBezTo>
                  <a:cubicBezTo>
                    <a:pt x="601" y="1247"/>
                    <a:pt x="624" y="1248"/>
                    <a:pt x="648" y="1248"/>
                  </a:cubicBezTo>
                  <a:cubicBezTo>
                    <a:pt x="775" y="1248"/>
                    <a:pt x="893" y="1210"/>
                    <a:pt x="1011" y="1105"/>
                  </a:cubicBezTo>
                  <a:cubicBezTo>
                    <a:pt x="1151" y="997"/>
                    <a:pt x="1228" y="857"/>
                    <a:pt x="1244" y="686"/>
                  </a:cubicBezTo>
                  <a:cubicBezTo>
                    <a:pt x="1259" y="531"/>
                    <a:pt x="1228" y="376"/>
                    <a:pt x="1120" y="237"/>
                  </a:cubicBezTo>
                  <a:cubicBezTo>
                    <a:pt x="996" y="97"/>
                    <a:pt x="856" y="19"/>
                    <a:pt x="685" y="4"/>
                  </a:cubicBezTo>
                  <a:cubicBezTo>
                    <a:pt x="661" y="2"/>
                    <a:pt x="637" y="0"/>
                    <a:pt x="613"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8;p18">
              <a:extLst>
                <a:ext uri="{FF2B5EF4-FFF2-40B4-BE49-F238E27FC236}">
                  <a16:creationId xmlns:a16="http://schemas.microsoft.com/office/drawing/2014/main" id="{04C8E38C-F37B-8FB2-0D24-C58BBE001C24}"/>
                </a:ext>
              </a:extLst>
            </p:cNvPr>
            <p:cNvSpPr/>
            <p:nvPr/>
          </p:nvSpPr>
          <p:spPr>
            <a:xfrm>
              <a:off x="4116400" y="2053050"/>
              <a:ext cx="31225" cy="31350"/>
            </a:xfrm>
            <a:custGeom>
              <a:avLst/>
              <a:gdLst/>
              <a:ahLst/>
              <a:cxnLst/>
              <a:rect l="l" t="t" r="r" b="b"/>
              <a:pathLst>
                <a:path w="1249" h="1254" extrusionOk="0">
                  <a:moveTo>
                    <a:pt x="629" y="0"/>
                  </a:moveTo>
                  <a:cubicBezTo>
                    <a:pt x="493" y="0"/>
                    <a:pt x="359" y="48"/>
                    <a:pt x="237" y="143"/>
                  </a:cubicBezTo>
                  <a:cubicBezTo>
                    <a:pt x="97" y="252"/>
                    <a:pt x="20" y="391"/>
                    <a:pt x="4" y="577"/>
                  </a:cubicBezTo>
                  <a:cubicBezTo>
                    <a:pt x="-11" y="732"/>
                    <a:pt x="20" y="887"/>
                    <a:pt x="144" y="1011"/>
                  </a:cubicBezTo>
                  <a:cubicBezTo>
                    <a:pt x="268" y="1151"/>
                    <a:pt x="392" y="1229"/>
                    <a:pt x="578" y="1244"/>
                  </a:cubicBezTo>
                  <a:cubicBezTo>
                    <a:pt x="610" y="1250"/>
                    <a:pt x="641" y="1254"/>
                    <a:pt x="671" y="1254"/>
                  </a:cubicBezTo>
                  <a:cubicBezTo>
                    <a:pt x="790" y="1254"/>
                    <a:pt x="901" y="1206"/>
                    <a:pt x="1012" y="1120"/>
                  </a:cubicBezTo>
                  <a:cubicBezTo>
                    <a:pt x="1152" y="996"/>
                    <a:pt x="1230" y="856"/>
                    <a:pt x="1245" y="686"/>
                  </a:cubicBezTo>
                  <a:cubicBezTo>
                    <a:pt x="1261" y="531"/>
                    <a:pt x="1230" y="376"/>
                    <a:pt x="1121" y="236"/>
                  </a:cubicBezTo>
                  <a:cubicBezTo>
                    <a:pt x="997" y="112"/>
                    <a:pt x="857" y="34"/>
                    <a:pt x="687" y="3"/>
                  </a:cubicBezTo>
                  <a:cubicBezTo>
                    <a:pt x="667"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9;p18">
              <a:extLst>
                <a:ext uri="{FF2B5EF4-FFF2-40B4-BE49-F238E27FC236}">
                  <a16:creationId xmlns:a16="http://schemas.microsoft.com/office/drawing/2014/main" id="{204993AE-C549-488E-24BF-594D53AC22B4}"/>
                </a:ext>
              </a:extLst>
            </p:cNvPr>
            <p:cNvSpPr/>
            <p:nvPr/>
          </p:nvSpPr>
          <p:spPr>
            <a:xfrm>
              <a:off x="4312625" y="2071100"/>
              <a:ext cx="31575" cy="31350"/>
            </a:xfrm>
            <a:custGeom>
              <a:avLst/>
              <a:gdLst/>
              <a:ahLst/>
              <a:cxnLst/>
              <a:rect l="l" t="t" r="r" b="b"/>
              <a:pathLst>
                <a:path w="1263" h="1254" extrusionOk="0">
                  <a:moveTo>
                    <a:pt x="591" y="1"/>
                  </a:moveTo>
                  <a:cubicBezTo>
                    <a:pt x="468" y="1"/>
                    <a:pt x="350" y="48"/>
                    <a:pt x="251" y="134"/>
                  </a:cubicBezTo>
                  <a:cubicBezTo>
                    <a:pt x="112" y="258"/>
                    <a:pt x="34" y="398"/>
                    <a:pt x="3" y="569"/>
                  </a:cubicBezTo>
                  <a:cubicBezTo>
                    <a:pt x="-12" y="724"/>
                    <a:pt x="34" y="879"/>
                    <a:pt x="143" y="1018"/>
                  </a:cubicBezTo>
                  <a:cubicBezTo>
                    <a:pt x="267" y="1143"/>
                    <a:pt x="406" y="1220"/>
                    <a:pt x="577" y="1251"/>
                  </a:cubicBezTo>
                  <a:cubicBezTo>
                    <a:pt x="596" y="1253"/>
                    <a:pt x="616" y="1254"/>
                    <a:pt x="635" y="1254"/>
                  </a:cubicBezTo>
                  <a:cubicBezTo>
                    <a:pt x="771" y="1254"/>
                    <a:pt x="905" y="1206"/>
                    <a:pt x="1027" y="1112"/>
                  </a:cubicBezTo>
                  <a:cubicBezTo>
                    <a:pt x="1151" y="987"/>
                    <a:pt x="1213" y="863"/>
                    <a:pt x="1259" y="677"/>
                  </a:cubicBezTo>
                  <a:cubicBezTo>
                    <a:pt x="1275" y="522"/>
                    <a:pt x="1228" y="367"/>
                    <a:pt x="1120" y="243"/>
                  </a:cubicBezTo>
                  <a:cubicBezTo>
                    <a:pt x="996" y="103"/>
                    <a:pt x="856" y="26"/>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0;p18">
              <a:extLst>
                <a:ext uri="{FF2B5EF4-FFF2-40B4-BE49-F238E27FC236}">
                  <a16:creationId xmlns:a16="http://schemas.microsoft.com/office/drawing/2014/main" id="{65A66516-EEF9-2FF2-F74B-87DA11CF4564}"/>
                </a:ext>
              </a:extLst>
            </p:cNvPr>
            <p:cNvSpPr/>
            <p:nvPr/>
          </p:nvSpPr>
          <p:spPr>
            <a:xfrm>
              <a:off x="4508425" y="2089100"/>
              <a:ext cx="31575" cy="31225"/>
            </a:xfrm>
            <a:custGeom>
              <a:avLst/>
              <a:gdLst/>
              <a:ahLst/>
              <a:cxnLst/>
              <a:rect l="l" t="t" r="r" b="b"/>
              <a:pathLst>
                <a:path w="1263" h="1249" extrusionOk="0">
                  <a:moveTo>
                    <a:pt x="614" y="0"/>
                  </a:moveTo>
                  <a:cubicBezTo>
                    <a:pt x="484" y="0"/>
                    <a:pt x="357" y="38"/>
                    <a:pt x="252" y="143"/>
                  </a:cubicBezTo>
                  <a:cubicBezTo>
                    <a:pt x="112" y="252"/>
                    <a:pt x="35" y="392"/>
                    <a:pt x="4" y="562"/>
                  </a:cubicBezTo>
                  <a:cubicBezTo>
                    <a:pt x="-12" y="717"/>
                    <a:pt x="35" y="872"/>
                    <a:pt x="143" y="1012"/>
                  </a:cubicBezTo>
                  <a:cubicBezTo>
                    <a:pt x="267" y="1151"/>
                    <a:pt x="407" y="1229"/>
                    <a:pt x="577" y="1245"/>
                  </a:cubicBezTo>
                  <a:cubicBezTo>
                    <a:pt x="601" y="1247"/>
                    <a:pt x="625" y="1248"/>
                    <a:pt x="649" y="1248"/>
                  </a:cubicBezTo>
                  <a:cubicBezTo>
                    <a:pt x="780" y="1248"/>
                    <a:pt x="909" y="1210"/>
                    <a:pt x="1027" y="1105"/>
                  </a:cubicBezTo>
                  <a:cubicBezTo>
                    <a:pt x="1151" y="996"/>
                    <a:pt x="1229" y="857"/>
                    <a:pt x="1260" y="686"/>
                  </a:cubicBezTo>
                  <a:cubicBezTo>
                    <a:pt x="1275"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1;p18">
              <a:extLst>
                <a:ext uri="{FF2B5EF4-FFF2-40B4-BE49-F238E27FC236}">
                  <a16:creationId xmlns:a16="http://schemas.microsoft.com/office/drawing/2014/main" id="{373B4123-EC7C-5DF4-5B41-D1753E2A59CC}"/>
                </a:ext>
              </a:extLst>
            </p:cNvPr>
            <p:cNvSpPr/>
            <p:nvPr/>
          </p:nvSpPr>
          <p:spPr>
            <a:xfrm>
              <a:off x="4704450" y="2106925"/>
              <a:ext cx="31375" cy="31225"/>
            </a:xfrm>
            <a:custGeom>
              <a:avLst/>
              <a:gdLst/>
              <a:ahLst/>
              <a:cxnLst/>
              <a:rect l="l" t="t" r="r" b="b"/>
              <a:pathLst>
                <a:path w="1255" h="1249" extrusionOk="0">
                  <a:moveTo>
                    <a:pt x="605" y="1"/>
                  </a:moveTo>
                  <a:cubicBezTo>
                    <a:pt x="475" y="1"/>
                    <a:pt x="348" y="39"/>
                    <a:pt x="243" y="144"/>
                  </a:cubicBezTo>
                  <a:cubicBezTo>
                    <a:pt x="103" y="252"/>
                    <a:pt x="26" y="392"/>
                    <a:pt x="10" y="563"/>
                  </a:cubicBezTo>
                  <a:cubicBezTo>
                    <a:pt x="-21" y="718"/>
                    <a:pt x="26" y="873"/>
                    <a:pt x="134" y="1012"/>
                  </a:cubicBezTo>
                  <a:cubicBezTo>
                    <a:pt x="259" y="1152"/>
                    <a:pt x="398" y="1229"/>
                    <a:pt x="569" y="1245"/>
                  </a:cubicBezTo>
                  <a:cubicBezTo>
                    <a:pt x="593" y="1247"/>
                    <a:pt x="617" y="1249"/>
                    <a:pt x="641" y="1249"/>
                  </a:cubicBezTo>
                  <a:cubicBezTo>
                    <a:pt x="771" y="1249"/>
                    <a:pt x="901" y="1210"/>
                    <a:pt x="1018" y="1105"/>
                  </a:cubicBezTo>
                  <a:cubicBezTo>
                    <a:pt x="1143" y="997"/>
                    <a:pt x="1220" y="857"/>
                    <a:pt x="1251" y="687"/>
                  </a:cubicBezTo>
                  <a:cubicBezTo>
                    <a:pt x="1267" y="532"/>
                    <a:pt x="1220" y="376"/>
                    <a:pt x="1112"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2;p18">
              <a:extLst>
                <a:ext uri="{FF2B5EF4-FFF2-40B4-BE49-F238E27FC236}">
                  <a16:creationId xmlns:a16="http://schemas.microsoft.com/office/drawing/2014/main" id="{C67C018A-0533-818D-ADCD-0DFC02029EE8}"/>
                </a:ext>
              </a:extLst>
            </p:cNvPr>
            <p:cNvSpPr/>
            <p:nvPr/>
          </p:nvSpPr>
          <p:spPr>
            <a:xfrm>
              <a:off x="4900275" y="2124775"/>
              <a:ext cx="31350" cy="31350"/>
            </a:xfrm>
            <a:custGeom>
              <a:avLst/>
              <a:gdLst/>
              <a:ahLst/>
              <a:cxnLst/>
              <a:rect l="l" t="t" r="r" b="b"/>
              <a:pathLst>
                <a:path w="1254" h="1254" extrusionOk="0">
                  <a:moveTo>
                    <a:pt x="619" y="1"/>
                  </a:moveTo>
                  <a:cubicBezTo>
                    <a:pt x="483" y="1"/>
                    <a:pt x="351" y="48"/>
                    <a:pt x="242" y="143"/>
                  </a:cubicBezTo>
                  <a:cubicBezTo>
                    <a:pt x="103" y="267"/>
                    <a:pt x="25" y="391"/>
                    <a:pt x="10" y="577"/>
                  </a:cubicBezTo>
                  <a:cubicBezTo>
                    <a:pt x="-21" y="733"/>
                    <a:pt x="25" y="888"/>
                    <a:pt x="134" y="1012"/>
                  </a:cubicBezTo>
                  <a:cubicBezTo>
                    <a:pt x="258" y="1151"/>
                    <a:pt x="397" y="1229"/>
                    <a:pt x="568" y="1244"/>
                  </a:cubicBezTo>
                  <a:cubicBezTo>
                    <a:pt x="600" y="1251"/>
                    <a:pt x="631" y="1254"/>
                    <a:pt x="663" y="1254"/>
                  </a:cubicBezTo>
                  <a:cubicBezTo>
                    <a:pt x="786" y="1254"/>
                    <a:pt x="907" y="1207"/>
                    <a:pt x="1018" y="1120"/>
                  </a:cubicBezTo>
                  <a:cubicBezTo>
                    <a:pt x="1142" y="1012"/>
                    <a:pt x="1219" y="857"/>
                    <a:pt x="1250" y="686"/>
                  </a:cubicBezTo>
                  <a:cubicBezTo>
                    <a:pt x="1266" y="531"/>
                    <a:pt x="1219" y="376"/>
                    <a:pt x="1111" y="236"/>
                  </a:cubicBezTo>
                  <a:cubicBezTo>
                    <a:pt x="987" y="112"/>
                    <a:pt x="863"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3;p18">
              <a:extLst>
                <a:ext uri="{FF2B5EF4-FFF2-40B4-BE49-F238E27FC236}">
                  <a16:creationId xmlns:a16="http://schemas.microsoft.com/office/drawing/2014/main" id="{6EBCD505-AA9D-8CFF-8F8C-04D7DB31F87D}"/>
                </a:ext>
              </a:extLst>
            </p:cNvPr>
            <p:cNvSpPr/>
            <p:nvPr/>
          </p:nvSpPr>
          <p:spPr>
            <a:xfrm>
              <a:off x="5096075" y="2142850"/>
              <a:ext cx="31350" cy="31350"/>
            </a:xfrm>
            <a:custGeom>
              <a:avLst/>
              <a:gdLst/>
              <a:ahLst/>
              <a:cxnLst/>
              <a:rect l="l" t="t" r="r" b="b"/>
              <a:pathLst>
                <a:path w="1254" h="1254" extrusionOk="0">
                  <a:moveTo>
                    <a:pt x="582" y="0"/>
                  </a:moveTo>
                  <a:cubicBezTo>
                    <a:pt x="460" y="0"/>
                    <a:pt x="341" y="47"/>
                    <a:pt x="243" y="134"/>
                  </a:cubicBezTo>
                  <a:cubicBezTo>
                    <a:pt x="103" y="258"/>
                    <a:pt x="26" y="397"/>
                    <a:pt x="10" y="568"/>
                  </a:cubicBezTo>
                  <a:cubicBezTo>
                    <a:pt x="-21" y="723"/>
                    <a:pt x="26" y="878"/>
                    <a:pt x="134" y="1018"/>
                  </a:cubicBezTo>
                  <a:cubicBezTo>
                    <a:pt x="258" y="1142"/>
                    <a:pt x="398" y="1219"/>
                    <a:pt x="568" y="1250"/>
                  </a:cubicBezTo>
                  <a:cubicBezTo>
                    <a:pt x="588" y="1252"/>
                    <a:pt x="607" y="1253"/>
                    <a:pt x="627" y="1253"/>
                  </a:cubicBezTo>
                  <a:cubicBezTo>
                    <a:pt x="762" y="1253"/>
                    <a:pt x="896" y="1206"/>
                    <a:pt x="1018" y="1111"/>
                  </a:cubicBezTo>
                  <a:cubicBezTo>
                    <a:pt x="1142" y="1018"/>
                    <a:pt x="1220" y="863"/>
                    <a:pt x="1251" y="677"/>
                  </a:cubicBezTo>
                  <a:cubicBezTo>
                    <a:pt x="1266" y="521"/>
                    <a:pt x="1220" y="366"/>
                    <a:pt x="1111" y="242"/>
                  </a:cubicBezTo>
                  <a:cubicBezTo>
                    <a:pt x="987" y="103"/>
                    <a:pt x="863" y="25"/>
                    <a:pt x="677" y="10"/>
                  </a:cubicBezTo>
                  <a:cubicBezTo>
                    <a:pt x="645" y="3"/>
                    <a:pt x="614" y="0"/>
                    <a:pt x="58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4;p18">
              <a:extLst>
                <a:ext uri="{FF2B5EF4-FFF2-40B4-BE49-F238E27FC236}">
                  <a16:creationId xmlns:a16="http://schemas.microsoft.com/office/drawing/2014/main" id="{F94C6EA8-A895-4CC7-F8FB-D2D6ABF3AF57}"/>
                </a:ext>
              </a:extLst>
            </p:cNvPr>
            <p:cNvSpPr/>
            <p:nvPr/>
          </p:nvSpPr>
          <p:spPr>
            <a:xfrm>
              <a:off x="5291875" y="2160825"/>
              <a:ext cx="31375" cy="31225"/>
            </a:xfrm>
            <a:custGeom>
              <a:avLst/>
              <a:gdLst/>
              <a:ahLst/>
              <a:cxnLst/>
              <a:rect l="l" t="t" r="r" b="b"/>
              <a:pathLst>
                <a:path w="1255" h="1249" extrusionOk="0">
                  <a:moveTo>
                    <a:pt x="605" y="0"/>
                  </a:moveTo>
                  <a:cubicBezTo>
                    <a:pt x="475" y="0"/>
                    <a:pt x="348" y="39"/>
                    <a:pt x="243" y="144"/>
                  </a:cubicBezTo>
                  <a:cubicBezTo>
                    <a:pt x="103" y="252"/>
                    <a:pt x="26" y="392"/>
                    <a:pt x="10" y="562"/>
                  </a:cubicBezTo>
                  <a:cubicBezTo>
                    <a:pt x="-21" y="717"/>
                    <a:pt x="26" y="873"/>
                    <a:pt x="134" y="1012"/>
                  </a:cubicBezTo>
                  <a:cubicBezTo>
                    <a:pt x="259" y="1152"/>
                    <a:pt x="398" y="1214"/>
                    <a:pt x="569" y="1245"/>
                  </a:cubicBezTo>
                  <a:cubicBezTo>
                    <a:pt x="593" y="1247"/>
                    <a:pt x="617" y="1248"/>
                    <a:pt x="641" y="1248"/>
                  </a:cubicBezTo>
                  <a:cubicBezTo>
                    <a:pt x="771" y="1248"/>
                    <a:pt x="901" y="1210"/>
                    <a:pt x="1019" y="1105"/>
                  </a:cubicBezTo>
                  <a:cubicBezTo>
                    <a:pt x="1143" y="1012"/>
                    <a:pt x="1220" y="857"/>
                    <a:pt x="1251" y="686"/>
                  </a:cubicBezTo>
                  <a:cubicBezTo>
                    <a:pt x="1267" y="531"/>
                    <a:pt x="1220" y="376"/>
                    <a:pt x="1112" y="237"/>
                  </a:cubicBezTo>
                  <a:cubicBezTo>
                    <a:pt x="987" y="97"/>
                    <a:pt x="848"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5;p18">
              <a:extLst>
                <a:ext uri="{FF2B5EF4-FFF2-40B4-BE49-F238E27FC236}">
                  <a16:creationId xmlns:a16="http://schemas.microsoft.com/office/drawing/2014/main" id="{5A6D2804-6944-97F6-0BDA-AC636C4CC4D4}"/>
                </a:ext>
              </a:extLst>
            </p:cNvPr>
            <p:cNvSpPr/>
            <p:nvPr/>
          </p:nvSpPr>
          <p:spPr>
            <a:xfrm>
              <a:off x="5487475" y="2179075"/>
              <a:ext cx="31575" cy="31350"/>
            </a:xfrm>
            <a:custGeom>
              <a:avLst/>
              <a:gdLst/>
              <a:ahLst/>
              <a:cxnLst/>
              <a:rect l="l" t="t" r="r" b="b"/>
              <a:pathLst>
                <a:path w="1263" h="1254" extrusionOk="0">
                  <a:moveTo>
                    <a:pt x="628" y="0"/>
                  </a:moveTo>
                  <a:cubicBezTo>
                    <a:pt x="492" y="0"/>
                    <a:pt x="360" y="48"/>
                    <a:pt x="251" y="143"/>
                  </a:cubicBezTo>
                  <a:cubicBezTo>
                    <a:pt x="112" y="251"/>
                    <a:pt x="34" y="391"/>
                    <a:pt x="3" y="577"/>
                  </a:cubicBezTo>
                  <a:cubicBezTo>
                    <a:pt x="-12" y="732"/>
                    <a:pt x="34" y="887"/>
                    <a:pt x="143" y="1011"/>
                  </a:cubicBezTo>
                  <a:cubicBezTo>
                    <a:pt x="267" y="1151"/>
                    <a:pt x="406" y="1228"/>
                    <a:pt x="577" y="1244"/>
                  </a:cubicBezTo>
                  <a:cubicBezTo>
                    <a:pt x="609" y="1250"/>
                    <a:pt x="640" y="1253"/>
                    <a:pt x="672" y="1253"/>
                  </a:cubicBezTo>
                  <a:cubicBezTo>
                    <a:pt x="795" y="1253"/>
                    <a:pt x="916" y="1206"/>
                    <a:pt x="1027" y="1120"/>
                  </a:cubicBezTo>
                  <a:cubicBezTo>
                    <a:pt x="1151" y="996"/>
                    <a:pt x="1228" y="856"/>
                    <a:pt x="1260" y="685"/>
                  </a:cubicBezTo>
                  <a:cubicBezTo>
                    <a:pt x="1275" y="530"/>
                    <a:pt x="1228" y="375"/>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6;p18">
              <a:extLst>
                <a:ext uri="{FF2B5EF4-FFF2-40B4-BE49-F238E27FC236}">
                  <a16:creationId xmlns:a16="http://schemas.microsoft.com/office/drawing/2014/main" id="{0903EC75-099B-766A-2579-29BCEEC524CF}"/>
                </a:ext>
              </a:extLst>
            </p:cNvPr>
            <p:cNvSpPr/>
            <p:nvPr/>
          </p:nvSpPr>
          <p:spPr>
            <a:xfrm>
              <a:off x="2324650" y="2208150"/>
              <a:ext cx="31225" cy="31350"/>
            </a:xfrm>
            <a:custGeom>
              <a:avLst/>
              <a:gdLst/>
              <a:ahLst/>
              <a:cxnLst/>
              <a:rect l="l" t="t" r="r" b="b"/>
              <a:pathLst>
                <a:path w="1249" h="1254" extrusionOk="0">
                  <a:moveTo>
                    <a:pt x="629" y="0"/>
                  </a:moveTo>
                  <a:cubicBezTo>
                    <a:pt x="493" y="0"/>
                    <a:pt x="359" y="48"/>
                    <a:pt x="237" y="143"/>
                  </a:cubicBezTo>
                  <a:cubicBezTo>
                    <a:pt x="98" y="251"/>
                    <a:pt x="20" y="391"/>
                    <a:pt x="5" y="577"/>
                  </a:cubicBezTo>
                  <a:cubicBezTo>
                    <a:pt x="-11" y="732"/>
                    <a:pt x="20" y="887"/>
                    <a:pt x="144" y="1011"/>
                  </a:cubicBezTo>
                  <a:cubicBezTo>
                    <a:pt x="253" y="1151"/>
                    <a:pt x="392" y="1228"/>
                    <a:pt x="563" y="1244"/>
                  </a:cubicBezTo>
                  <a:cubicBezTo>
                    <a:pt x="595" y="1250"/>
                    <a:pt x="626" y="1253"/>
                    <a:pt x="658" y="1253"/>
                  </a:cubicBezTo>
                  <a:cubicBezTo>
                    <a:pt x="781" y="1253"/>
                    <a:pt x="902" y="1206"/>
                    <a:pt x="1013" y="1120"/>
                  </a:cubicBezTo>
                  <a:cubicBezTo>
                    <a:pt x="1152" y="996"/>
                    <a:pt x="1230" y="856"/>
                    <a:pt x="1245" y="686"/>
                  </a:cubicBezTo>
                  <a:cubicBezTo>
                    <a:pt x="1261" y="531"/>
                    <a:pt x="1230" y="375"/>
                    <a:pt x="1106" y="236"/>
                  </a:cubicBezTo>
                  <a:cubicBezTo>
                    <a:pt x="997" y="112"/>
                    <a:pt x="858" y="34"/>
                    <a:pt x="687" y="3"/>
                  </a:cubicBezTo>
                  <a:cubicBezTo>
                    <a:pt x="668"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7;p18">
              <a:extLst>
                <a:ext uri="{FF2B5EF4-FFF2-40B4-BE49-F238E27FC236}">
                  <a16:creationId xmlns:a16="http://schemas.microsoft.com/office/drawing/2014/main" id="{0EC1513E-B258-8815-2224-A499293C7593}"/>
                </a:ext>
              </a:extLst>
            </p:cNvPr>
            <p:cNvSpPr/>
            <p:nvPr/>
          </p:nvSpPr>
          <p:spPr>
            <a:xfrm>
              <a:off x="2520475" y="2226200"/>
              <a:ext cx="31225" cy="31350"/>
            </a:xfrm>
            <a:custGeom>
              <a:avLst/>
              <a:gdLst/>
              <a:ahLst/>
              <a:cxnLst/>
              <a:rect l="l" t="t" r="r" b="b"/>
              <a:pathLst>
                <a:path w="1249" h="1254" extrusionOk="0">
                  <a:moveTo>
                    <a:pt x="591" y="1"/>
                  </a:moveTo>
                  <a:cubicBezTo>
                    <a:pt x="469" y="1"/>
                    <a:pt x="348" y="48"/>
                    <a:pt x="237" y="134"/>
                  </a:cubicBezTo>
                  <a:cubicBezTo>
                    <a:pt x="97" y="258"/>
                    <a:pt x="19" y="398"/>
                    <a:pt x="4" y="568"/>
                  </a:cubicBezTo>
                  <a:cubicBezTo>
                    <a:pt x="-12" y="724"/>
                    <a:pt x="19" y="879"/>
                    <a:pt x="143" y="1018"/>
                  </a:cubicBezTo>
                  <a:cubicBezTo>
                    <a:pt x="252" y="1142"/>
                    <a:pt x="392" y="1220"/>
                    <a:pt x="562" y="1251"/>
                  </a:cubicBezTo>
                  <a:cubicBezTo>
                    <a:pt x="582" y="1253"/>
                    <a:pt x="601" y="1254"/>
                    <a:pt x="620" y="1254"/>
                  </a:cubicBezTo>
                  <a:cubicBezTo>
                    <a:pt x="756" y="1254"/>
                    <a:pt x="890" y="1206"/>
                    <a:pt x="1012" y="1111"/>
                  </a:cubicBezTo>
                  <a:cubicBezTo>
                    <a:pt x="1152" y="987"/>
                    <a:pt x="1229" y="863"/>
                    <a:pt x="1245" y="677"/>
                  </a:cubicBezTo>
                  <a:cubicBezTo>
                    <a:pt x="1260" y="522"/>
                    <a:pt x="1229" y="367"/>
                    <a:pt x="1105" y="243"/>
                  </a:cubicBezTo>
                  <a:cubicBezTo>
                    <a:pt x="996" y="103"/>
                    <a:pt x="857" y="26"/>
                    <a:pt x="686" y="10"/>
                  </a:cubicBezTo>
                  <a:cubicBezTo>
                    <a:pt x="655"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8;p18">
              <a:extLst>
                <a:ext uri="{FF2B5EF4-FFF2-40B4-BE49-F238E27FC236}">
                  <a16:creationId xmlns:a16="http://schemas.microsoft.com/office/drawing/2014/main" id="{1F4F176F-9ADE-D7C8-BAF6-F45E33DA7423}"/>
                </a:ext>
              </a:extLst>
            </p:cNvPr>
            <p:cNvSpPr/>
            <p:nvPr/>
          </p:nvSpPr>
          <p:spPr>
            <a:xfrm>
              <a:off x="2716275" y="2244175"/>
              <a:ext cx="31225" cy="31250"/>
            </a:xfrm>
            <a:custGeom>
              <a:avLst/>
              <a:gdLst/>
              <a:ahLst/>
              <a:cxnLst/>
              <a:rect l="l" t="t" r="r" b="b"/>
              <a:pathLst>
                <a:path w="1249" h="1250" extrusionOk="0">
                  <a:moveTo>
                    <a:pt x="615" y="1"/>
                  </a:moveTo>
                  <a:cubicBezTo>
                    <a:pt x="484" y="1"/>
                    <a:pt x="355" y="39"/>
                    <a:pt x="237" y="144"/>
                  </a:cubicBezTo>
                  <a:cubicBezTo>
                    <a:pt x="97" y="253"/>
                    <a:pt x="20" y="392"/>
                    <a:pt x="4" y="563"/>
                  </a:cubicBezTo>
                  <a:cubicBezTo>
                    <a:pt x="-11" y="718"/>
                    <a:pt x="20" y="873"/>
                    <a:pt x="144" y="1013"/>
                  </a:cubicBezTo>
                  <a:cubicBezTo>
                    <a:pt x="252" y="1152"/>
                    <a:pt x="392" y="1230"/>
                    <a:pt x="563" y="1245"/>
                  </a:cubicBezTo>
                  <a:cubicBezTo>
                    <a:pt x="587" y="1248"/>
                    <a:pt x="611" y="1249"/>
                    <a:pt x="634" y="1249"/>
                  </a:cubicBezTo>
                  <a:cubicBezTo>
                    <a:pt x="765" y="1249"/>
                    <a:pt x="894" y="1211"/>
                    <a:pt x="1012" y="1106"/>
                  </a:cubicBezTo>
                  <a:cubicBezTo>
                    <a:pt x="1152" y="997"/>
                    <a:pt x="1229" y="858"/>
                    <a:pt x="1245" y="687"/>
                  </a:cubicBezTo>
                  <a:cubicBezTo>
                    <a:pt x="1260" y="532"/>
                    <a:pt x="1229" y="377"/>
                    <a:pt x="1105"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9;p18">
              <a:extLst>
                <a:ext uri="{FF2B5EF4-FFF2-40B4-BE49-F238E27FC236}">
                  <a16:creationId xmlns:a16="http://schemas.microsoft.com/office/drawing/2014/main" id="{B0EA3B25-C8CE-4096-DFA7-45B8A0CBF137}"/>
                </a:ext>
              </a:extLst>
            </p:cNvPr>
            <p:cNvSpPr/>
            <p:nvPr/>
          </p:nvSpPr>
          <p:spPr>
            <a:xfrm>
              <a:off x="2912500" y="2262025"/>
              <a:ext cx="31350" cy="31225"/>
            </a:xfrm>
            <a:custGeom>
              <a:avLst/>
              <a:gdLst/>
              <a:ahLst/>
              <a:cxnLst/>
              <a:rect l="l" t="t" r="r" b="b"/>
              <a:pathLst>
                <a:path w="1254" h="1249" extrusionOk="0">
                  <a:moveTo>
                    <a:pt x="614" y="0"/>
                  </a:moveTo>
                  <a:cubicBezTo>
                    <a:pt x="483" y="0"/>
                    <a:pt x="354" y="39"/>
                    <a:pt x="236" y="144"/>
                  </a:cubicBezTo>
                  <a:cubicBezTo>
                    <a:pt x="112" y="252"/>
                    <a:pt x="34" y="392"/>
                    <a:pt x="3" y="562"/>
                  </a:cubicBezTo>
                  <a:cubicBezTo>
                    <a:pt x="-12" y="717"/>
                    <a:pt x="34" y="873"/>
                    <a:pt x="143" y="1012"/>
                  </a:cubicBezTo>
                  <a:cubicBezTo>
                    <a:pt x="267" y="1152"/>
                    <a:pt x="391" y="1229"/>
                    <a:pt x="577" y="1245"/>
                  </a:cubicBezTo>
                  <a:cubicBezTo>
                    <a:pt x="601" y="1247"/>
                    <a:pt x="625" y="1248"/>
                    <a:pt x="649" y="1248"/>
                  </a:cubicBezTo>
                  <a:cubicBezTo>
                    <a:pt x="779" y="1248"/>
                    <a:pt x="906" y="1210"/>
                    <a:pt x="1011" y="1105"/>
                  </a:cubicBezTo>
                  <a:cubicBezTo>
                    <a:pt x="1151" y="997"/>
                    <a:pt x="1213" y="857"/>
                    <a:pt x="1244" y="686"/>
                  </a:cubicBezTo>
                  <a:cubicBezTo>
                    <a:pt x="1275" y="531"/>
                    <a:pt x="1228" y="376"/>
                    <a:pt x="1120" y="237"/>
                  </a:cubicBezTo>
                  <a:cubicBezTo>
                    <a:pt x="996" y="97"/>
                    <a:pt x="856" y="20"/>
                    <a:pt x="685" y="4"/>
                  </a:cubicBezTo>
                  <a:cubicBezTo>
                    <a:pt x="661"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320;p18">
              <a:extLst>
                <a:ext uri="{FF2B5EF4-FFF2-40B4-BE49-F238E27FC236}">
                  <a16:creationId xmlns:a16="http://schemas.microsoft.com/office/drawing/2014/main" id="{4B2AA54A-6BB9-552B-4ABB-5985B0CC8E6E}"/>
                </a:ext>
              </a:extLst>
            </p:cNvPr>
            <p:cNvSpPr/>
            <p:nvPr/>
          </p:nvSpPr>
          <p:spPr>
            <a:xfrm>
              <a:off x="3108275" y="2279875"/>
              <a:ext cx="31375" cy="31350"/>
            </a:xfrm>
            <a:custGeom>
              <a:avLst/>
              <a:gdLst/>
              <a:ahLst/>
              <a:cxnLst/>
              <a:rect l="l" t="t" r="r" b="b"/>
              <a:pathLst>
                <a:path w="1255" h="1254" extrusionOk="0">
                  <a:moveTo>
                    <a:pt x="629" y="1"/>
                  </a:moveTo>
                  <a:cubicBezTo>
                    <a:pt x="493" y="1"/>
                    <a:pt x="359" y="48"/>
                    <a:pt x="237" y="143"/>
                  </a:cubicBezTo>
                  <a:cubicBezTo>
                    <a:pt x="113" y="267"/>
                    <a:pt x="35" y="391"/>
                    <a:pt x="4" y="577"/>
                  </a:cubicBezTo>
                  <a:cubicBezTo>
                    <a:pt x="-11" y="732"/>
                    <a:pt x="20" y="888"/>
                    <a:pt x="144" y="1012"/>
                  </a:cubicBezTo>
                  <a:cubicBezTo>
                    <a:pt x="253" y="1151"/>
                    <a:pt x="392" y="1229"/>
                    <a:pt x="578" y="1244"/>
                  </a:cubicBezTo>
                  <a:cubicBezTo>
                    <a:pt x="610" y="1251"/>
                    <a:pt x="642" y="1254"/>
                    <a:pt x="673" y="1254"/>
                  </a:cubicBezTo>
                  <a:cubicBezTo>
                    <a:pt x="795" y="1254"/>
                    <a:pt x="914" y="1207"/>
                    <a:pt x="1013" y="1120"/>
                  </a:cubicBezTo>
                  <a:cubicBezTo>
                    <a:pt x="1152" y="1012"/>
                    <a:pt x="1230" y="857"/>
                    <a:pt x="1245" y="686"/>
                  </a:cubicBezTo>
                  <a:cubicBezTo>
                    <a:pt x="1276" y="531"/>
                    <a:pt x="1230" y="376"/>
                    <a:pt x="1121" y="236"/>
                  </a:cubicBezTo>
                  <a:cubicBezTo>
                    <a:pt x="997" y="112"/>
                    <a:pt x="857" y="34"/>
                    <a:pt x="687" y="3"/>
                  </a:cubicBezTo>
                  <a:cubicBezTo>
                    <a:pt x="667"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321;p18">
              <a:extLst>
                <a:ext uri="{FF2B5EF4-FFF2-40B4-BE49-F238E27FC236}">
                  <a16:creationId xmlns:a16="http://schemas.microsoft.com/office/drawing/2014/main" id="{48AF19AA-863E-0FF9-C577-9BF7EC04F67C}"/>
                </a:ext>
              </a:extLst>
            </p:cNvPr>
            <p:cNvSpPr/>
            <p:nvPr/>
          </p:nvSpPr>
          <p:spPr>
            <a:xfrm>
              <a:off x="3304100" y="2297925"/>
              <a:ext cx="31350" cy="31375"/>
            </a:xfrm>
            <a:custGeom>
              <a:avLst/>
              <a:gdLst/>
              <a:ahLst/>
              <a:cxnLst/>
              <a:rect l="l" t="t" r="r" b="b"/>
              <a:pathLst>
                <a:path w="1254" h="1255" extrusionOk="0">
                  <a:moveTo>
                    <a:pt x="591" y="1"/>
                  </a:moveTo>
                  <a:cubicBezTo>
                    <a:pt x="468" y="1"/>
                    <a:pt x="347" y="48"/>
                    <a:pt x="236" y="135"/>
                  </a:cubicBezTo>
                  <a:cubicBezTo>
                    <a:pt x="112" y="259"/>
                    <a:pt x="35" y="398"/>
                    <a:pt x="4" y="569"/>
                  </a:cubicBezTo>
                  <a:cubicBezTo>
                    <a:pt x="-12" y="724"/>
                    <a:pt x="35" y="879"/>
                    <a:pt x="143" y="1019"/>
                  </a:cubicBezTo>
                  <a:cubicBezTo>
                    <a:pt x="267" y="1143"/>
                    <a:pt x="391" y="1220"/>
                    <a:pt x="578" y="1251"/>
                  </a:cubicBezTo>
                  <a:cubicBezTo>
                    <a:pt x="597" y="1253"/>
                    <a:pt x="616" y="1254"/>
                    <a:pt x="636" y="1254"/>
                  </a:cubicBezTo>
                  <a:cubicBezTo>
                    <a:pt x="771" y="1254"/>
                    <a:pt x="903" y="1207"/>
                    <a:pt x="1012" y="1112"/>
                  </a:cubicBezTo>
                  <a:cubicBezTo>
                    <a:pt x="1151" y="1019"/>
                    <a:pt x="1229" y="863"/>
                    <a:pt x="1245" y="677"/>
                  </a:cubicBezTo>
                  <a:cubicBezTo>
                    <a:pt x="1276" y="522"/>
                    <a:pt x="1229" y="367"/>
                    <a:pt x="1120" y="243"/>
                  </a:cubicBezTo>
                  <a:cubicBezTo>
                    <a:pt x="996" y="103"/>
                    <a:pt x="857" y="26"/>
                    <a:pt x="686" y="10"/>
                  </a:cubicBezTo>
                  <a:cubicBezTo>
                    <a:pt x="655"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322;p18">
              <a:extLst>
                <a:ext uri="{FF2B5EF4-FFF2-40B4-BE49-F238E27FC236}">
                  <a16:creationId xmlns:a16="http://schemas.microsoft.com/office/drawing/2014/main" id="{A2989DC5-5F0C-0570-E1BF-5882D171D248}"/>
                </a:ext>
              </a:extLst>
            </p:cNvPr>
            <p:cNvSpPr/>
            <p:nvPr/>
          </p:nvSpPr>
          <p:spPr>
            <a:xfrm>
              <a:off x="3499925" y="2316300"/>
              <a:ext cx="31350" cy="31225"/>
            </a:xfrm>
            <a:custGeom>
              <a:avLst/>
              <a:gdLst/>
              <a:ahLst/>
              <a:cxnLst/>
              <a:rect l="l" t="t" r="r" b="b"/>
              <a:pathLst>
                <a:path w="1254" h="1249" extrusionOk="0">
                  <a:moveTo>
                    <a:pt x="614" y="1"/>
                  </a:moveTo>
                  <a:cubicBezTo>
                    <a:pt x="483" y="1"/>
                    <a:pt x="354" y="39"/>
                    <a:pt x="236" y="144"/>
                  </a:cubicBezTo>
                  <a:cubicBezTo>
                    <a:pt x="112" y="253"/>
                    <a:pt x="34" y="392"/>
                    <a:pt x="3" y="563"/>
                  </a:cubicBezTo>
                  <a:cubicBezTo>
                    <a:pt x="-12" y="718"/>
                    <a:pt x="34" y="873"/>
                    <a:pt x="143" y="1013"/>
                  </a:cubicBezTo>
                  <a:cubicBezTo>
                    <a:pt x="251" y="1152"/>
                    <a:pt x="391" y="1230"/>
                    <a:pt x="577" y="1245"/>
                  </a:cubicBezTo>
                  <a:cubicBezTo>
                    <a:pt x="601" y="1248"/>
                    <a:pt x="625" y="1249"/>
                    <a:pt x="649" y="1249"/>
                  </a:cubicBezTo>
                  <a:cubicBezTo>
                    <a:pt x="779" y="1249"/>
                    <a:pt x="906" y="1210"/>
                    <a:pt x="1011" y="1106"/>
                  </a:cubicBezTo>
                  <a:cubicBezTo>
                    <a:pt x="1151" y="997"/>
                    <a:pt x="1228" y="857"/>
                    <a:pt x="1244"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323;p18">
              <a:extLst>
                <a:ext uri="{FF2B5EF4-FFF2-40B4-BE49-F238E27FC236}">
                  <a16:creationId xmlns:a16="http://schemas.microsoft.com/office/drawing/2014/main" id="{28B1B477-FCB7-A3CD-DDB8-CE6C350A04CF}"/>
                </a:ext>
              </a:extLst>
            </p:cNvPr>
            <p:cNvSpPr/>
            <p:nvPr/>
          </p:nvSpPr>
          <p:spPr>
            <a:xfrm>
              <a:off x="3695725" y="2334150"/>
              <a:ext cx="31350" cy="31375"/>
            </a:xfrm>
            <a:custGeom>
              <a:avLst/>
              <a:gdLst/>
              <a:ahLst/>
              <a:cxnLst/>
              <a:rect l="l" t="t" r="r" b="b"/>
              <a:pathLst>
                <a:path w="1254" h="1255" extrusionOk="0">
                  <a:moveTo>
                    <a:pt x="628" y="1"/>
                  </a:moveTo>
                  <a:cubicBezTo>
                    <a:pt x="492" y="1"/>
                    <a:pt x="358" y="48"/>
                    <a:pt x="236" y="143"/>
                  </a:cubicBezTo>
                  <a:cubicBezTo>
                    <a:pt x="112" y="252"/>
                    <a:pt x="34" y="392"/>
                    <a:pt x="3" y="578"/>
                  </a:cubicBezTo>
                  <a:cubicBezTo>
                    <a:pt x="-12" y="733"/>
                    <a:pt x="34" y="888"/>
                    <a:pt x="143" y="1012"/>
                  </a:cubicBezTo>
                  <a:cubicBezTo>
                    <a:pt x="267" y="1152"/>
                    <a:pt x="391" y="1229"/>
                    <a:pt x="577" y="1245"/>
                  </a:cubicBezTo>
                  <a:cubicBezTo>
                    <a:pt x="609" y="1251"/>
                    <a:pt x="641" y="1254"/>
                    <a:pt x="672" y="1254"/>
                  </a:cubicBezTo>
                  <a:cubicBezTo>
                    <a:pt x="794" y="1254"/>
                    <a:pt x="913" y="1207"/>
                    <a:pt x="1012" y="1121"/>
                  </a:cubicBezTo>
                  <a:cubicBezTo>
                    <a:pt x="1151" y="996"/>
                    <a:pt x="1229" y="857"/>
                    <a:pt x="1244" y="686"/>
                  </a:cubicBezTo>
                  <a:cubicBezTo>
                    <a:pt x="1275" y="531"/>
                    <a:pt x="1229" y="376"/>
                    <a:pt x="1120" y="236"/>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324;p18">
              <a:extLst>
                <a:ext uri="{FF2B5EF4-FFF2-40B4-BE49-F238E27FC236}">
                  <a16:creationId xmlns:a16="http://schemas.microsoft.com/office/drawing/2014/main" id="{D5F619EC-267C-52DA-D2FA-33ACB16C9B16}"/>
                </a:ext>
              </a:extLst>
            </p:cNvPr>
            <p:cNvSpPr/>
            <p:nvPr/>
          </p:nvSpPr>
          <p:spPr>
            <a:xfrm>
              <a:off x="3891525" y="2352225"/>
              <a:ext cx="31225" cy="31350"/>
            </a:xfrm>
            <a:custGeom>
              <a:avLst/>
              <a:gdLst/>
              <a:ahLst/>
              <a:cxnLst/>
              <a:rect l="l" t="t" r="r" b="b"/>
              <a:pathLst>
                <a:path w="1249" h="1254" extrusionOk="0">
                  <a:moveTo>
                    <a:pt x="591" y="0"/>
                  </a:moveTo>
                  <a:cubicBezTo>
                    <a:pt x="468" y="0"/>
                    <a:pt x="348" y="47"/>
                    <a:pt x="236" y="134"/>
                  </a:cubicBezTo>
                  <a:cubicBezTo>
                    <a:pt x="97" y="258"/>
                    <a:pt x="35" y="398"/>
                    <a:pt x="4" y="568"/>
                  </a:cubicBezTo>
                  <a:cubicBezTo>
                    <a:pt x="-12" y="723"/>
                    <a:pt x="35" y="878"/>
                    <a:pt x="143" y="1018"/>
                  </a:cubicBezTo>
                  <a:cubicBezTo>
                    <a:pt x="267" y="1142"/>
                    <a:pt x="392" y="1220"/>
                    <a:pt x="578" y="1251"/>
                  </a:cubicBezTo>
                  <a:cubicBezTo>
                    <a:pt x="597" y="1252"/>
                    <a:pt x="616" y="1253"/>
                    <a:pt x="635" y="1253"/>
                  </a:cubicBezTo>
                  <a:cubicBezTo>
                    <a:pt x="768" y="1253"/>
                    <a:pt x="890" y="1206"/>
                    <a:pt x="1012" y="1111"/>
                  </a:cubicBezTo>
                  <a:cubicBezTo>
                    <a:pt x="1151" y="987"/>
                    <a:pt x="1229" y="863"/>
                    <a:pt x="1245" y="677"/>
                  </a:cubicBezTo>
                  <a:cubicBezTo>
                    <a:pt x="1260" y="522"/>
                    <a:pt x="1229" y="366"/>
                    <a:pt x="1120" y="242"/>
                  </a:cubicBezTo>
                  <a:cubicBezTo>
                    <a:pt x="996" y="103"/>
                    <a:pt x="857" y="25"/>
                    <a:pt x="686" y="10"/>
                  </a:cubicBezTo>
                  <a:cubicBezTo>
                    <a:pt x="655" y="3"/>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325;p18">
              <a:extLst>
                <a:ext uri="{FF2B5EF4-FFF2-40B4-BE49-F238E27FC236}">
                  <a16:creationId xmlns:a16="http://schemas.microsoft.com/office/drawing/2014/main" id="{64A4A231-2E23-90E2-FAF2-2C0F01B79DB8}"/>
                </a:ext>
              </a:extLst>
            </p:cNvPr>
            <p:cNvSpPr/>
            <p:nvPr/>
          </p:nvSpPr>
          <p:spPr>
            <a:xfrm>
              <a:off x="4087325" y="2370200"/>
              <a:ext cx="31225" cy="31225"/>
            </a:xfrm>
            <a:custGeom>
              <a:avLst/>
              <a:gdLst/>
              <a:ahLst/>
              <a:cxnLst/>
              <a:rect l="l" t="t" r="r" b="b"/>
              <a:pathLst>
                <a:path w="1249" h="1249" extrusionOk="0">
                  <a:moveTo>
                    <a:pt x="615" y="1"/>
                  </a:moveTo>
                  <a:cubicBezTo>
                    <a:pt x="484" y="1"/>
                    <a:pt x="355" y="39"/>
                    <a:pt x="237" y="144"/>
                  </a:cubicBezTo>
                  <a:cubicBezTo>
                    <a:pt x="97" y="252"/>
                    <a:pt x="20" y="392"/>
                    <a:pt x="4" y="563"/>
                  </a:cubicBezTo>
                  <a:cubicBezTo>
                    <a:pt x="-11" y="718"/>
                    <a:pt x="20" y="873"/>
                    <a:pt x="144" y="1012"/>
                  </a:cubicBezTo>
                  <a:cubicBezTo>
                    <a:pt x="268" y="1152"/>
                    <a:pt x="392" y="1229"/>
                    <a:pt x="578" y="1245"/>
                  </a:cubicBezTo>
                  <a:cubicBezTo>
                    <a:pt x="602" y="1247"/>
                    <a:pt x="626" y="1249"/>
                    <a:pt x="649" y="1249"/>
                  </a:cubicBezTo>
                  <a:cubicBezTo>
                    <a:pt x="776" y="1249"/>
                    <a:pt x="894" y="1210"/>
                    <a:pt x="1012" y="1105"/>
                  </a:cubicBezTo>
                  <a:cubicBezTo>
                    <a:pt x="1152" y="997"/>
                    <a:pt x="1229" y="857"/>
                    <a:pt x="1245" y="687"/>
                  </a:cubicBezTo>
                  <a:cubicBezTo>
                    <a:pt x="1260" y="532"/>
                    <a:pt x="1229" y="376"/>
                    <a:pt x="1121"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326;p18">
              <a:extLst>
                <a:ext uri="{FF2B5EF4-FFF2-40B4-BE49-F238E27FC236}">
                  <a16:creationId xmlns:a16="http://schemas.microsoft.com/office/drawing/2014/main" id="{764C56B6-7953-3715-37C9-D809D1973AFB}"/>
                </a:ext>
              </a:extLst>
            </p:cNvPr>
            <p:cNvSpPr/>
            <p:nvPr/>
          </p:nvSpPr>
          <p:spPr>
            <a:xfrm>
              <a:off x="4283550" y="2388025"/>
              <a:ext cx="31575" cy="31250"/>
            </a:xfrm>
            <a:custGeom>
              <a:avLst/>
              <a:gdLst/>
              <a:ahLst/>
              <a:cxnLst/>
              <a:rect l="l" t="t" r="r" b="b"/>
              <a:pathLst>
                <a:path w="1263" h="1250" extrusionOk="0">
                  <a:moveTo>
                    <a:pt x="614" y="1"/>
                  </a:moveTo>
                  <a:cubicBezTo>
                    <a:pt x="483" y="1"/>
                    <a:pt x="356" y="39"/>
                    <a:pt x="251" y="144"/>
                  </a:cubicBezTo>
                  <a:cubicBezTo>
                    <a:pt x="112" y="253"/>
                    <a:pt x="34" y="392"/>
                    <a:pt x="3" y="563"/>
                  </a:cubicBezTo>
                  <a:cubicBezTo>
                    <a:pt x="-13" y="718"/>
                    <a:pt x="34" y="873"/>
                    <a:pt x="143" y="1013"/>
                  </a:cubicBezTo>
                  <a:cubicBezTo>
                    <a:pt x="267" y="1152"/>
                    <a:pt x="406" y="1230"/>
                    <a:pt x="577" y="1245"/>
                  </a:cubicBezTo>
                  <a:cubicBezTo>
                    <a:pt x="601" y="1248"/>
                    <a:pt x="625" y="1249"/>
                    <a:pt x="649" y="1249"/>
                  </a:cubicBezTo>
                  <a:cubicBezTo>
                    <a:pt x="780" y="1249"/>
                    <a:pt x="909" y="1211"/>
                    <a:pt x="1027" y="1106"/>
                  </a:cubicBezTo>
                  <a:cubicBezTo>
                    <a:pt x="1135" y="997"/>
                    <a:pt x="1213" y="858"/>
                    <a:pt x="1259" y="687"/>
                  </a:cubicBezTo>
                  <a:cubicBezTo>
                    <a:pt x="1275" y="532"/>
                    <a:pt x="1228" y="377"/>
                    <a:pt x="1120" y="237"/>
                  </a:cubicBezTo>
                  <a:cubicBezTo>
                    <a:pt x="996" y="98"/>
                    <a:pt x="856" y="20"/>
                    <a:pt x="685" y="5"/>
                  </a:cubicBezTo>
                  <a:cubicBezTo>
                    <a:pt x="661" y="2"/>
                    <a:pt x="637"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327;p18">
              <a:extLst>
                <a:ext uri="{FF2B5EF4-FFF2-40B4-BE49-F238E27FC236}">
                  <a16:creationId xmlns:a16="http://schemas.microsoft.com/office/drawing/2014/main" id="{62BB113D-188F-AC15-FE90-1AF4898D87DD}"/>
                </a:ext>
              </a:extLst>
            </p:cNvPr>
            <p:cNvSpPr/>
            <p:nvPr/>
          </p:nvSpPr>
          <p:spPr>
            <a:xfrm>
              <a:off x="4479350" y="2405900"/>
              <a:ext cx="31575" cy="31350"/>
            </a:xfrm>
            <a:custGeom>
              <a:avLst/>
              <a:gdLst/>
              <a:ahLst/>
              <a:cxnLst/>
              <a:rect l="l" t="t" r="r" b="b"/>
              <a:pathLst>
                <a:path w="1263" h="1254" extrusionOk="0">
                  <a:moveTo>
                    <a:pt x="628" y="0"/>
                  </a:moveTo>
                  <a:cubicBezTo>
                    <a:pt x="492" y="0"/>
                    <a:pt x="360" y="48"/>
                    <a:pt x="251" y="143"/>
                  </a:cubicBezTo>
                  <a:cubicBezTo>
                    <a:pt x="112" y="267"/>
                    <a:pt x="34" y="391"/>
                    <a:pt x="3" y="577"/>
                  </a:cubicBezTo>
                  <a:cubicBezTo>
                    <a:pt x="-12" y="732"/>
                    <a:pt x="34" y="887"/>
                    <a:pt x="143" y="1011"/>
                  </a:cubicBezTo>
                  <a:cubicBezTo>
                    <a:pt x="267" y="1151"/>
                    <a:pt x="407" y="1228"/>
                    <a:pt x="577" y="1244"/>
                  </a:cubicBezTo>
                  <a:cubicBezTo>
                    <a:pt x="609" y="1250"/>
                    <a:pt x="640" y="1253"/>
                    <a:pt x="672" y="1253"/>
                  </a:cubicBezTo>
                  <a:cubicBezTo>
                    <a:pt x="795" y="1253"/>
                    <a:pt x="916" y="1206"/>
                    <a:pt x="1027" y="1120"/>
                  </a:cubicBezTo>
                  <a:cubicBezTo>
                    <a:pt x="1151" y="996"/>
                    <a:pt x="1213" y="856"/>
                    <a:pt x="1260" y="686"/>
                  </a:cubicBezTo>
                  <a:cubicBezTo>
                    <a:pt x="1275" y="530"/>
                    <a:pt x="1229" y="375"/>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328;p18">
              <a:extLst>
                <a:ext uri="{FF2B5EF4-FFF2-40B4-BE49-F238E27FC236}">
                  <a16:creationId xmlns:a16="http://schemas.microsoft.com/office/drawing/2014/main" id="{668F4864-ACFB-294A-75F3-D64CC6F3DB8D}"/>
                </a:ext>
              </a:extLst>
            </p:cNvPr>
            <p:cNvSpPr/>
            <p:nvPr/>
          </p:nvSpPr>
          <p:spPr>
            <a:xfrm>
              <a:off x="4675375" y="2423950"/>
              <a:ext cx="31350" cy="31350"/>
            </a:xfrm>
            <a:custGeom>
              <a:avLst/>
              <a:gdLst/>
              <a:ahLst/>
              <a:cxnLst/>
              <a:rect l="l" t="t" r="r" b="b"/>
              <a:pathLst>
                <a:path w="1254" h="1254" extrusionOk="0">
                  <a:moveTo>
                    <a:pt x="582" y="1"/>
                  </a:moveTo>
                  <a:cubicBezTo>
                    <a:pt x="460" y="1"/>
                    <a:pt x="342" y="48"/>
                    <a:pt x="243" y="134"/>
                  </a:cubicBezTo>
                  <a:cubicBezTo>
                    <a:pt x="103" y="258"/>
                    <a:pt x="26" y="398"/>
                    <a:pt x="10" y="568"/>
                  </a:cubicBezTo>
                  <a:cubicBezTo>
                    <a:pt x="-21" y="723"/>
                    <a:pt x="26" y="879"/>
                    <a:pt x="134" y="1018"/>
                  </a:cubicBezTo>
                  <a:cubicBezTo>
                    <a:pt x="258" y="1142"/>
                    <a:pt x="398" y="1220"/>
                    <a:pt x="569" y="1251"/>
                  </a:cubicBezTo>
                  <a:cubicBezTo>
                    <a:pt x="588" y="1253"/>
                    <a:pt x="607" y="1254"/>
                    <a:pt x="627" y="1254"/>
                  </a:cubicBezTo>
                  <a:cubicBezTo>
                    <a:pt x="762" y="1254"/>
                    <a:pt x="896" y="1206"/>
                    <a:pt x="1018" y="1111"/>
                  </a:cubicBezTo>
                  <a:cubicBezTo>
                    <a:pt x="1142" y="987"/>
                    <a:pt x="1220" y="863"/>
                    <a:pt x="1251" y="677"/>
                  </a:cubicBezTo>
                  <a:cubicBezTo>
                    <a:pt x="1266" y="522"/>
                    <a:pt x="1220" y="367"/>
                    <a:pt x="1111" y="243"/>
                  </a:cubicBezTo>
                  <a:cubicBezTo>
                    <a:pt x="987" y="103"/>
                    <a:pt x="863" y="26"/>
                    <a:pt x="677" y="10"/>
                  </a:cubicBezTo>
                  <a:cubicBezTo>
                    <a:pt x="645" y="4"/>
                    <a:pt x="614"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329;p18">
              <a:extLst>
                <a:ext uri="{FF2B5EF4-FFF2-40B4-BE49-F238E27FC236}">
                  <a16:creationId xmlns:a16="http://schemas.microsoft.com/office/drawing/2014/main" id="{F08EEF36-143F-C1EF-9C5C-479B99348766}"/>
                </a:ext>
              </a:extLst>
            </p:cNvPr>
            <p:cNvSpPr/>
            <p:nvPr/>
          </p:nvSpPr>
          <p:spPr>
            <a:xfrm>
              <a:off x="4871200" y="2441925"/>
              <a:ext cx="31350" cy="31225"/>
            </a:xfrm>
            <a:custGeom>
              <a:avLst/>
              <a:gdLst/>
              <a:ahLst/>
              <a:cxnLst/>
              <a:rect l="l" t="t" r="r" b="b"/>
              <a:pathLst>
                <a:path w="1254" h="1249" extrusionOk="0">
                  <a:moveTo>
                    <a:pt x="605" y="1"/>
                  </a:moveTo>
                  <a:cubicBezTo>
                    <a:pt x="474" y="1"/>
                    <a:pt x="347" y="39"/>
                    <a:pt x="242" y="144"/>
                  </a:cubicBezTo>
                  <a:cubicBezTo>
                    <a:pt x="103" y="253"/>
                    <a:pt x="25" y="392"/>
                    <a:pt x="9" y="563"/>
                  </a:cubicBezTo>
                  <a:cubicBezTo>
                    <a:pt x="-22" y="718"/>
                    <a:pt x="25" y="873"/>
                    <a:pt x="134" y="1013"/>
                  </a:cubicBezTo>
                  <a:cubicBezTo>
                    <a:pt x="258" y="1152"/>
                    <a:pt x="397" y="1214"/>
                    <a:pt x="568" y="1245"/>
                  </a:cubicBezTo>
                  <a:cubicBezTo>
                    <a:pt x="592" y="1248"/>
                    <a:pt x="616" y="1249"/>
                    <a:pt x="640" y="1249"/>
                  </a:cubicBezTo>
                  <a:cubicBezTo>
                    <a:pt x="771" y="1249"/>
                    <a:pt x="900" y="1211"/>
                    <a:pt x="1018" y="1106"/>
                  </a:cubicBezTo>
                  <a:cubicBezTo>
                    <a:pt x="1142" y="997"/>
                    <a:pt x="1219" y="858"/>
                    <a:pt x="1250" y="687"/>
                  </a:cubicBezTo>
                  <a:cubicBezTo>
                    <a:pt x="1266" y="532"/>
                    <a:pt x="1219" y="377"/>
                    <a:pt x="1111" y="237"/>
                  </a:cubicBezTo>
                  <a:cubicBezTo>
                    <a:pt x="987" y="98"/>
                    <a:pt x="863" y="20"/>
                    <a:pt x="676" y="4"/>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330;p18">
              <a:extLst>
                <a:ext uri="{FF2B5EF4-FFF2-40B4-BE49-F238E27FC236}">
                  <a16:creationId xmlns:a16="http://schemas.microsoft.com/office/drawing/2014/main" id="{9BA72F18-12AE-CAB5-9AAA-772D2F02CB21}"/>
                </a:ext>
              </a:extLst>
            </p:cNvPr>
            <p:cNvSpPr/>
            <p:nvPr/>
          </p:nvSpPr>
          <p:spPr>
            <a:xfrm>
              <a:off x="5067000" y="2459775"/>
              <a:ext cx="31350" cy="31225"/>
            </a:xfrm>
            <a:custGeom>
              <a:avLst/>
              <a:gdLst/>
              <a:ahLst/>
              <a:cxnLst/>
              <a:rect l="l" t="t" r="r" b="b"/>
              <a:pathLst>
                <a:path w="1254" h="1249" extrusionOk="0">
                  <a:moveTo>
                    <a:pt x="605" y="0"/>
                  </a:moveTo>
                  <a:cubicBezTo>
                    <a:pt x="474" y="0"/>
                    <a:pt x="347" y="39"/>
                    <a:pt x="242" y="144"/>
                  </a:cubicBezTo>
                  <a:cubicBezTo>
                    <a:pt x="103" y="252"/>
                    <a:pt x="25" y="392"/>
                    <a:pt x="10" y="562"/>
                  </a:cubicBezTo>
                  <a:cubicBezTo>
                    <a:pt x="-21" y="717"/>
                    <a:pt x="25" y="872"/>
                    <a:pt x="134" y="1012"/>
                  </a:cubicBezTo>
                  <a:cubicBezTo>
                    <a:pt x="258" y="1152"/>
                    <a:pt x="398" y="1229"/>
                    <a:pt x="568" y="1245"/>
                  </a:cubicBezTo>
                  <a:cubicBezTo>
                    <a:pt x="592" y="1247"/>
                    <a:pt x="616" y="1248"/>
                    <a:pt x="640" y="1248"/>
                  </a:cubicBezTo>
                  <a:cubicBezTo>
                    <a:pt x="771" y="1248"/>
                    <a:pt x="900" y="1210"/>
                    <a:pt x="1018" y="1105"/>
                  </a:cubicBezTo>
                  <a:cubicBezTo>
                    <a:pt x="1142" y="1012"/>
                    <a:pt x="1220" y="857"/>
                    <a:pt x="1251" y="686"/>
                  </a:cubicBezTo>
                  <a:cubicBezTo>
                    <a:pt x="1266" y="531"/>
                    <a:pt x="1220" y="376"/>
                    <a:pt x="1111" y="237"/>
                  </a:cubicBezTo>
                  <a:cubicBezTo>
                    <a:pt x="987" y="97"/>
                    <a:pt x="863" y="19"/>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331;p18">
              <a:extLst>
                <a:ext uri="{FF2B5EF4-FFF2-40B4-BE49-F238E27FC236}">
                  <a16:creationId xmlns:a16="http://schemas.microsoft.com/office/drawing/2014/main" id="{0D347DA6-A26B-02C1-BA71-6A0C24429D59}"/>
                </a:ext>
              </a:extLst>
            </p:cNvPr>
            <p:cNvSpPr/>
            <p:nvPr/>
          </p:nvSpPr>
          <p:spPr>
            <a:xfrm>
              <a:off x="5262800" y="2477625"/>
              <a:ext cx="31350" cy="31350"/>
            </a:xfrm>
            <a:custGeom>
              <a:avLst/>
              <a:gdLst/>
              <a:ahLst/>
              <a:cxnLst/>
              <a:rect l="l" t="t" r="r" b="b"/>
              <a:pathLst>
                <a:path w="1254" h="1254" extrusionOk="0">
                  <a:moveTo>
                    <a:pt x="619" y="0"/>
                  </a:moveTo>
                  <a:cubicBezTo>
                    <a:pt x="484" y="0"/>
                    <a:pt x="351" y="48"/>
                    <a:pt x="243" y="143"/>
                  </a:cubicBezTo>
                  <a:cubicBezTo>
                    <a:pt x="103" y="267"/>
                    <a:pt x="26" y="391"/>
                    <a:pt x="10" y="577"/>
                  </a:cubicBezTo>
                  <a:cubicBezTo>
                    <a:pt x="-21" y="732"/>
                    <a:pt x="26" y="887"/>
                    <a:pt x="134" y="1011"/>
                  </a:cubicBezTo>
                  <a:cubicBezTo>
                    <a:pt x="258" y="1151"/>
                    <a:pt x="398" y="1229"/>
                    <a:pt x="569" y="1244"/>
                  </a:cubicBezTo>
                  <a:cubicBezTo>
                    <a:pt x="600" y="1250"/>
                    <a:pt x="632" y="1254"/>
                    <a:pt x="663" y="1254"/>
                  </a:cubicBezTo>
                  <a:cubicBezTo>
                    <a:pt x="786" y="1254"/>
                    <a:pt x="907" y="1206"/>
                    <a:pt x="1018" y="1120"/>
                  </a:cubicBezTo>
                  <a:cubicBezTo>
                    <a:pt x="1142" y="1011"/>
                    <a:pt x="1220" y="856"/>
                    <a:pt x="1251" y="686"/>
                  </a:cubicBezTo>
                  <a:cubicBezTo>
                    <a:pt x="1266" y="531"/>
                    <a:pt x="1220" y="376"/>
                    <a:pt x="1111" y="236"/>
                  </a:cubicBezTo>
                  <a:cubicBezTo>
                    <a:pt x="987" y="112"/>
                    <a:pt x="848" y="34"/>
                    <a:pt x="677" y="3"/>
                  </a:cubicBezTo>
                  <a:cubicBezTo>
                    <a:pt x="658" y="1"/>
                    <a:pt x="638" y="0"/>
                    <a:pt x="61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332;p18">
              <a:extLst>
                <a:ext uri="{FF2B5EF4-FFF2-40B4-BE49-F238E27FC236}">
                  <a16:creationId xmlns:a16="http://schemas.microsoft.com/office/drawing/2014/main" id="{550C639C-38C4-4A7B-75EE-5D8A64F0AB37}"/>
                </a:ext>
              </a:extLst>
            </p:cNvPr>
            <p:cNvSpPr/>
            <p:nvPr/>
          </p:nvSpPr>
          <p:spPr>
            <a:xfrm>
              <a:off x="5458400" y="2496225"/>
              <a:ext cx="31575" cy="31225"/>
            </a:xfrm>
            <a:custGeom>
              <a:avLst/>
              <a:gdLst/>
              <a:ahLst/>
              <a:cxnLst/>
              <a:rect l="l" t="t" r="r" b="b"/>
              <a:pathLst>
                <a:path w="1263" h="1249" extrusionOk="0">
                  <a:moveTo>
                    <a:pt x="614" y="0"/>
                  </a:moveTo>
                  <a:cubicBezTo>
                    <a:pt x="483" y="0"/>
                    <a:pt x="356" y="39"/>
                    <a:pt x="251" y="143"/>
                  </a:cubicBezTo>
                  <a:cubicBezTo>
                    <a:pt x="112" y="252"/>
                    <a:pt x="34" y="392"/>
                    <a:pt x="3" y="562"/>
                  </a:cubicBezTo>
                  <a:cubicBezTo>
                    <a:pt x="-13" y="717"/>
                    <a:pt x="34" y="872"/>
                    <a:pt x="143" y="1012"/>
                  </a:cubicBezTo>
                  <a:cubicBezTo>
                    <a:pt x="267" y="1152"/>
                    <a:pt x="406" y="1229"/>
                    <a:pt x="577" y="1245"/>
                  </a:cubicBezTo>
                  <a:cubicBezTo>
                    <a:pt x="601" y="1247"/>
                    <a:pt x="625" y="1248"/>
                    <a:pt x="649" y="1248"/>
                  </a:cubicBezTo>
                  <a:cubicBezTo>
                    <a:pt x="780" y="1248"/>
                    <a:pt x="909" y="1210"/>
                    <a:pt x="1027" y="1105"/>
                  </a:cubicBezTo>
                  <a:cubicBezTo>
                    <a:pt x="1151" y="996"/>
                    <a:pt x="1228" y="857"/>
                    <a:pt x="1259" y="686"/>
                  </a:cubicBezTo>
                  <a:cubicBezTo>
                    <a:pt x="1275" y="531"/>
                    <a:pt x="1228" y="376"/>
                    <a:pt x="1120" y="236"/>
                  </a:cubicBezTo>
                  <a:cubicBezTo>
                    <a:pt x="996" y="97"/>
                    <a:pt x="856" y="19"/>
                    <a:pt x="685" y="4"/>
                  </a:cubicBezTo>
                  <a:cubicBezTo>
                    <a:pt x="661" y="1"/>
                    <a:pt x="637"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333;p18">
              <a:extLst>
                <a:ext uri="{FF2B5EF4-FFF2-40B4-BE49-F238E27FC236}">
                  <a16:creationId xmlns:a16="http://schemas.microsoft.com/office/drawing/2014/main" id="{024F17AA-E0A2-1BB6-8C23-4ABF77F94FD4}"/>
                </a:ext>
              </a:extLst>
            </p:cNvPr>
            <p:cNvSpPr/>
            <p:nvPr/>
          </p:nvSpPr>
          <p:spPr>
            <a:xfrm>
              <a:off x="2295575" y="2525300"/>
              <a:ext cx="31225" cy="31225"/>
            </a:xfrm>
            <a:custGeom>
              <a:avLst/>
              <a:gdLst/>
              <a:ahLst/>
              <a:cxnLst/>
              <a:rect l="l" t="t" r="r" b="b"/>
              <a:pathLst>
                <a:path w="1249" h="1249" extrusionOk="0">
                  <a:moveTo>
                    <a:pt x="615" y="0"/>
                  </a:moveTo>
                  <a:cubicBezTo>
                    <a:pt x="484" y="0"/>
                    <a:pt x="355" y="39"/>
                    <a:pt x="237" y="144"/>
                  </a:cubicBezTo>
                  <a:cubicBezTo>
                    <a:pt x="97" y="252"/>
                    <a:pt x="20" y="392"/>
                    <a:pt x="4" y="562"/>
                  </a:cubicBezTo>
                  <a:cubicBezTo>
                    <a:pt x="-11" y="717"/>
                    <a:pt x="20" y="873"/>
                    <a:pt x="144" y="1012"/>
                  </a:cubicBezTo>
                  <a:cubicBezTo>
                    <a:pt x="252" y="1152"/>
                    <a:pt x="392" y="1229"/>
                    <a:pt x="563" y="1245"/>
                  </a:cubicBezTo>
                  <a:cubicBezTo>
                    <a:pt x="587" y="1247"/>
                    <a:pt x="611" y="1248"/>
                    <a:pt x="635" y="1248"/>
                  </a:cubicBezTo>
                  <a:cubicBezTo>
                    <a:pt x="765" y="1248"/>
                    <a:pt x="894" y="1210"/>
                    <a:pt x="1012" y="1105"/>
                  </a:cubicBezTo>
                  <a:cubicBezTo>
                    <a:pt x="1152" y="997"/>
                    <a:pt x="1230" y="857"/>
                    <a:pt x="1245" y="686"/>
                  </a:cubicBezTo>
                  <a:cubicBezTo>
                    <a:pt x="1261" y="531"/>
                    <a:pt x="1230" y="376"/>
                    <a:pt x="1106" y="237"/>
                  </a:cubicBezTo>
                  <a:cubicBezTo>
                    <a:pt x="997" y="97"/>
                    <a:pt x="857"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334;p18">
              <a:extLst>
                <a:ext uri="{FF2B5EF4-FFF2-40B4-BE49-F238E27FC236}">
                  <a16:creationId xmlns:a16="http://schemas.microsoft.com/office/drawing/2014/main" id="{B7DE2A58-FAB9-DC93-A2D3-2921D8AC3ABE}"/>
                </a:ext>
              </a:extLst>
            </p:cNvPr>
            <p:cNvSpPr/>
            <p:nvPr/>
          </p:nvSpPr>
          <p:spPr>
            <a:xfrm>
              <a:off x="2491375" y="2543125"/>
              <a:ext cx="31250" cy="31225"/>
            </a:xfrm>
            <a:custGeom>
              <a:avLst/>
              <a:gdLst/>
              <a:ahLst/>
              <a:cxnLst/>
              <a:rect l="l" t="t" r="r" b="b"/>
              <a:pathLst>
                <a:path w="1250" h="1249" extrusionOk="0">
                  <a:moveTo>
                    <a:pt x="615" y="1"/>
                  </a:moveTo>
                  <a:cubicBezTo>
                    <a:pt x="484" y="1"/>
                    <a:pt x="355" y="39"/>
                    <a:pt x="237" y="144"/>
                  </a:cubicBezTo>
                  <a:cubicBezTo>
                    <a:pt x="98" y="253"/>
                    <a:pt x="20" y="392"/>
                    <a:pt x="5" y="563"/>
                  </a:cubicBezTo>
                  <a:cubicBezTo>
                    <a:pt x="-11" y="718"/>
                    <a:pt x="20" y="873"/>
                    <a:pt x="144" y="1013"/>
                  </a:cubicBezTo>
                  <a:cubicBezTo>
                    <a:pt x="253" y="1152"/>
                    <a:pt x="392" y="1230"/>
                    <a:pt x="563" y="1245"/>
                  </a:cubicBezTo>
                  <a:cubicBezTo>
                    <a:pt x="587" y="1248"/>
                    <a:pt x="611" y="1249"/>
                    <a:pt x="635" y="1249"/>
                  </a:cubicBezTo>
                  <a:cubicBezTo>
                    <a:pt x="766" y="1249"/>
                    <a:pt x="895" y="1211"/>
                    <a:pt x="1013" y="1106"/>
                  </a:cubicBezTo>
                  <a:cubicBezTo>
                    <a:pt x="1152" y="997"/>
                    <a:pt x="1230" y="858"/>
                    <a:pt x="1245" y="687"/>
                  </a:cubicBezTo>
                  <a:cubicBezTo>
                    <a:pt x="1261" y="532"/>
                    <a:pt x="1230" y="377"/>
                    <a:pt x="1106" y="237"/>
                  </a:cubicBezTo>
                  <a:cubicBezTo>
                    <a:pt x="997" y="98"/>
                    <a:pt x="858"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335;p18">
              <a:extLst>
                <a:ext uri="{FF2B5EF4-FFF2-40B4-BE49-F238E27FC236}">
                  <a16:creationId xmlns:a16="http://schemas.microsoft.com/office/drawing/2014/main" id="{8FDCCB99-8860-C6AA-286F-70FA05061665}"/>
                </a:ext>
              </a:extLst>
            </p:cNvPr>
            <p:cNvSpPr/>
            <p:nvPr/>
          </p:nvSpPr>
          <p:spPr>
            <a:xfrm>
              <a:off x="2687200" y="2561000"/>
              <a:ext cx="31225" cy="31350"/>
            </a:xfrm>
            <a:custGeom>
              <a:avLst/>
              <a:gdLst/>
              <a:ahLst/>
              <a:cxnLst/>
              <a:rect l="l" t="t" r="r" b="b"/>
              <a:pathLst>
                <a:path w="1249" h="1254" extrusionOk="0">
                  <a:moveTo>
                    <a:pt x="628" y="0"/>
                  </a:moveTo>
                  <a:cubicBezTo>
                    <a:pt x="493" y="0"/>
                    <a:pt x="359" y="48"/>
                    <a:pt x="237" y="143"/>
                  </a:cubicBezTo>
                  <a:cubicBezTo>
                    <a:pt x="97" y="267"/>
                    <a:pt x="20" y="391"/>
                    <a:pt x="4" y="577"/>
                  </a:cubicBezTo>
                  <a:cubicBezTo>
                    <a:pt x="-12" y="732"/>
                    <a:pt x="20" y="887"/>
                    <a:pt x="144" y="1011"/>
                  </a:cubicBezTo>
                  <a:cubicBezTo>
                    <a:pt x="252" y="1151"/>
                    <a:pt x="392" y="1228"/>
                    <a:pt x="562" y="1244"/>
                  </a:cubicBezTo>
                  <a:cubicBezTo>
                    <a:pt x="594" y="1250"/>
                    <a:pt x="626" y="1253"/>
                    <a:pt x="657" y="1253"/>
                  </a:cubicBezTo>
                  <a:cubicBezTo>
                    <a:pt x="780" y="1253"/>
                    <a:pt x="901" y="1206"/>
                    <a:pt x="1012" y="1120"/>
                  </a:cubicBezTo>
                  <a:cubicBezTo>
                    <a:pt x="1152" y="996"/>
                    <a:pt x="1229" y="856"/>
                    <a:pt x="1245" y="685"/>
                  </a:cubicBezTo>
                  <a:cubicBezTo>
                    <a:pt x="1260" y="530"/>
                    <a:pt x="1229" y="375"/>
                    <a:pt x="1105" y="236"/>
                  </a:cubicBezTo>
                  <a:cubicBezTo>
                    <a:pt x="997" y="111"/>
                    <a:pt x="857" y="34"/>
                    <a:pt x="686"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336;p18">
              <a:extLst>
                <a:ext uri="{FF2B5EF4-FFF2-40B4-BE49-F238E27FC236}">
                  <a16:creationId xmlns:a16="http://schemas.microsoft.com/office/drawing/2014/main" id="{95F71E75-874C-E7B8-A453-110B6F3C5428}"/>
                </a:ext>
              </a:extLst>
            </p:cNvPr>
            <p:cNvSpPr/>
            <p:nvPr/>
          </p:nvSpPr>
          <p:spPr>
            <a:xfrm>
              <a:off x="2883400" y="2579050"/>
              <a:ext cx="31375" cy="31350"/>
            </a:xfrm>
            <a:custGeom>
              <a:avLst/>
              <a:gdLst/>
              <a:ahLst/>
              <a:cxnLst/>
              <a:rect l="l" t="t" r="r" b="b"/>
              <a:pathLst>
                <a:path w="1255" h="1254" extrusionOk="0">
                  <a:moveTo>
                    <a:pt x="591" y="0"/>
                  </a:moveTo>
                  <a:cubicBezTo>
                    <a:pt x="468" y="0"/>
                    <a:pt x="348" y="48"/>
                    <a:pt x="236" y="134"/>
                  </a:cubicBezTo>
                  <a:cubicBezTo>
                    <a:pt x="112" y="258"/>
                    <a:pt x="35" y="398"/>
                    <a:pt x="4" y="568"/>
                  </a:cubicBezTo>
                  <a:cubicBezTo>
                    <a:pt x="-12" y="723"/>
                    <a:pt x="35" y="878"/>
                    <a:pt x="143" y="1018"/>
                  </a:cubicBezTo>
                  <a:cubicBezTo>
                    <a:pt x="268" y="1142"/>
                    <a:pt x="392" y="1220"/>
                    <a:pt x="578" y="1251"/>
                  </a:cubicBezTo>
                  <a:cubicBezTo>
                    <a:pt x="597" y="1253"/>
                    <a:pt x="616" y="1254"/>
                    <a:pt x="636" y="1254"/>
                  </a:cubicBezTo>
                  <a:cubicBezTo>
                    <a:pt x="771" y="1254"/>
                    <a:pt x="903" y="1206"/>
                    <a:pt x="1012" y="1111"/>
                  </a:cubicBezTo>
                  <a:cubicBezTo>
                    <a:pt x="1136" y="987"/>
                    <a:pt x="1214" y="863"/>
                    <a:pt x="1245" y="677"/>
                  </a:cubicBezTo>
                  <a:cubicBezTo>
                    <a:pt x="1276" y="522"/>
                    <a:pt x="1229" y="367"/>
                    <a:pt x="1121" y="243"/>
                  </a:cubicBezTo>
                  <a:cubicBezTo>
                    <a:pt x="996" y="103"/>
                    <a:pt x="857" y="25"/>
                    <a:pt x="686" y="10"/>
                  </a:cubicBezTo>
                  <a:cubicBezTo>
                    <a:pt x="655" y="4"/>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337;p18">
              <a:extLst>
                <a:ext uri="{FF2B5EF4-FFF2-40B4-BE49-F238E27FC236}">
                  <a16:creationId xmlns:a16="http://schemas.microsoft.com/office/drawing/2014/main" id="{9ED06CDE-D46C-5319-2C00-3C4A95E8A450}"/>
                </a:ext>
              </a:extLst>
            </p:cNvPr>
            <p:cNvSpPr/>
            <p:nvPr/>
          </p:nvSpPr>
          <p:spPr>
            <a:xfrm>
              <a:off x="3079200" y="2597025"/>
              <a:ext cx="31375" cy="31225"/>
            </a:xfrm>
            <a:custGeom>
              <a:avLst/>
              <a:gdLst/>
              <a:ahLst/>
              <a:cxnLst/>
              <a:rect l="l" t="t" r="r" b="b"/>
              <a:pathLst>
                <a:path w="1255" h="1249" extrusionOk="0">
                  <a:moveTo>
                    <a:pt x="615" y="1"/>
                  </a:moveTo>
                  <a:cubicBezTo>
                    <a:pt x="484" y="1"/>
                    <a:pt x="355" y="39"/>
                    <a:pt x="237" y="144"/>
                  </a:cubicBezTo>
                  <a:cubicBezTo>
                    <a:pt x="113" y="252"/>
                    <a:pt x="35" y="392"/>
                    <a:pt x="4" y="563"/>
                  </a:cubicBezTo>
                  <a:cubicBezTo>
                    <a:pt x="-11" y="718"/>
                    <a:pt x="20" y="873"/>
                    <a:pt x="144" y="1012"/>
                  </a:cubicBezTo>
                  <a:cubicBezTo>
                    <a:pt x="252" y="1152"/>
                    <a:pt x="392" y="1214"/>
                    <a:pt x="578" y="1245"/>
                  </a:cubicBezTo>
                  <a:cubicBezTo>
                    <a:pt x="602" y="1247"/>
                    <a:pt x="626" y="1249"/>
                    <a:pt x="650" y="1249"/>
                  </a:cubicBezTo>
                  <a:cubicBezTo>
                    <a:pt x="780" y="1249"/>
                    <a:pt x="907" y="1210"/>
                    <a:pt x="1012" y="1105"/>
                  </a:cubicBezTo>
                  <a:cubicBezTo>
                    <a:pt x="1152" y="1012"/>
                    <a:pt x="1214" y="857"/>
                    <a:pt x="1245" y="687"/>
                  </a:cubicBezTo>
                  <a:cubicBezTo>
                    <a:pt x="1276" y="532"/>
                    <a:pt x="1229" y="377"/>
                    <a:pt x="1121"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338;p18">
              <a:extLst>
                <a:ext uri="{FF2B5EF4-FFF2-40B4-BE49-F238E27FC236}">
                  <a16:creationId xmlns:a16="http://schemas.microsoft.com/office/drawing/2014/main" id="{23FBA030-7007-13BA-EE80-D41A903B2F55}"/>
                </a:ext>
              </a:extLst>
            </p:cNvPr>
            <p:cNvSpPr/>
            <p:nvPr/>
          </p:nvSpPr>
          <p:spPr>
            <a:xfrm>
              <a:off x="3275025" y="2614875"/>
              <a:ext cx="31350" cy="31225"/>
            </a:xfrm>
            <a:custGeom>
              <a:avLst/>
              <a:gdLst/>
              <a:ahLst/>
              <a:cxnLst/>
              <a:rect l="l" t="t" r="r" b="b"/>
              <a:pathLst>
                <a:path w="1254" h="1249" extrusionOk="0">
                  <a:moveTo>
                    <a:pt x="614" y="0"/>
                  </a:moveTo>
                  <a:cubicBezTo>
                    <a:pt x="483" y="0"/>
                    <a:pt x="354" y="38"/>
                    <a:pt x="236" y="143"/>
                  </a:cubicBezTo>
                  <a:cubicBezTo>
                    <a:pt x="112" y="252"/>
                    <a:pt x="35" y="391"/>
                    <a:pt x="4" y="562"/>
                  </a:cubicBezTo>
                  <a:cubicBezTo>
                    <a:pt x="-12" y="717"/>
                    <a:pt x="35" y="872"/>
                    <a:pt x="143" y="1012"/>
                  </a:cubicBezTo>
                  <a:cubicBezTo>
                    <a:pt x="267" y="1151"/>
                    <a:pt x="391" y="1229"/>
                    <a:pt x="577" y="1245"/>
                  </a:cubicBezTo>
                  <a:cubicBezTo>
                    <a:pt x="601" y="1247"/>
                    <a:pt x="625" y="1248"/>
                    <a:pt x="649" y="1248"/>
                  </a:cubicBezTo>
                  <a:cubicBezTo>
                    <a:pt x="780" y="1248"/>
                    <a:pt x="907" y="1210"/>
                    <a:pt x="1012" y="1105"/>
                  </a:cubicBezTo>
                  <a:cubicBezTo>
                    <a:pt x="1151" y="1012"/>
                    <a:pt x="1229" y="857"/>
                    <a:pt x="1244" y="686"/>
                  </a:cubicBezTo>
                  <a:cubicBezTo>
                    <a:pt x="1275"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339;p18">
              <a:extLst>
                <a:ext uri="{FF2B5EF4-FFF2-40B4-BE49-F238E27FC236}">
                  <a16:creationId xmlns:a16="http://schemas.microsoft.com/office/drawing/2014/main" id="{0280C7F9-FF3B-2E72-255D-5FA8AA51E244}"/>
                </a:ext>
              </a:extLst>
            </p:cNvPr>
            <p:cNvSpPr/>
            <p:nvPr/>
          </p:nvSpPr>
          <p:spPr>
            <a:xfrm>
              <a:off x="3470825" y="2632725"/>
              <a:ext cx="31375" cy="31350"/>
            </a:xfrm>
            <a:custGeom>
              <a:avLst/>
              <a:gdLst/>
              <a:ahLst/>
              <a:cxnLst/>
              <a:rect l="l" t="t" r="r" b="b"/>
              <a:pathLst>
                <a:path w="1255" h="1254" extrusionOk="0">
                  <a:moveTo>
                    <a:pt x="628" y="0"/>
                  </a:moveTo>
                  <a:cubicBezTo>
                    <a:pt x="493" y="0"/>
                    <a:pt x="359" y="48"/>
                    <a:pt x="237" y="143"/>
                  </a:cubicBezTo>
                  <a:cubicBezTo>
                    <a:pt x="112" y="267"/>
                    <a:pt x="35" y="391"/>
                    <a:pt x="4" y="577"/>
                  </a:cubicBezTo>
                  <a:cubicBezTo>
                    <a:pt x="-12" y="732"/>
                    <a:pt x="35" y="887"/>
                    <a:pt x="143" y="1011"/>
                  </a:cubicBezTo>
                  <a:cubicBezTo>
                    <a:pt x="252" y="1151"/>
                    <a:pt x="392" y="1228"/>
                    <a:pt x="578" y="1244"/>
                  </a:cubicBezTo>
                  <a:cubicBezTo>
                    <a:pt x="609" y="1250"/>
                    <a:pt x="641" y="1253"/>
                    <a:pt x="672" y="1253"/>
                  </a:cubicBezTo>
                  <a:cubicBezTo>
                    <a:pt x="795" y="1253"/>
                    <a:pt x="913" y="1206"/>
                    <a:pt x="1012" y="1120"/>
                  </a:cubicBezTo>
                  <a:cubicBezTo>
                    <a:pt x="1152" y="1011"/>
                    <a:pt x="1229" y="887"/>
                    <a:pt x="1245" y="686"/>
                  </a:cubicBezTo>
                  <a:cubicBezTo>
                    <a:pt x="1276" y="531"/>
                    <a:pt x="1229" y="375"/>
                    <a:pt x="1121" y="236"/>
                  </a:cubicBezTo>
                  <a:cubicBezTo>
                    <a:pt x="996" y="112"/>
                    <a:pt x="857" y="34"/>
                    <a:pt x="686"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340;p18">
              <a:extLst>
                <a:ext uri="{FF2B5EF4-FFF2-40B4-BE49-F238E27FC236}">
                  <a16:creationId xmlns:a16="http://schemas.microsoft.com/office/drawing/2014/main" id="{5E4BAD09-92A9-12E9-A699-2A229FA27126}"/>
                </a:ext>
              </a:extLst>
            </p:cNvPr>
            <p:cNvSpPr/>
            <p:nvPr/>
          </p:nvSpPr>
          <p:spPr>
            <a:xfrm>
              <a:off x="3666650" y="2651300"/>
              <a:ext cx="31350" cy="31250"/>
            </a:xfrm>
            <a:custGeom>
              <a:avLst/>
              <a:gdLst/>
              <a:ahLst/>
              <a:cxnLst/>
              <a:rect l="l" t="t" r="r" b="b"/>
              <a:pathLst>
                <a:path w="1254" h="1250" extrusionOk="0">
                  <a:moveTo>
                    <a:pt x="614" y="1"/>
                  </a:moveTo>
                  <a:cubicBezTo>
                    <a:pt x="483" y="1"/>
                    <a:pt x="354" y="39"/>
                    <a:pt x="236" y="144"/>
                  </a:cubicBezTo>
                  <a:cubicBezTo>
                    <a:pt x="112" y="253"/>
                    <a:pt x="34" y="392"/>
                    <a:pt x="3" y="563"/>
                  </a:cubicBezTo>
                  <a:cubicBezTo>
                    <a:pt x="-12" y="718"/>
                    <a:pt x="34" y="873"/>
                    <a:pt x="143" y="1013"/>
                  </a:cubicBezTo>
                  <a:cubicBezTo>
                    <a:pt x="267" y="1152"/>
                    <a:pt x="391" y="1230"/>
                    <a:pt x="577" y="1245"/>
                  </a:cubicBezTo>
                  <a:cubicBezTo>
                    <a:pt x="601" y="1248"/>
                    <a:pt x="625" y="1249"/>
                    <a:pt x="649" y="1249"/>
                  </a:cubicBezTo>
                  <a:cubicBezTo>
                    <a:pt x="779" y="1249"/>
                    <a:pt x="906" y="1211"/>
                    <a:pt x="1011" y="1106"/>
                  </a:cubicBezTo>
                  <a:cubicBezTo>
                    <a:pt x="1151" y="997"/>
                    <a:pt x="1228" y="858"/>
                    <a:pt x="1244" y="687"/>
                  </a:cubicBezTo>
                  <a:cubicBezTo>
                    <a:pt x="1275" y="532"/>
                    <a:pt x="1228" y="377"/>
                    <a:pt x="1120" y="237"/>
                  </a:cubicBezTo>
                  <a:cubicBezTo>
                    <a:pt x="996" y="98"/>
                    <a:pt x="856"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341;p18">
              <a:extLst>
                <a:ext uri="{FF2B5EF4-FFF2-40B4-BE49-F238E27FC236}">
                  <a16:creationId xmlns:a16="http://schemas.microsoft.com/office/drawing/2014/main" id="{B282F998-153A-80AF-7DD3-FCAD9FE255AF}"/>
                </a:ext>
              </a:extLst>
            </p:cNvPr>
            <p:cNvSpPr/>
            <p:nvPr/>
          </p:nvSpPr>
          <p:spPr>
            <a:xfrm>
              <a:off x="3862450" y="2669150"/>
              <a:ext cx="31225" cy="31225"/>
            </a:xfrm>
            <a:custGeom>
              <a:avLst/>
              <a:gdLst/>
              <a:ahLst/>
              <a:cxnLst/>
              <a:rect l="l" t="t" r="r" b="b"/>
              <a:pathLst>
                <a:path w="1249" h="1249" extrusionOk="0">
                  <a:moveTo>
                    <a:pt x="614" y="0"/>
                  </a:moveTo>
                  <a:cubicBezTo>
                    <a:pt x="483" y="0"/>
                    <a:pt x="354" y="39"/>
                    <a:pt x="236" y="144"/>
                  </a:cubicBezTo>
                  <a:cubicBezTo>
                    <a:pt x="97" y="252"/>
                    <a:pt x="35" y="392"/>
                    <a:pt x="4" y="562"/>
                  </a:cubicBezTo>
                  <a:cubicBezTo>
                    <a:pt x="-12" y="718"/>
                    <a:pt x="35" y="873"/>
                    <a:pt x="143" y="1012"/>
                  </a:cubicBezTo>
                  <a:cubicBezTo>
                    <a:pt x="267" y="1152"/>
                    <a:pt x="391" y="1229"/>
                    <a:pt x="577" y="1245"/>
                  </a:cubicBezTo>
                  <a:cubicBezTo>
                    <a:pt x="601" y="1247"/>
                    <a:pt x="625" y="1249"/>
                    <a:pt x="648" y="1249"/>
                  </a:cubicBezTo>
                  <a:cubicBezTo>
                    <a:pt x="776" y="1249"/>
                    <a:pt x="894" y="1210"/>
                    <a:pt x="1012" y="1105"/>
                  </a:cubicBezTo>
                  <a:cubicBezTo>
                    <a:pt x="1151" y="997"/>
                    <a:pt x="1229" y="857"/>
                    <a:pt x="1244" y="687"/>
                  </a:cubicBezTo>
                  <a:cubicBezTo>
                    <a:pt x="1260"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342;p18">
              <a:extLst>
                <a:ext uri="{FF2B5EF4-FFF2-40B4-BE49-F238E27FC236}">
                  <a16:creationId xmlns:a16="http://schemas.microsoft.com/office/drawing/2014/main" id="{9B7B671C-38F3-EA45-A9F0-95F96D203F6E}"/>
                </a:ext>
              </a:extLst>
            </p:cNvPr>
            <p:cNvSpPr/>
            <p:nvPr/>
          </p:nvSpPr>
          <p:spPr>
            <a:xfrm>
              <a:off x="4058250" y="2687000"/>
              <a:ext cx="31225" cy="31350"/>
            </a:xfrm>
            <a:custGeom>
              <a:avLst/>
              <a:gdLst/>
              <a:ahLst/>
              <a:cxnLst/>
              <a:rect l="l" t="t" r="r" b="b"/>
              <a:pathLst>
                <a:path w="1249" h="1254" extrusionOk="0">
                  <a:moveTo>
                    <a:pt x="628" y="1"/>
                  </a:moveTo>
                  <a:cubicBezTo>
                    <a:pt x="493" y="1"/>
                    <a:pt x="359" y="48"/>
                    <a:pt x="237" y="143"/>
                  </a:cubicBezTo>
                  <a:cubicBezTo>
                    <a:pt x="97" y="267"/>
                    <a:pt x="19" y="391"/>
                    <a:pt x="4" y="577"/>
                  </a:cubicBezTo>
                  <a:cubicBezTo>
                    <a:pt x="-12" y="732"/>
                    <a:pt x="19" y="888"/>
                    <a:pt x="143" y="1012"/>
                  </a:cubicBezTo>
                  <a:cubicBezTo>
                    <a:pt x="268" y="1151"/>
                    <a:pt x="392" y="1229"/>
                    <a:pt x="578" y="1244"/>
                  </a:cubicBezTo>
                  <a:cubicBezTo>
                    <a:pt x="609" y="1251"/>
                    <a:pt x="640" y="1254"/>
                    <a:pt x="671" y="1254"/>
                  </a:cubicBezTo>
                  <a:cubicBezTo>
                    <a:pt x="790" y="1254"/>
                    <a:pt x="901" y="1207"/>
                    <a:pt x="1012" y="1120"/>
                  </a:cubicBezTo>
                  <a:cubicBezTo>
                    <a:pt x="1152" y="996"/>
                    <a:pt x="1229" y="857"/>
                    <a:pt x="1245" y="686"/>
                  </a:cubicBezTo>
                  <a:cubicBezTo>
                    <a:pt x="1260" y="531"/>
                    <a:pt x="1229" y="376"/>
                    <a:pt x="1121" y="236"/>
                  </a:cubicBezTo>
                  <a:cubicBezTo>
                    <a:pt x="997" y="112"/>
                    <a:pt x="857" y="35"/>
                    <a:pt x="686" y="4"/>
                  </a:cubicBezTo>
                  <a:cubicBezTo>
                    <a:pt x="667" y="2"/>
                    <a:pt x="648"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343;p18">
              <a:extLst>
                <a:ext uri="{FF2B5EF4-FFF2-40B4-BE49-F238E27FC236}">
                  <a16:creationId xmlns:a16="http://schemas.microsoft.com/office/drawing/2014/main" id="{066BC6B1-5ECB-4091-5868-5C4354A9AEAB}"/>
                </a:ext>
              </a:extLst>
            </p:cNvPr>
            <p:cNvSpPr/>
            <p:nvPr/>
          </p:nvSpPr>
          <p:spPr>
            <a:xfrm>
              <a:off x="4254450" y="2705075"/>
              <a:ext cx="31575" cy="31350"/>
            </a:xfrm>
            <a:custGeom>
              <a:avLst/>
              <a:gdLst/>
              <a:ahLst/>
              <a:cxnLst/>
              <a:rect l="l" t="t" r="r" b="b"/>
              <a:pathLst>
                <a:path w="1263" h="1254" extrusionOk="0">
                  <a:moveTo>
                    <a:pt x="591" y="0"/>
                  </a:moveTo>
                  <a:cubicBezTo>
                    <a:pt x="469" y="0"/>
                    <a:pt x="351" y="47"/>
                    <a:pt x="252" y="134"/>
                  </a:cubicBezTo>
                  <a:cubicBezTo>
                    <a:pt x="112" y="258"/>
                    <a:pt x="35" y="397"/>
                    <a:pt x="4" y="568"/>
                  </a:cubicBezTo>
                  <a:cubicBezTo>
                    <a:pt x="-12" y="723"/>
                    <a:pt x="35" y="878"/>
                    <a:pt x="143" y="1018"/>
                  </a:cubicBezTo>
                  <a:cubicBezTo>
                    <a:pt x="267" y="1142"/>
                    <a:pt x="407" y="1219"/>
                    <a:pt x="578" y="1250"/>
                  </a:cubicBezTo>
                  <a:cubicBezTo>
                    <a:pt x="597" y="1252"/>
                    <a:pt x="616" y="1253"/>
                    <a:pt x="636" y="1253"/>
                  </a:cubicBezTo>
                  <a:cubicBezTo>
                    <a:pt x="771" y="1253"/>
                    <a:pt x="905" y="1206"/>
                    <a:pt x="1027" y="1111"/>
                  </a:cubicBezTo>
                  <a:cubicBezTo>
                    <a:pt x="1136" y="987"/>
                    <a:pt x="1213" y="863"/>
                    <a:pt x="1260" y="676"/>
                  </a:cubicBezTo>
                  <a:cubicBezTo>
                    <a:pt x="1276" y="521"/>
                    <a:pt x="1229" y="366"/>
                    <a:pt x="1120" y="242"/>
                  </a:cubicBezTo>
                  <a:cubicBezTo>
                    <a:pt x="996" y="103"/>
                    <a:pt x="857" y="25"/>
                    <a:pt x="686" y="9"/>
                  </a:cubicBezTo>
                  <a:cubicBezTo>
                    <a:pt x="655" y="3"/>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344;p18">
              <a:extLst>
                <a:ext uri="{FF2B5EF4-FFF2-40B4-BE49-F238E27FC236}">
                  <a16:creationId xmlns:a16="http://schemas.microsoft.com/office/drawing/2014/main" id="{9DF1FAE5-C5DC-8F4A-AB06-5354BAB83ACA}"/>
                </a:ext>
              </a:extLst>
            </p:cNvPr>
            <p:cNvSpPr/>
            <p:nvPr/>
          </p:nvSpPr>
          <p:spPr>
            <a:xfrm>
              <a:off x="4450275" y="2723050"/>
              <a:ext cx="31575" cy="31225"/>
            </a:xfrm>
            <a:custGeom>
              <a:avLst/>
              <a:gdLst/>
              <a:ahLst/>
              <a:cxnLst/>
              <a:rect l="l" t="t" r="r" b="b"/>
              <a:pathLst>
                <a:path w="1263" h="1249" extrusionOk="0">
                  <a:moveTo>
                    <a:pt x="614" y="0"/>
                  </a:moveTo>
                  <a:cubicBezTo>
                    <a:pt x="483" y="0"/>
                    <a:pt x="356" y="39"/>
                    <a:pt x="251" y="144"/>
                  </a:cubicBezTo>
                  <a:cubicBezTo>
                    <a:pt x="112" y="252"/>
                    <a:pt x="34" y="392"/>
                    <a:pt x="3" y="562"/>
                  </a:cubicBezTo>
                  <a:cubicBezTo>
                    <a:pt x="-12" y="717"/>
                    <a:pt x="34" y="872"/>
                    <a:pt x="143" y="1012"/>
                  </a:cubicBezTo>
                  <a:cubicBezTo>
                    <a:pt x="267" y="1152"/>
                    <a:pt x="406" y="1229"/>
                    <a:pt x="577" y="1245"/>
                  </a:cubicBezTo>
                  <a:cubicBezTo>
                    <a:pt x="601" y="1247"/>
                    <a:pt x="625" y="1248"/>
                    <a:pt x="649" y="1248"/>
                  </a:cubicBezTo>
                  <a:cubicBezTo>
                    <a:pt x="780" y="1248"/>
                    <a:pt x="909" y="1210"/>
                    <a:pt x="1027" y="1105"/>
                  </a:cubicBezTo>
                  <a:cubicBezTo>
                    <a:pt x="1151" y="981"/>
                    <a:pt x="1213" y="857"/>
                    <a:pt x="1259" y="671"/>
                  </a:cubicBezTo>
                  <a:cubicBezTo>
                    <a:pt x="1275" y="531"/>
                    <a:pt x="1228" y="376"/>
                    <a:pt x="1120" y="237"/>
                  </a:cubicBezTo>
                  <a:cubicBezTo>
                    <a:pt x="996" y="97"/>
                    <a:pt x="856" y="19"/>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345;p18">
              <a:extLst>
                <a:ext uri="{FF2B5EF4-FFF2-40B4-BE49-F238E27FC236}">
                  <a16:creationId xmlns:a16="http://schemas.microsoft.com/office/drawing/2014/main" id="{4DC38BAE-27CC-5497-7A62-F91229F4B299}"/>
                </a:ext>
              </a:extLst>
            </p:cNvPr>
            <p:cNvSpPr/>
            <p:nvPr/>
          </p:nvSpPr>
          <p:spPr>
            <a:xfrm>
              <a:off x="4646300" y="2740875"/>
              <a:ext cx="31350" cy="31225"/>
            </a:xfrm>
            <a:custGeom>
              <a:avLst/>
              <a:gdLst/>
              <a:ahLst/>
              <a:cxnLst/>
              <a:rect l="l" t="t" r="r" b="b"/>
              <a:pathLst>
                <a:path w="1254" h="1249" extrusionOk="0">
                  <a:moveTo>
                    <a:pt x="605" y="1"/>
                  </a:moveTo>
                  <a:cubicBezTo>
                    <a:pt x="475" y="1"/>
                    <a:pt x="347" y="39"/>
                    <a:pt x="243" y="144"/>
                  </a:cubicBezTo>
                  <a:cubicBezTo>
                    <a:pt x="103" y="253"/>
                    <a:pt x="25" y="392"/>
                    <a:pt x="10" y="563"/>
                  </a:cubicBezTo>
                  <a:cubicBezTo>
                    <a:pt x="-21" y="718"/>
                    <a:pt x="25" y="873"/>
                    <a:pt x="134" y="1012"/>
                  </a:cubicBezTo>
                  <a:cubicBezTo>
                    <a:pt x="258" y="1152"/>
                    <a:pt x="398" y="1230"/>
                    <a:pt x="568" y="1245"/>
                  </a:cubicBezTo>
                  <a:cubicBezTo>
                    <a:pt x="592" y="1248"/>
                    <a:pt x="616" y="1249"/>
                    <a:pt x="640" y="1249"/>
                  </a:cubicBezTo>
                  <a:cubicBezTo>
                    <a:pt x="771" y="1249"/>
                    <a:pt x="900" y="1210"/>
                    <a:pt x="1018" y="1106"/>
                  </a:cubicBezTo>
                  <a:cubicBezTo>
                    <a:pt x="1142" y="997"/>
                    <a:pt x="1220" y="857"/>
                    <a:pt x="1251" y="687"/>
                  </a:cubicBezTo>
                  <a:cubicBezTo>
                    <a:pt x="1266" y="532"/>
                    <a:pt x="1220" y="377"/>
                    <a:pt x="1111"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346;p18">
              <a:extLst>
                <a:ext uri="{FF2B5EF4-FFF2-40B4-BE49-F238E27FC236}">
                  <a16:creationId xmlns:a16="http://schemas.microsoft.com/office/drawing/2014/main" id="{BCCACF0E-BA8D-9BDB-B9B4-4E750BC2DFF2}"/>
                </a:ext>
              </a:extLst>
            </p:cNvPr>
            <p:cNvSpPr/>
            <p:nvPr/>
          </p:nvSpPr>
          <p:spPr>
            <a:xfrm>
              <a:off x="4842100" y="2758725"/>
              <a:ext cx="31350" cy="31225"/>
            </a:xfrm>
            <a:custGeom>
              <a:avLst/>
              <a:gdLst/>
              <a:ahLst/>
              <a:cxnLst/>
              <a:rect l="l" t="t" r="r" b="b"/>
              <a:pathLst>
                <a:path w="1254" h="1249" extrusionOk="0">
                  <a:moveTo>
                    <a:pt x="605" y="0"/>
                  </a:moveTo>
                  <a:cubicBezTo>
                    <a:pt x="475" y="0"/>
                    <a:pt x="348" y="39"/>
                    <a:pt x="243" y="143"/>
                  </a:cubicBezTo>
                  <a:cubicBezTo>
                    <a:pt x="103" y="267"/>
                    <a:pt x="26" y="392"/>
                    <a:pt x="10" y="578"/>
                  </a:cubicBezTo>
                  <a:cubicBezTo>
                    <a:pt x="-21" y="717"/>
                    <a:pt x="26" y="872"/>
                    <a:pt x="134" y="1012"/>
                  </a:cubicBezTo>
                  <a:cubicBezTo>
                    <a:pt x="258" y="1152"/>
                    <a:pt x="398" y="1229"/>
                    <a:pt x="569" y="1245"/>
                  </a:cubicBezTo>
                  <a:cubicBezTo>
                    <a:pt x="593" y="1247"/>
                    <a:pt x="617" y="1248"/>
                    <a:pt x="641" y="1248"/>
                  </a:cubicBezTo>
                  <a:cubicBezTo>
                    <a:pt x="771" y="1248"/>
                    <a:pt x="900" y="1210"/>
                    <a:pt x="1018" y="1105"/>
                  </a:cubicBezTo>
                  <a:cubicBezTo>
                    <a:pt x="1142" y="996"/>
                    <a:pt x="1220" y="857"/>
                    <a:pt x="1251" y="686"/>
                  </a:cubicBezTo>
                  <a:cubicBezTo>
                    <a:pt x="1267" y="531"/>
                    <a:pt x="1220"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347;p18">
              <a:extLst>
                <a:ext uri="{FF2B5EF4-FFF2-40B4-BE49-F238E27FC236}">
                  <a16:creationId xmlns:a16="http://schemas.microsoft.com/office/drawing/2014/main" id="{1B69519E-F269-5886-2F09-E66CBEDEC279}"/>
                </a:ext>
              </a:extLst>
            </p:cNvPr>
            <p:cNvSpPr/>
            <p:nvPr/>
          </p:nvSpPr>
          <p:spPr>
            <a:xfrm>
              <a:off x="5037925" y="2776575"/>
              <a:ext cx="31350" cy="31575"/>
            </a:xfrm>
            <a:custGeom>
              <a:avLst/>
              <a:gdLst/>
              <a:ahLst/>
              <a:cxnLst/>
              <a:rect l="l" t="t" r="r" b="b"/>
              <a:pathLst>
                <a:path w="1254" h="1263" extrusionOk="0">
                  <a:moveTo>
                    <a:pt x="618" y="0"/>
                  </a:moveTo>
                  <a:cubicBezTo>
                    <a:pt x="483" y="0"/>
                    <a:pt x="351" y="48"/>
                    <a:pt x="242" y="143"/>
                  </a:cubicBezTo>
                  <a:cubicBezTo>
                    <a:pt x="103" y="267"/>
                    <a:pt x="25" y="407"/>
                    <a:pt x="10" y="577"/>
                  </a:cubicBezTo>
                  <a:cubicBezTo>
                    <a:pt x="-21" y="732"/>
                    <a:pt x="25" y="887"/>
                    <a:pt x="134" y="1027"/>
                  </a:cubicBezTo>
                  <a:cubicBezTo>
                    <a:pt x="258" y="1151"/>
                    <a:pt x="397" y="1229"/>
                    <a:pt x="568" y="1260"/>
                  </a:cubicBezTo>
                  <a:cubicBezTo>
                    <a:pt x="587" y="1261"/>
                    <a:pt x="607" y="1262"/>
                    <a:pt x="626" y="1262"/>
                  </a:cubicBezTo>
                  <a:cubicBezTo>
                    <a:pt x="762" y="1262"/>
                    <a:pt x="896" y="1215"/>
                    <a:pt x="1018" y="1120"/>
                  </a:cubicBezTo>
                  <a:cubicBezTo>
                    <a:pt x="1142" y="1027"/>
                    <a:pt x="1219" y="872"/>
                    <a:pt x="1250" y="686"/>
                  </a:cubicBezTo>
                  <a:cubicBezTo>
                    <a:pt x="1266" y="531"/>
                    <a:pt x="1219" y="375"/>
                    <a:pt x="1111" y="251"/>
                  </a:cubicBezTo>
                  <a:cubicBezTo>
                    <a:pt x="987" y="112"/>
                    <a:pt x="863" y="34"/>
                    <a:pt x="677" y="3"/>
                  </a:cubicBezTo>
                  <a:cubicBezTo>
                    <a:pt x="657" y="1"/>
                    <a:pt x="638" y="0"/>
                    <a:pt x="61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348;p18">
              <a:extLst>
                <a:ext uri="{FF2B5EF4-FFF2-40B4-BE49-F238E27FC236}">
                  <a16:creationId xmlns:a16="http://schemas.microsoft.com/office/drawing/2014/main" id="{20045639-F6E0-76AD-F1AD-601CBC520E4B}"/>
                </a:ext>
              </a:extLst>
            </p:cNvPr>
            <p:cNvSpPr/>
            <p:nvPr/>
          </p:nvSpPr>
          <p:spPr>
            <a:xfrm>
              <a:off x="5233725" y="2794775"/>
              <a:ext cx="31350" cy="31225"/>
            </a:xfrm>
            <a:custGeom>
              <a:avLst/>
              <a:gdLst/>
              <a:ahLst/>
              <a:cxnLst/>
              <a:rect l="l" t="t" r="r" b="b"/>
              <a:pathLst>
                <a:path w="1254" h="1249" extrusionOk="0">
                  <a:moveTo>
                    <a:pt x="605" y="1"/>
                  </a:moveTo>
                  <a:cubicBezTo>
                    <a:pt x="475" y="1"/>
                    <a:pt x="347" y="39"/>
                    <a:pt x="243" y="144"/>
                  </a:cubicBezTo>
                  <a:cubicBezTo>
                    <a:pt x="103" y="252"/>
                    <a:pt x="25" y="392"/>
                    <a:pt x="10" y="563"/>
                  </a:cubicBezTo>
                  <a:cubicBezTo>
                    <a:pt x="-21" y="718"/>
                    <a:pt x="25" y="873"/>
                    <a:pt x="134" y="1012"/>
                  </a:cubicBezTo>
                  <a:cubicBezTo>
                    <a:pt x="258" y="1152"/>
                    <a:pt x="398" y="1229"/>
                    <a:pt x="568" y="1245"/>
                  </a:cubicBezTo>
                  <a:cubicBezTo>
                    <a:pt x="592" y="1247"/>
                    <a:pt x="616" y="1249"/>
                    <a:pt x="640" y="1249"/>
                  </a:cubicBezTo>
                  <a:cubicBezTo>
                    <a:pt x="771" y="1249"/>
                    <a:pt x="900" y="1210"/>
                    <a:pt x="1018" y="1105"/>
                  </a:cubicBezTo>
                  <a:cubicBezTo>
                    <a:pt x="1142" y="1012"/>
                    <a:pt x="1220" y="857"/>
                    <a:pt x="1251" y="687"/>
                  </a:cubicBezTo>
                  <a:cubicBezTo>
                    <a:pt x="1266" y="532"/>
                    <a:pt x="1220" y="376"/>
                    <a:pt x="1111" y="237"/>
                  </a:cubicBezTo>
                  <a:cubicBezTo>
                    <a:pt x="987" y="97"/>
                    <a:pt x="847"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349;p18">
              <a:extLst>
                <a:ext uri="{FF2B5EF4-FFF2-40B4-BE49-F238E27FC236}">
                  <a16:creationId xmlns:a16="http://schemas.microsoft.com/office/drawing/2014/main" id="{0F49CE20-81EB-D6FF-D53F-03A68349000C}"/>
                </a:ext>
              </a:extLst>
            </p:cNvPr>
            <p:cNvSpPr/>
            <p:nvPr/>
          </p:nvSpPr>
          <p:spPr>
            <a:xfrm>
              <a:off x="5429300" y="2812600"/>
              <a:ext cx="31575" cy="31250"/>
            </a:xfrm>
            <a:custGeom>
              <a:avLst/>
              <a:gdLst/>
              <a:ahLst/>
              <a:cxnLst/>
              <a:rect l="l" t="t" r="r" b="b"/>
              <a:pathLst>
                <a:path w="1263" h="1250" extrusionOk="0">
                  <a:moveTo>
                    <a:pt x="614" y="1"/>
                  </a:moveTo>
                  <a:cubicBezTo>
                    <a:pt x="484" y="1"/>
                    <a:pt x="357" y="39"/>
                    <a:pt x="252" y="144"/>
                  </a:cubicBezTo>
                  <a:cubicBezTo>
                    <a:pt x="112" y="253"/>
                    <a:pt x="35" y="392"/>
                    <a:pt x="4" y="563"/>
                  </a:cubicBezTo>
                  <a:cubicBezTo>
                    <a:pt x="-12" y="718"/>
                    <a:pt x="35" y="873"/>
                    <a:pt x="143" y="1013"/>
                  </a:cubicBezTo>
                  <a:cubicBezTo>
                    <a:pt x="267" y="1152"/>
                    <a:pt x="407" y="1230"/>
                    <a:pt x="578" y="1245"/>
                  </a:cubicBezTo>
                  <a:cubicBezTo>
                    <a:pt x="602" y="1248"/>
                    <a:pt x="626" y="1249"/>
                    <a:pt x="650" y="1249"/>
                  </a:cubicBezTo>
                  <a:cubicBezTo>
                    <a:pt x="780" y="1249"/>
                    <a:pt x="909" y="1211"/>
                    <a:pt x="1027" y="1106"/>
                  </a:cubicBezTo>
                  <a:cubicBezTo>
                    <a:pt x="1151" y="1013"/>
                    <a:pt x="1229" y="873"/>
                    <a:pt x="1260" y="687"/>
                  </a:cubicBezTo>
                  <a:cubicBezTo>
                    <a:pt x="1276" y="532"/>
                    <a:pt x="1229" y="377"/>
                    <a:pt x="1120" y="237"/>
                  </a:cubicBezTo>
                  <a:cubicBezTo>
                    <a:pt x="996" y="98"/>
                    <a:pt x="857"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350;p18">
              <a:extLst>
                <a:ext uri="{FF2B5EF4-FFF2-40B4-BE49-F238E27FC236}">
                  <a16:creationId xmlns:a16="http://schemas.microsoft.com/office/drawing/2014/main" id="{5DDFC8D7-0E29-55C2-2270-503A0B51F049}"/>
                </a:ext>
              </a:extLst>
            </p:cNvPr>
            <p:cNvSpPr/>
            <p:nvPr/>
          </p:nvSpPr>
          <p:spPr>
            <a:xfrm>
              <a:off x="2266500" y="2842100"/>
              <a:ext cx="31225" cy="31200"/>
            </a:xfrm>
            <a:custGeom>
              <a:avLst/>
              <a:gdLst/>
              <a:ahLst/>
              <a:cxnLst/>
              <a:rect l="l" t="t" r="r" b="b"/>
              <a:pathLst>
                <a:path w="1249" h="1248" extrusionOk="0">
                  <a:moveTo>
                    <a:pt x="628" y="0"/>
                  </a:moveTo>
                  <a:cubicBezTo>
                    <a:pt x="493" y="0"/>
                    <a:pt x="359" y="48"/>
                    <a:pt x="237" y="143"/>
                  </a:cubicBezTo>
                  <a:cubicBezTo>
                    <a:pt x="97" y="267"/>
                    <a:pt x="20" y="391"/>
                    <a:pt x="4" y="577"/>
                  </a:cubicBezTo>
                  <a:cubicBezTo>
                    <a:pt x="-11" y="732"/>
                    <a:pt x="20" y="872"/>
                    <a:pt x="144" y="1011"/>
                  </a:cubicBezTo>
                  <a:cubicBezTo>
                    <a:pt x="252" y="1151"/>
                    <a:pt x="392" y="1229"/>
                    <a:pt x="562" y="1244"/>
                  </a:cubicBezTo>
                  <a:cubicBezTo>
                    <a:pt x="587" y="1247"/>
                    <a:pt x="612" y="1248"/>
                    <a:pt x="636" y="1248"/>
                  </a:cubicBezTo>
                  <a:cubicBezTo>
                    <a:pt x="766" y="1248"/>
                    <a:pt x="895" y="1211"/>
                    <a:pt x="1012" y="1120"/>
                  </a:cubicBezTo>
                  <a:cubicBezTo>
                    <a:pt x="1152" y="996"/>
                    <a:pt x="1229" y="856"/>
                    <a:pt x="1245" y="686"/>
                  </a:cubicBezTo>
                  <a:cubicBezTo>
                    <a:pt x="1260" y="531"/>
                    <a:pt x="1229" y="376"/>
                    <a:pt x="1105" y="236"/>
                  </a:cubicBezTo>
                  <a:cubicBezTo>
                    <a:pt x="997" y="96"/>
                    <a:pt x="857" y="34"/>
                    <a:pt x="687"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351;p18">
              <a:extLst>
                <a:ext uri="{FF2B5EF4-FFF2-40B4-BE49-F238E27FC236}">
                  <a16:creationId xmlns:a16="http://schemas.microsoft.com/office/drawing/2014/main" id="{28B57BDA-E0CA-8DC9-3090-AA9DEF2FCC97}"/>
                </a:ext>
              </a:extLst>
            </p:cNvPr>
            <p:cNvSpPr/>
            <p:nvPr/>
          </p:nvSpPr>
          <p:spPr>
            <a:xfrm>
              <a:off x="2462300" y="2860150"/>
              <a:ext cx="31225" cy="31350"/>
            </a:xfrm>
            <a:custGeom>
              <a:avLst/>
              <a:gdLst/>
              <a:ahLst/>
              <a:cxnLst/>
              <a:rect l="l" t="t" r="r" b="b"/>
              <a:pathLst>
                <a:path w="1249" h="1254" extrusionOk="0">
                  <a:moveTo>
                    <a:pt x="592" y="1"/>
                  </a:moveTo>
                  <a:cubicBezTo>
                    <a:pt x="469" y="1"/>
                    <a:pt x="348" y="48"/>
                    <a:pt x="237" y="134"/>
                  </a:cubicBezTo>
                  <a:cubicBezTo>
                    <a:pt x="97" y="258"/>
                    <a:pt x="20" y="398"/>
                    <a:pt x="4" y="569"/>
                  </a:cubicBezTo>
                  <a:cubicBezTo>
                    <a:pt x="-11" y="724"/>
                    <a:pt x="20" y="879"/>
                    <a:pt x="144" y="1018"/>
                  </a:cubicBezTo>
                  <a:cubicBezTo>
                    <a:pt x="253" y="1143"/>
                    <a:pt x="392" y="1220"/>
                    <a:pt x="563" y="1251"/>
                  </a:cubicBezTo>
                  <a:cubicBezTo>
                    <a:pt x="582" y="1253"/>
                    <a:pt x="602" y="1254"/>
                    <a:pt x="621" y="1254"/>
                  </a:cubicBezTo>
                  <a:cubicBezTo>
                    <a:pt x="756" y="1254"/>
                    <a:pt x="890" y="1207"/>
                    <a:pt x="1013" y="1112"/>
                  </a:cubicBezTo>
                  <a:cubicBezTo>
                    <a:pt x="1152" y="987"/>
                    <a:pt x="1230" y="863"/>
                    <a:pt x="1245" y="677"/>
                  </a:cubicBezTo>
                  <a:cubicBezTo>
                    <a:pt x="1261" y="522"/>
                    <a:pt x="1230" y="367"/>
                    <a:pt x="1106" y="243"/>
                  </a:cubicBezTo>
                  <a:cubicBezTo>
                    <a:pt x="997" y="103"/>
                    <a:pt x="857" y="26"/>
                    <a:pt x="687" y="10"/>
                  </a:cubicBezTo>
                  <a:cubicBezTo>
                    <a:pt x="655" y="4"/>
                    <a:pt x="624" y="1"/>
                    <a:pt x="59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352;p18">
              <a:extLst>
                <a:ext uri="{FF2B5EF4-FFF2-40B4-BE49-F238E27FC236}">
                  <a16:creationId xmlns:a16="http://schemas.microsoft.com/office/drawing/2014/main" id="{2CB309EF-BE46-C91C-6DEE-E8364C2C5E66}"/>
                </a:ext>
              </a:extLst>
            </p:cNvPr>
            <p:cNvSpPr/>
            <p:nvPr/>
          </p:nvSpPr>
          <p:spPr>
            <a:xfrm>
              <a:off x="2658125" y="2878150"/>
              <a:ext cx="31225" cy="31225"/>
            </a:xfrm>
            <a:custGeom>
              <a:avLst/>
              <a:gdLst/>
              <a:ahLst/>
              <a:cxnLst/>
              <a:rect l="l" t="t" r="r" b="b"/>
              <a:pathLst>
                <a:path w="1249" h="1249" extrusionOk="0">
                  <a:moveTo>
                    <a:pt x="614" y="0"/>
                  </a:moveTo>
                  <a:cubicBezTo>
                    <a:pt x="483" y="0"/>
                    <a:pt x="354" y="38"/>
                    <a:pt x="236" y="143"/>
                  </a:cubicBezTo>
                  <a:cubicBezTo>
                    <a:pt x="97" y="252"/>
                    <a:pt x="19" y="392"/>
                    <a:pt x="4" y="562"/>
                  </a:cubicBezTo>
                  <a:cubicBezTo>
                    <a:pt x="-12" y="717"/>
                    <a:pt x="19" y="872"/>
                    <a:pt x="143" y="1012"/>
                  </a:cubicBezTo>
                  <a:cubicBezTo>
                    <a:pt x="252" y="1151"/>
                    <a:pt x="392" y="1229"/>
                    <a:pt x="562" y="1245"/>
                  </a:cubicBezTo>
                  <a:cubicBezTo>
                    <a:pt x="586" y="1247"/>
                    <a:pt x="610" y="1248"/>
                    <a:pt x="634" y="1248"/>
                  </a:cubicBezTo>
                  <a:cubicBezTo>
                    <a:pt x="765" y="1248"/>
                    <a:pt x="894" y="1210"/>
                    <a:pt x="1012" y="1105"/>
                  </a:cubicBezTo>
                  <a:cubicBezTo>
                    <a:pt x="1151" y="981"/>
                    <a:pt x="1229" y="857"/>
                    <a:pt x="1245" y="671"/>
                  </a:cubicBezTo>
                  <a:cubicBezTo>
                    <a:pt x="1260" y="531"/>
                    <a:pt x="1229" y="376"/>
                    <a:pt x="1105"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353;p18">
              <a:extLst>
                <a:ext uri="{FF2B5EF4-FFF2-40B4-BE49-F238E27FC236}">
                  <a16:creationId xmlns:a16="http://schemas.microsoft.com/office/drawing/2014/main" id="{A838E7CD-BAD3-5558-5BC1-2FDA616DDAA9}"/>
                </a:ext>
              </a:extLst>
            </p:cNvPr>
            <p:cNvSpPr/>
            <p:nvPr/>
          </p:nvSpPr>
          <p:spPr>
            <a:xfrm>
              <a:off x="2854325" y="2895975"/>
              <a:ext cx="31350" cy="31225"/>
            </a:xfrm>
            <a:custGeom>
              <a:avLst/>
              <a:gdLst/>
              <a:ahLst/>
              <a:cxnLst/>
              <a:rect l="l" t="t" r="r" b="b"/>
              <a:pathLst>
                <a:path w="1254" h="1249" extrusionOk="0">
                  <a:moveTo>
                    <a:pt x="614" y="1"/>
                  </a:moveTo>
                  <a:cubicBezTo>
                    <a:pt x="483" y="1"/>
                    <a:pt x="354" y="39"/>
                    <a:pt x="236" y="144"/>
                  </a:cubicBezTo>
                  <a:cubicBezTo>
                    <a:pt x="112" y="252"/>
                    <a:pt x="35" y="392"/>
                    <a:pt x="4" y="563"/>
                  </a:cubicBezTo>
                  <a:cubicBezTo>
                    <a:pt x="-12" y="718"/>
                    <a:pt x="35" y="873"/>
                    <a:pt x="143" y="1012"/>
                  </a:cubicBezTo>
                  <a:cubicBezTo>
                    <a:pt x="267" y="1152"/>
                    <a:pt x="391" y="1229"/>
                    <a:pt x="577" y="1245"/>
                  </a:cubicBezTo>
                  <a:cubicBezTo>
                    <a:pt x="601" y="1247"/>
                    <a:pt x="625" y="1249"/>
                    <a:pt x="649" y="1249"/>
                  </a:cubicBezTo>
                  <a:cubicBezTo>
                    <a:pt x="780" y="1249"/>
                    <a:pt x="907" y="1210"/>
                    <a:pt x="1012" y="1105"/>
                  </a:cubicBezTo>
                  <a:cubicBezTo>
                    <a:pt x="1136" y="997"/>
                    <a:pt x="1213" y="857"/>
                    <a:pt x="1244" y="687"/>
                  </a:cubicBezTo>
                  <a:cubicBezTo>
                    <a:pt x="1275" y="532"/>
                    <a:pt x="1229" y="376"/>
                    <a:pt x="1120"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354;p18">
              <a:extLst>
                <a:ext uri="{FF2B5EF4-FFF2-40B4-BE49-F238E27FC236}">
                  <a16:creationId xmlns:a16="http://schemas.microsoft.com/office/drawing/2014/main" id="{D30098DC-E0C8-4CEF-D5EC-C957292A36C2}"/>
                </a:ext>
              </a:extLst>
            </p:cNvPr>
            <p:cNvSpPr/>
            <p:nvPr/>
          </p:nvSpPr>
          <p:spPr>
            <a:xfrm>
              <a:off x="3050125" y="2913800"/>
              <a:ext cx="31375" cy="31250"/>
            </a:xfrm>
            <a:custGeom>
              <a:avLst/>
              <a:gdLst/>
              <a:ahLst/>
              <a:cxnLst/>
              <a:rect l="l" t="t" r="r" b="b"/>
              <a:pathLst>
                <a:path w="1255" h="1250" extrusionOk="0">
                  <a:moveTo>
                    <a:pt x="614" y="1"/>
                  </a:moveTo>
                  <a:cubicBezTo>
                    <a:pt x="484" y="1"/>
                    <a:pt x="355" y="39"/>
                    <a:pt x="237" y="144"/>
                  </a:cubicBezTo>
                  <a:cubicBezTo>
                    <a:pt x="113" y="268"/>
                    <a:pt x="35" y="392"/>
                    <a:pt x="4" y="579"/>
                  </a:cubicBezTo>
                  <a:cubicBezTo>
                    <a:pt x="-12" y="718"/>
                    <a:pt x="19" y="873"/>
                    <a:pt x="144" y="1013"/>
                  </a:cubicBezTo>
                  <a:cubicBezTo>
                    <a:pt x="252" y="1152"/>
                    <a:pt x="392" y="1230"/>
                    <a:pt x="578" y="1245"/>
                  </a:cubicBezTo>
                  <a:cubicBezTo>
                    <a:pt x="602" y="1248"/>
                    <a:pt x="626" y="1249"/>
                    <a:pt x="650" y="1249"/>
                  </a:cubicBezTo>
                  <a:cubicBezTo>
                    <a:pt x="780" y="1249"/>
                    <a:pt x="907" y="1211"/>
                    <a:pt x="1012" y="1106"/>
                  </a:cubicBezTo>
                  <a:cubicBezTo>
                    <a:pt x="1152" y="1013"/>
                    <a:pt x="1214" y="858"/>
                    <a:pt x="1245" y="687"/>
                  </a:cubicBezTo>
                  <a:cubicBezTo>
                    <a:pt x="1276" y="532"/>
                    <a:pt x="1229" y="377"/>
                    <a:pt x="1121" y="237"/>
                  </a:cubicBezTo>
                  <a:cubicBezTo>
                    <a:pt x="997" y="98"/>
                    <a:pt x="857"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355;p18">
              <a:extLst>
                <a:ext uri="{FF2B5EF4-FFF2-40B4-BE49-F238E27FC236}">
                  <a16:creationId xmlns:a16="http://schemas.microsoft.com/office/drawing/2014/main" id="{93169562-5801-99DD-70A7-BFD854B33DB1}"/>
                </a:ext>
              </a:extLst>
            </p:cNvPr>
            <p:cNvSpPr/>
            <p:nvPr/>
          </p:nvSpPr>
          <p:spPr>
            <a:xfrm>
              <a:off x="3245950" y="2931675"/>
              <a:ext cx="31350" cy="31575"/>
            </a:xfrm>
            <a:custGeom>
              <a:avLst/>
              <a:gdLst/>
              <a:ahLst/>
              <a:cxnLst/>
              <a:rect l="l" t="t" r="r" b="b"/>
              <a:pathLst>
                <a:path w="1254" h="1263" extrusionOk="0">
                  <a:moveTo>
                    <a:pt x="628" y="0"/>
                  </a:moveTo>
                  <a:cubicBezTo>
                    <a:pt x="492" y="0"/>
                    <a:pt x="358" y="48"/>
                    <a:pt x="236" y="143"/>
                  </a:cubicBezTo>
                  <a:cubicBezTo>
                    <a:pt x="112" y="267"/>
                    <a:pt x="34" y="406"/>
                    <a:pt x="3" y="577"/>
                  </a:cubicBezTo>
                  <a:cubicBezTo>
                    <a:pt x="-12" y="732"/>
                    <a:pt x="34" y="887"/>
                    <a:pt x="143" y="1027"/>
                  </a:cubicBezTo>
                  <a:cubicBezTo>
                    <a:pt x="267" y="1151"/>
                    <a:pt x="391" y="1228"/>
                    <a:pt x="577" y="1259"/>
                  </a:cubicBezTo>
                  <a:cubicBezTo>
                    <a:pt x="597" y="1261"/>
                    <a:pt x="616" y="1262"/>
                    <a:pt x="635" y="1262"/>
                  </a:cubicBezTo>
                  <a:cubicBezTo>
                    <a:pt x="771" y="1262"/>
                    <a:pt x="903" y="1215"/>
                    <a:pt x="1011" y="1120"/>
                  </a:cubicBezTo>
                  <a:cubicBezTo>
                    <a:pt x="1151" y="1027"/>
                    <a:pt x="1229" y="872"/>
                    <a:pt x="1244" y="686"/>
                  </a:cubicBezTo>
                  <a:cubicBezTo>
                    <a:pt x="1275" y="530"/>
                    <a:pt x="1229" y="375"/>
                    <a:pt x="1120" y="251"/>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356;p18">
              <a:extLst>
                <a:ext uri="{FF2B5EF4-FFF2-40B4-BE49-F238E27FC236}">
                  <a16:creationId xmlns:a16="http://schemas.microsoft.com/office/drawing/2014/main" id="{4809FEE7-1FEC-A9AA-2A22-67B902EABFF8}"/>
                </a:ext>
              </a:extLst>
            </p:cNvPr>
            <p:cNvSpPr/>
            <p:nvPr/>
          </p:nvSpPr>
          <p:spPr>
            <a:xfrm>
              <a:off x="3441750" y="2949875"/>
              <a:ext cx="31350" cy="31225"/>
            </a:xfrm>
            <a:custGeom>
              <a:avLst/>
              <a:gdLst/>
              <a:ahLst/>
              <a:cxnLst/>
              <a:rect l="l" t="t" r="r" b="b"/>
              <a:pathLst>
                <a:path w="1254" h="1249" extrusionOk="0">
                  <a:moveTo>
                    <a:pt x="614" y="0"/>
                  </a:moveTo>
                  <a:cubicBezTo>
                    <a:pt x="483" y="0"/>
                    <a:pt x="354" y="39"/>
                    <a:pt x="236" y="144"/>
                  </a:cubicBezTo>
                  <a:cubicBezTo>
                    <a:pt x="112" y="252"/>
                    <a:pt x="35" y="392"/>
                    <a:pt x="4" y="562"/>
                  </a:cubicBezTo>
                  <a:cubicBezTo>
                    <a:pt x="-12" y="717"/>
                    <a:pt x="35" y="873"/>
                    <a:pt x="143" y="1012"/>
                  </a:cubicBezTo>
                  <a:cubicBezTo>
                    <a:pt x="252" y="1152"/>
                    <a:pt x="391" y="1229"/>
                    <a:pt x="578" y="1245"/>
                  </a:cubicBezTo>
                  <a:cubicBezTo>
                    <a:pt x="602" y="1247"/>
                    <a:pt x="625" y="1248"/>
                    <a:pt x="649" y="1248"/>
                  </a:cubicBezTo>
                  <a:cubicBezTo>
                    <a:pt x="780" y="1248"/>
                    <a:pt x="907" y="1210"/>
                    <a:pt x="1012" y="1105"/>
                  </a:cubicBezTo>
                  <a:cubicBezTo>
                    <a:pt x="1151" y="1012"/>
                    <a:pt x="1229" y="857"/>
                    <a:pt x="1244" y="686"/>
                  </a:cubicBezTo>
                  <a:cubicBezTo>
                    <a:pt x="1275"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357;p18">
              <a:extLst>
                <a:ext uri="{FF2B5EF4-FFF2-40B4-BE49-F238E27FC236}">
                  <a16:creationId xmlns:a16="http://schemas.microsoft.com/office/drawing/2014/main" id="{67C0B18D-9DF6-7EF8-EF7A-96FE91D9B5D1}"/>
                </a:ext>
              </a:extLst>
            </p:cNvPr>
            <p:cNvSpPr/>
            <p:nvPr/>
          </p:nvSpPr>
          <p:spPr>
            <a:xfrm>
              <a:off x="3637575" y="2968125"/>
              <a:ext cx="31350" cy="31200"/>
            </a:xfrm>
            <a:custGeom>
              <a:avLst/>
              <a:gdLst/>
              <a:ahLst/>
              <a:cxnLst/>
              <a:rect l="l" t="t" r="r" b="b"/>
              <a:pathLst>
                <a:path w="1254" h="1248" extrusionOk="0">
                  <a:moveTo>
                    <a:pt x="627" y="0"/>
                  </a:moveTo>
                  <a:cubicBezTo>
                    <a:pt x="492" y="0"/>
                    <a:pt x="358" y="48"/>
                    <a:pt x="236" y="143"/>
                  </a:cubicBezTo>
                  <a:cubicBezTo>
                    <a:pt x="112" y="267"/>
                    <a:pt x="34" y="391"/>
                    <a:pt x="3" y="577"/>
                  </a:cubicBezTo>
                  <a:cubicBezTo>
                    <a:pt x="-13" y="732"/>
                    <a:pt x="34" y="872"/>
                    <a:pt x="143" y="1011"/>
                  </a:cubicBezTo>
                  <a:cubicBezTo>
                    <a:pt x="267" y="1151"/>
                    <a:pt x="391" y="1228"/>
                    <a:pt x="577" y="1244"/>
                  </a:cubicBezTo>
                  <a:cubicBezTo>
                    <a:pt x="601" y="1246"/>
                    <a:pt x="626" y="1248"/>
                    <a:pt x="650" y="1248"/>
                  </a:cubicBezTo>
                  <a:cubicBezTo>
                    <a:pt x="780" y="1248"/>
                    <a:pt x="907" y="1211"/>
                    <a:pt x="1011" y="1120"/>
                  </a:cubicBezTo>
                  <a:cubicBezTo>
                    <a:pt x="1151" y="996"/>
                    <a:pt x="1228" y="856"/>
                    <a:pt x="1244" y="685"/>
                  </a:cubicBezTo>
                  <a:cubicBezTo>
                    <a:pt x="1275" y="530"/>
                    <a:pt x="1228" y="375"/>
                    <a:pt x="1120" y="236"/>
                  </a:cubicBezTo>
                  <a:cubicBezTo>
                    <a:pt x="996" y="96"/>
                    <a:pt x="856" y="34"/>
                    <a:pt x="685" y="3"/>
                  </a:cubicBezTo>
                  <a:cubicBezTo>
                    <a:pt x="666" y="1"/>
                    <a:pt x="647" y="0"/>
                    <a:pt x="627"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358;p18">
              <a:extLst>
                <a:ext uri="{FF2B5EF4-FFF2-40B4-BE49-F238E27FC236}">
                  <a16:creationId xmlns:a16="http://schemas.microsoft.com/office/drawing/2014/main" id="{3FEB26C3-999C-CD62-D7D5-CDE7B3A999B8}"/>
                </a:ext>
              </a:extLst>
            </p:cNvPr>
            <p:cNvSpPr/>
            <p:nvPr/>
          </p:nvSpPr>
          <p:spPr>
            <a:xfrm>
              <a:off x="3833375" y="2986175"/>
              <a:ext cx="31200" cy="31350"/>
            </a:xfrm>
            <a:custGeom>
              <a:avLst/>
              <a:gdLst/>
              <a:ahLst/>
              <a:cxnLst/>
              <a:rect l="l" t="t" r="r" b="b"/>
              <a:pathLst>
                <a:path w="1248" h="1254" extrusionOk="0">
                  <a:moveTo>
                    <a:pt x="591" y="1"/>
                  </a:moveTo>
                  <a:cubicBezTo>
                    <a:pt x="468" y="1"/>
                    <a:pt x="347" y="48"/>
                    <a:pt x="236" y="134"/>
                  </a:cubicBezTo>
                  <a:cubicBezTo>
                    <a:pt x="96" y="258"/>
                    <a:pt x="34" y="398"/>
                    <a:pt x="3" y="568"/>
                  </a:cubicBezTo>
                  <a:cubicBezTo>
                    <a:pt x="-12" y="723"/>
                    <a:pt x="34" y="878"/>
                    <a:pt x="143" y="1018"/>
                  </a:cubicBezTo>
                  <a:cubicBezTo>
                    <a:pt x="267" y="1142"/>
                    <a:pt x="391" y="1220"/>
                    <a:pt x="577" y="1251"/>
                  </a:cubicBezTo>
                  <a:cubicBezTo>
                    <a:pt x="597" y="1253"/>
                    <a:pt x="616" y="1254"/>
                    <a:pt x="635" y="1254"/>
                  </a:cubicBezTo>
                  <a:cubicBezTo>
                    <a:pt x="767" y="1254"/>
                    <a:pt x="889" y="1206"/>
                    <a:pt x="1011" y="1111"/>
                  </a:cubicBezTo>
                  <a:cubicBezTo>
                    <a:pt x="1151" y="987"/>
                    <a:pt x="1229" y="863"/>
                    <a:pt x="1244" y="677"/>
                  </a:cubicBezTo>
                  <a:cubicBezTo>
                    <a:pt x="1260" y="522"/>
                    <a:pt x="1229" y="367"/>
                    <a:pt x="1120" y="243"/>
                  </a:cubicBezTo>
                  <a:cubicBezTo>
                    <a:pt x="996" y="103"/>
                    <a:pt x="856" y="25"/>
                    <a:pt x="686" y="10"/>
                  </a:cubicBezTo>
                  <a:cubicBezTo>
                    <a:pt x="654" y="4"/>
                    <a:pt x="622"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359;p18">
              <a:extLst>
                <a:ext uri="{FF2B5EF4-FFF2-40B4-BE49-F238E27FC236}">
                  <a16:creationId xmlns:a16="http://schemas.microsoft.com/office/drawing/2014/main" id="{C6203758-24F0-177B-8E78-2FD75E0250EE}"/>
                </a:ext>
              </a:extLst>
            </p:cNvPr>
            <p:cNvSpPr/>
            <p:nvPr/>
          </p:nvSpPr>
          <p:spPr>
            <a:xfrm>
              <a:off x="4029150" y="3004150"/>
              <a:ext cx="31250" cy="31225"/>
            </a:xfrm>
            <a:custGeom>
              <a:avLst/>
              <a:gdLst/>
              <a:ahLst/>
              <a:cxnLst/>
              <a:rect l="l" t="t" r="r" b="b"/>
              <a:pathLst>
                <a:path w="1250" h="1249" extrusionOk="0">
                  <a:moveTo>
                    <a:pt x="615" y="1"/>
                  </a:moveTo>
                  <a:cubicBezTo>
                    <a:pt x="484" y="1"/>
                    <a:pt x="355" y="39"/>
                    <a:pt x="237" y="144"/>
                  </a:cubicBezTo>
                  <a:cubicBezTo>
                    <a:pt x="98" y="253"/>
                    <a:pt x="20" y="392"/>
                    <a:pt x="5" y="563"/>
                  </a:cubicBezTo>
                  <a:cubicBezTo>
                    <a:pt x="-11" y="718"/>
                    <a:pt x="20" y="873"/>
                    <a:pt x="144" y="1013"/>
                  </a:cubicBezTo>
                  <a:cubicBezTo>
                    <a:pt x="268" y="1152"/>
                    <a:pt x="392" y="1230"/>
                    <a:pt x="579" y="1245"/>
                  </a:cubicBezTo>
                  <a:cubicBezTo>
                    <a:pt x="603" y="1248"/>
                    <a:pt x="626" y="1249"/>
                    <a:pt x="649" y="1249"/>
                  </a:cubicBezTo>
                  <a:cubicBezTo>
                    <a:pt x="777" y="1249"/>
                    <a:pt x="895" y="1210"/>
                    <a:pt x="1013" y="1106"/>
                  </a:cubicBezTo>
                  <a:cubicBezTo>
                    <a:pt x="1152" y="981"/>
                    <a:pt x="1230" y="857"/>
                    <a:pt x="1245" y="671"/>
                  </a:cubicBezTo>
                  <a:cubicBezTo>
                    <a:pt x="1261" y="532"/>
                    <a:pt x="1230" y="377"/>
                    <a:pt x="1121" y="237"/>
                  </a:cubicBezTo>
                  <a:cubicBezTo>
                    <a:pt x="997" y="97"/>
                    <a:pt x="858"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360;p18">
              <a:extLst>
                <a:ext uri="{FF2B5EF4-FFF2-40B4-BE49-F238E27FC236}">
                  <a16:creationId xmlns:a16="http://schemas.microsoft.com/office/drawing/2014/main" id="{56032D2B-8D8C-4618-834C-EF8E450383D4}"/>
                </a:ext>
              </a:extLst>
            </p:cNvPr>
            <p:cNvSpPr/>
            <p:nvPr/>
          </p:nvSpPr>
          <p:spPr>
            <a:xfrm>
              <a:off x="4225375" y="3022000"/>
              <a:ext cx="31575" cy="31225"/>
            </a:xfrm>
            <a:custGeom>
              <a:avLst/>
              <a:gdLst/>
              <a:ahLst/>
              <a:cxnLst/>
              <a:rect l="l" t="t" r="r" b="b"/>
              <a:pathLst>
                <a:path w="1263" h="1249" extrusionOk="0">
                  <a:moveTo>
                    <a:pt x="614" y="0"/>
                  </a:moveTo>
                  <a:cubicBezTo>
                    <a:pt x="484" y="0"/>
                    <a:pt x="357" y="39"/>
                    <a:pt x="252" y="143"/>
                  </a:cubicBezTo>
                  <a:cubicBezTo>
                    <a:pt x="112" y="252"/>
                    <a:pt x="35" y="392"/>
                    <a:pt x="4" y="562"/>
                  </a:cubicBezTo>
                  <a:cubicBezTo>
                    <a:pt x="-12" y="717"/>
                    <a:pt x="35" y="872"/>
                    <a:pt x="143" y="1012"/>
                  </a:cubicBezTo>
                  <a:cubicBezTo>
                    <a:pt x="267" y="1152"/>
                    <a:pt x="407" y="1229"/>
                    <a:pt x="577" y="1245"/>
                  </a:cubicBezTo>
                  <a:cubicBezTo>
                    <a:pt x="601" y="1247"/>
                    <a:pt x="625" y="1248"/>
                    <a:pt x="649" y="1248"/>
                  </a:cubicBezTo>
                  <a:cubicBezTo>
                    <a:pt x="780" y="1248"/>
                    <a:pt x="909" y="1210"/>
                    <a:pt x="1027" y="1105"/>
                  </a:cubicBezTo>
                  <a:cubicBezTo>
                    <a:pt x="1136" y="996"/>
                    <a:pt x="1213" y="857"/>
                    <a:pt x="1260" y="686"/>
                  </a:cubicBezTo>
                  <a:cubicBezTo>
                    <a:pt x="1275"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361;p18">
              <a:extLst>
                <a:ext uri="{FF2B5EF4-FFF2-40B4-BE49-F238E27FC236}">
                  <a16:creationId xmlns:a16="http://schemas.microsoft.com/office/drawing/2014/main" id="{8140AC2A-D46E-3FC0-FB89-886E2A013140}"/>
                </a:ext>
              </a:extLst>
            </p:cNvPr>
            <p:cNvSpPr/>
            <p:nvPr/>
          </p:nvSpPr>
          <p:spPr>
            <a:xfrm>
              <a:off x="4421175" y="3039825"/>
              <a:ext cx="31600" cy="31225"/>
            </a:xfrm>
            <a:custGeom>
              <a:avLst/>
              <a:gdLst/>
              <a:ahLst/>
              <a:cxnLst/>
              <a:rect l="l" t="t" r="r" b="b"/>
              <a:pathLst>
                <a:path w="1264" h="1249" extrusionOk="0">
                  <a:moveTo>
                    <a:pt x="614" y="1"/>
                  </a:moveTo>
                  <a:cubicBezTo>
                    <a:pt x="484" y="1"/>
                    <a:pt x="357" y="39"/>
                    <a:pt x="252" y="144"/>
                  </a:cubicBezTo>
                  <a:cubicBezTo>
                    <a:pt x="112" y="268"/>
                    <a:pt x="35" y="392"/>
                    <a:pt x="4" y="578"/>
                  </a:cubicBezTo>
                  <a:cubicBezTo>
                    <a:pt x="-12" y="718"/>
                    <a:pt x="35" y="873"/>
                    <a:pt x="143" y="1012"/>
                  </a:cubicBezTo>
                  <a:cubicBezTo>
                    <a:pt x="268" y="1152"/>
                    <a:pt x="407" y="1230"/>
                    <a:pt x="578" y="1245"/>
                  </a:cubicBezTo>
                  <a:cubicBezTo>
                    <a:pt x="602" y="1247"/>
                    <a:pt x="626" y="1249"/>
                    <a:pt x="650" y="1249"/>
                  </a:cubicBezTo>
                  <a:cubicBezTo>
                    <a:pt x="780" y="1249"/>
                    <a:pt x="910" y="1210"/>
                    <a:pt x="1028" y="1105"/>
                  </a:cubicBezTo>
                  <a:cubicBezTo>
                    <a:pt x="1152" y="997"/>
                    <a:pt x="1214" y="857"/>
                    <a:pt x="1260" y="687"/>
                  </a:cubicBezTo>
                  <a:cubicBezTo>
                    <a:pt x="1276" y="532"/>
                    <a:pt x="1229" y="376"/>
                    <a:pt x="1121"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362;p18">
              <a:extLst>
                <a:ext uri="{FF2B5EF4-FFF2-40B4-BE49-F238E27FC236}">
                  <a16:creationId xmlns:a16="http://schemas.microsoft.com/office/drawing/2014/main" id="{85029024-1D96-0A7E-28BB-B59ADB999618}"/>
                </a:ext>
              </a:extLst>
            </p:cNvPr>
            <p:cNvSpPr/>
            <p:nvPr/>
          </p:nvSpPr>
          <p:spPr>
            <a:xfrm>
              <a:off x="4617225" y="3057675"/>
              <a:ext cx="31350" cy="31575"/>
            </a:xfrm>
            <a:custGeom>
              <a:avLst/>
              <a:gdLst/>
              <a:ahLst/>
              <a:cxnLst/>
              <a:rect l="l" t="t" r="r" b="b"/>
              <a:pathLst>
                <a:path w="1254" h="1263" extrusionOk="0">
                  <a:moveTo>
                    <a:pt x="619" y="1"/>
                  </a:moveTo>
                  <a:cubicBezTo>
                    <a:pt x="483" y="1"/>
                    <a:pt x="351" y="48"/>
                    <a:pt x="242" y="143"/>
                  </a:cubicBezTo>
                  <a:cubicBezTo>
                    <a:pt x="103" y="267"/>
                    <a:pt x="25" y="407"/>
                    <a:pt x="10" y="578"/>
                  </a:cubicBezTo>
                  <a:cubicBezTo>
                    <a:pt x="-21" y="733"/>
                    <a:pt x="25" y="888"/>
                    <a:pt x="134" y="1027"/>
                  </a:cubicBezTo>
                  <a:cubicBezTo>
                    <a:pt x="258" y="1151"/>
                    <a:pt x="397" y="1229"/>
                    <a:pt x="568" y="1260"/>
                  </a:cubicBezTo>
                  <a:cubicBezTo>
                    <a:pt x="587" y="1262"/>
                    <a:pt x="607" y="1263"/>
                    <a:pt x="626" y="1263"/>
                  </a:cubicBezTo>
                  <a:cubicBezTo>
                    <a:pt x="762" y="1263"/>
                    <a:pt x="896" y="1215"/>
                    <a:pt x="1018" y="1120"/>
                  </a:cubicBezTo>
                  <a:cubicBezTo>
                    <a:pt x="1142" y="996"/>
                    <a:pt x="1219" y="872"/>
                    <a:pt x="1250" y="686"/>
                  </a:cubicBezTo>
                  <a:cubicBezTo>
                    <a:pt x="1266" y="531"/>
                    <a:pt x="1219" y="376"/>
                    <a:pt x="1111" y="252"/>
                  </a:cubicBezTo>
                  <a:cubicBezTo>
                    <a:pt x="987" y="112"/>
                    <a:pt x="863"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363;p18">
              <a:extLst>
                <a:ext uri="{FF2B5EF4-FFF2-40B4-BE49-F238E27FC236}">
                  <a16:creationId xmlns:a16="http://schemas.microsoft.com/office/drawing/2014/main" id="{14A85148-EDD3-55B6-6235-66A9D5A571E7}"/>
                </a:ext>
              </a:extLst>
            </p:cNvPr>
            <p:cNvSpPr/>
            <p:nvPr/>
          </p:nvSpPr>
          <p:spPr>
            <a:xfrm>
              <a:off x="4813025" y="3075875"/>
              <a:ext cx="31350" cy="31250"/>
            </a:xfrm>
            <a:custGeom>
              <a:avLst/>
              <a:gdLst/>
              <a:ahLst/>
              <a:cxnLst/>
              <a:rect l="l" t="t" r="r" b="b"/>
              <a:pathLst>
                <a:path w="1254" h="1250" extrusionOk="0">
                  <a:moveTo>
                    <a:pt x="605" y="1"/>
                  </a:moveTo>
                  <a:cubicBezTo>
                    <a:pt x="475" y="1"/>
                    <a:pt x="348" y="39"/>
                    <a:pt x="243" y="144"/>
                  </a:cubicBezTo>
                  <a:cubicBezTo>
                    <a:pt x="103" y="253"/>
                    <a:pt x="26" y="392"/>
                    <a:pt x="10" y="563"/>
                  </a:cubicBezTo>
                  <a:cubicBezTo>
                    <a:pt x="-21" y="718"/>
                    <a:pt x="26" y="873"/>
                    <a:pt x="134" y="1013"/>
                  </a:cubicBezTo>
                  <a:cubicBezTo>
                    <a:pt x="258" y="1152"/>
                    <a:pt x="398" y="1230"/>
                    <a:pt x="568" y="1245"/>
                  </a:cubicBezTo>
                  <a:cubicBezTo>
                    <a:pt x="592" y="1248"/>
                    <a:pt x="616" y="1249"/>
                    <a:pt x="640" y="1249"/>
                  </a:cubicBezTo>
                  <a:cubicBezTo>
                    <a:pt x="771" y="1249"/>
                    <a:pt x="900" y="1211"/>
                    <a:pt x="1018" y="1106"/>
                  </a:cubicBezTo>
                  <a:cubicBezTo>
                    <a:pt x="1142" y="997"/>
                    <a:pt x="1220" y="858"/>
                    <a:pt x="1251" y="687"/>
                  </a:cubicBezTo>
                  <a:cubicBezTo>
                    <a:pt x="1266" y="532"/>
                    <a:pt x="1220" y="377"/>
                    <a:pt x="1111" y="237"/>
                  </a:cubicBezTo>
                  <a:cubicBezTo>
                    <a:pt x="987" y="98"/>
                    <a:pt x="863" y="20"/>
                    <a:pt x="677" y="5"/>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364;p18">
              <a:extLst>
                <a:ext uri="{FF2B5EF4-FFF2-40B4-BE49-F238E27FC236}">
                  <a16:creationId xmlns:a16="http://schemas.microsoft.com/office/drawing/2014/main" id="{A3EE9D7F-0BCA-B116-FA8A-C22CFC470DE7}"/>
                </a:ext>
              </a:extLst>
            </p:cNvPr>
            <p:cNvSpPr/>
            <p:nvPr/>
          </p:nvSpPr>
          <p:spPr>
            <a:xfrm>
              <a:off x="5008825" y="3093725"/>
              <a:ext cx="31375" cy="31225"/>
            </a:xfrm>
            <a:custGeom>
              <a:avLst/>
              <a:gdLst/>
              <a:ahLst/>
              <a:cxnLst/>
              <a:rect l="l" t="t" r="r" b="b"/>
              <a:pathLst>
                <a:path w="1255" h="1249" extrusionOk="0">
                  <a:moveTo>
                    <a:pt x="605" y="0"/>
                  </a:moveTo>
                  <a:cubicBezTo>
                    <a:pt x="475" y="0"/>
                    <a:pt x="348" y="39"/>
                    <a:pt x="243" y="144"/>
                  </a:cubicBezTo>
                  <a:cubicBezTo>
                    <a:pt x="103" y="252"/>
                    <a:pt x="26" y="392"/>
                    <a:pt x="10" y="562"/>
                  </a:cubicBezTo>
                  <a:cubicBezTo>
                    <a:pt x="-21" y="718"/>
                    <a:pt x="26" y="873"/>
                    <a:pt x="134" y="1012"/>
                  </a:cubicBezTo>
                  <a:cubicBezTo>
                    <a:pt x="259" y="1152"/>
                    <a:pt x="398" y="1229"/>
                    <a:pt x="569" y="1245"/>
                  </a:cubicBezTo>
                  <a:cubicBezTo>
                    <a:pt x="593" y="1247"/>
                    <a:pt x="617" y="1249"/>
                    <a:pt x="641" y="1249"/>
                  </a:cubicBezTo>
                  <a:cubicBezTo>
                    <a:pt x="771" y="1249"/>
                    <a:pt x="901" y="1210"/>
                    <a:pt x="1019" y="1105"/>
                  </a:cubicBezTo>
                  <a:cubicBezTo>
                    <a:pt x="1143" y="1012"/>
                    <a:pt x="1220" y="857"/>
                    <a:pt x="1251" y="687"/>
                  </a:cubicBezTo>
                  <a:cubicBezTo>
                    <a:pt x="1267" y="531"/>
                    <a:pt x="1220" y="376"/>
                    <a:pt x="1112" y="237"/>
                  </a:cubicBezTo>
                  <a:cubicBezTo>
                    <a:pt x="988" y="97"/>
                    <a:pt x="863"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365;p18">
              <a:extLst>
                <a:ext uri="{FF2B5EF4-FFF2-40B4-BE49-F238E27FC236}">
                  <a16:creationId xmlns:a16="http://schemas.microsoft.com/office/drawing/2014/main" id="{B664349D-DAAC-6F34-368E-EEDB4D9F7CA2}"/>
                </a:ext>
              </a:extLst>
            </p:cNvPr>
            <p:cNvSpPr/>
            <p:nvPr/>
          </p:nvSpPr>
          <p:spPr>
            <a:xfrm>
              <a:off x="5204650" y="3111575"/>
              <a:ext cx="31350" cy="31350"/>
            </a:xfrm>
            <a:custGeom>
              <a:avLst/>
              <a:gdLst/>
              <a:ahLst/>
              <a:cxnLst/>
              <a:rect l="l" t="t" r="r" b="b"/>
              <a:pathLst>
                <a:path w="1254" h="1254" extrusionOk="0">
                  <a:moveTo>
                    <a:pt x="619" y="1"/>
                  </a:moveTo>
                  <a:cubicBezTo>
                    <a:pt x="483" y="1"/>
                    <a:pt x="351" y="48"/>
                    <a:pt x="242" y="143"/>
                  </a:cubicBezTo>
                  <a:cubicBezTo>
                    <a:pt x="103" y="267"/>
                    <a:pt x="25" y="391"/>
                    <a:pt x="10" y="577"/>
                  </a:cubicBezTo>
                  <a:cubicBezTo>
                    <a:pt x="-21" y="732"/>
                    <a:pt x="25" y="888"/>
                    <a:pt x="134" y="1012"/>
                  </a:cubicBezTo>
                  <a:cubicBezTo>
                    <a:pt x="258" y="1151"/>
                    <a:pt x="397" y="1229"/>
                    <a:pt x="568" y="1244"/>
                  </a:cubicBezTo>
                  <a:cubicBezTo>
                    <a:pt x="600" y="1251"/>
                    <a:pt x="631" y="1254"/>
                    <a:pt x="663" y="1254"/>
                  </a:cubicBezTo>
                  <a:cubicBezTo>
                    <a:pt x="786" y="1254"/>
                    <a:pt x="907" y="1207"/>
                    <a:pt x="1018" y="1120"/>
                  </a:cubicBezTo>
                  <a:cubicBezTo>
                    <a:pt x="1142" y="1012"/>
                    <a:pt x="1219" y="857"/>
                    <a:pt x="1251" y="686"/>
                  </a:cubicBezTo>
                  <a:cubicBezTo>
                    <a:pt x="1266" y="531"/>
                    <a:pt x="1219" y="376"/>
                    <a:pt x="1111" y="236"/>
                  </a:cubicBezTo>
                  <a:cubicBezTo>
                    <a:pt x="987" y="112"/>
                    <a:pt x="847"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366;p18">
              <a:extLst>
                <a:ext uri="{FF2B5EF4-FFF2-40B4-BE49-F238E27FC236}">
                  <a16:creationId xmlns:a16="http://schemas.microsoft.com/office/drawing/2014/main" id="{77423FBE-75B5-CD70-2472-4657EA65B882}"/>
                </a:ext>
              </a:extLst>
            </p:cNvPr>
            <p:cNvSpPr/>
            <p:nvPr/>
          </p:nvSpPr>
          <p:spPr>
            <a:xfrm>
              <a:off x="5400225" y="3129425"/>
              <a:ext cx="31575" cy="31575"/>
            </a:xfrm>
            <a:custGeom>
              <a:avLst/>
              <a:gdLst/>
              <a:ahLst/>
              <a:cxnLst/>
              <a:rect l="l" t="t" r="r" b="b"/>
              <a:pathLst>
                <a:path w="1263" h="1263" extrusionOk="0">
                  <a:moveTo>
                    <a:pt x="628" y="0"/>
                  </a:moveTo>
                  <a:cubicBezTo>
                    <a:pt x="493" y="0"/>
                    <a:pt x="360" y="48"/>
                    <a:pt x="252" y="143"/>
                  </a:cubicBezTo>
                  <a:cubicBezTo>
                    <a:pt x="112" y="267"/>
                    <a:pt x="35" y="406"/>
                    <a:pt x="4" y="577"/>
                  </a:cubicBezTo>
                  <a:cubicBezTo>
                    <a:pt x="-12" y="732"/>
                    <a:pt x="35" y="887"/>
                    <a:pt x="143" y="1011"/>
                  </a:cubicBezTo>
                  <a:cubicBezTo>
                    <a:pt x="267" y="1151"/>
                    <a:pt x="407" y="1228"/>
                    <a:pt x="577" y="1259"/>
                  </a:cubicBezTo>
                  <a:cubicBezTo>
                    <a:pt x="597" y="1261"/>
                    <a:pt x="616" y="1262"/>
                    <a:pt x="636" y="1262"/>
                  </a:cubicBezTo>
                  <a:cubicBezTo>
                    <a:pt x="771" y="1262"/>
                    <a:pt x="905" y="1215"/>
                    <a:pt x="1027" y="1120"/>
                  </a:cubicBezTo>
                  <a:cubicBezTo>
                    <a:pt x="1151" y="1011"/>
                    <a:pt x="1229" y="872"/>
                    <a:pt x="1260" y="685"/>
                  </a:cubicBezTo>
                  <a:cubicBezTo>
                    <a:pt x="1275" y="530"/>
                    <a:pt x="1229" y="375"/>
                    <a:pt x="1120" y="236"/>
                  </a:cubicBezTo>
                  <a:cubicBezTo>
                    <a:pt x="996" y="112"/>
                    <a:pt x="857" y="34"/>
                    <a:pt x="686" y="3"/>
                  </a:cubicBezTo>
                  <a:cubicBezTo>
                    <a:pt x="667"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367;p18">
              <a:extLst>
                <a:ext uri="{FF2B5EF4-FFF2-40B4-BE49-F238E27FC236}">
                  <a16:creationId xmlns:a16="http://schemas.microsoft.com/office/drawing/2014/main" id="{BA2DB96E-F350-E616-85B9-BA52FC1DB449}"/>
                </a:ext>
              </a:extLst>
            </p:cNvPr>
            <p:cNvSpPr/>
            <p:nvPr/>
          </p:nvSpPr>
          <p:spPr>
            <a:xfrm>
              <a:off x="2237425" y="3159250"/>
              <a:ext cx="31225" cy="31225"/>
            </a:xfrm>
            <a:custGeom>
              <a:avLst/>
              <a:gdLst/>
              <a:ahLst/>
              <a:cxnLst/>
              <a:rect l="l" t="t" r="r" b="b"/>
              <a:pathLst>
                <a:path w="1249" h="1249" extrusionOk="0">
                  <a:moveTo>
                    <a:pt x="614" y="1"/>
                  </a:moveTo>
                  <a:cubicBezTo>
                    <a:pt x="484" y="1"/>
                    <a:pt x="355" y="39"/>
                    <a:pt x="237" y="144"/>
                  </a:cubicBezTo>
                  <a:cubicBezTo>
                    <a:pt x="97" y="252"/>
                    <a:pt x="19" y="392"/>
                    <a:pt x="4" y="563"/>
                  </a:cubicBezTo>
                  <a:cubicBezTo>
                    <a:pt x="-12" y="718"/>
                    <a:pt x="19" y="873"/>
                    <a:pt x="143" y="1012"/>
                  </a:cubicBezTo>
                  <a:cubicBezTo>
                    <a:pt x="252" y="1152"/>
                    <a:pt x="392" y="1229"/>
                    <a:pt x="562" y="1245"/>
                  </a:cubicBezTo>
                  <a:cubicBezTo>
                    <a:pt x="586" y="1247"/>
                    <a:pt x="610" y="1249"/>
                    <a:pt x="634" y="1249"/>
                  </a:cubicBezTo>
                  <a:cubicBezTo>
                    <a:pt x="765" y="1249"/>
                    <a:pt x="894" y="1210"/>
                    <a:pt x="1012" y="1105"/>
                  </a:cubicBezTo>
                  <a:cubicBezTo>
                    <a:pt x="1152" y="981"/>
                    <a:pt x="1229" y="857"/>
                    <a:pt x="1245" y="671"/>
                  </a:cubicBezTo>
                  <a:cubicBezTo>
                    <a:pt x="1260" y="532"/>
                    <a:pt x="1229" y="376"/>
                    <a:pt x="1105"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368;p18">
              <a:extLst>
                <a:ext uri="{FF2B5EF4-FFF2-40B4-BE49-F238E27FC236}">
                  <a16:creationId xmlns:a16="http://schemas.microsoft.com/office/drawing/2014/main" id="{787E836D-C6CC-D0DD-CF06-DE8FC03A1471}"/>
                </a:ext>
              </a:extLst>
            </p:cNvPr>
            <p:cNvSpPr/>
            <p:nvPr/>
          </p:nvSpPr>
          <p:spPr>
            <a:xfrm>
              <a:off x="2433225" y="3177075"/>
              <a:ext cx="31225" cy="31250"/>
            </a:xfrm>
            <a:custGeom>
              <a:avLst/>
              <a:gdLst/>
              <a:ahLst/>
              <a:cxnLst/>
              <a:rect l="l" t="t" r="r" b="b"/>
              <a:pathLst>
                <a:path w="1249" h="1250" extrusionOk="0">
                  <a:moveTo>
                    <a:pt x="615" y="1"/>
                  </a:moveTo>
                  <a:cubicBezTo>
                    <a:pt x="484" y="1"/>
                    <a:pt x="355" y="39"/>
                    <a:pt x="237" y="144"/>
                  </a:cubicBezTo>
                  <a:cubicBezTo>
                    <a:pt x="97" y="253"/>
                    <a:pt x="20" y="392"/>
                    <a:pt x="4" y="563"/>
                  </a:cubicBezTo>
                  <a:cubicBezTo>
                    <a:pt x="-11" y="718"/>
                    <a:pt x="20" y="873"/>
                    <a:pt x="144" y="1013"/>
                  </a:cubicBezTo>
                  <a:cubicBezTo>
                    <a:pt x="252" y="1152"/>
                    <a:pt x="392" y="1230"/>
                    <a:pt x="563" y="1245"/>
                  </a:cubicBezTo>
                  <a:cubicBezTo>
                    <a:pt x="587" y="1248"/>
                    <a:pt x="611" y="1249"/>
                    <a:pt x="634" y="1249"/>
                  </a:cubicBezTo>
                  <a:cubicBezTo>
                    <a:pt x="765" y="1249"/>
                    <a:pt x="894" y="1211"/>
                    <a:pt x="1012" y="1106"/>
                  </a:cubicBezTo>
                  <a:cubicBezTo>
                    <a:pt x="1152" y="997"/>
                    <a:pt x="1229" y="858"/>
                    <a:pt x="1245" y="687"/>
                  </a:cubicBezTo>
                  <a:cubicBezTo>
                    <a:pt x="1260" y="532"/>
                    <a:pt x="1229" y="377"/>
                    <a:pt x="1105"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369;p18">
              <a:extLst>
                <a:ext uri="{FF2B5EF4-FFF2-40B4-BE49-F238E27FC236}">
                  <a16:creationId xmlns:a16="http://schemas.microsoft.com/office/drawing/2014/main" id="{9392E68F-04A7-57D8-FEAA-4298EE184EDC}"/>
                </a:ext>
              </a:extLst>
            </p:cNvPr>
            <p:cNvSpPr/>
            <p:nvPr/>
          </p:nvSpPr>
          <p:spPr>
            <a:xfrm>
              <a:off x="2629025" y="3194925"/>
              <a:ext cx="31250" cy="31225"/>
            </a:xfrm>
            <a:custGeom>
              <a:avLst/>
              <a:gdLst/>
              <a:ahLst/>
              <a:cxnLst/>
              <a:rect l="l" t="t" r="r" b="b"/>
              <a:pathLst>
                <a:path w="1250" h="1249" extrusionOk="0">
                  <a:moveTo>
                    <a:pt x="615" y="0"/>
                  </a:moveTo>
                  <a:cubicBezTo>
                    <a:pt x="484" y="0"/>
                    <a:pt x="355" y="39"/>
                    <a:pt x="237" y="144"/>
                  </a:cubicBezTo>
                  <a:cubicBezTo>
                    <a:pt x="98" y="268"/>
                    <a:pt x="20" y="392"/>
                    <a:pt x="5" y="578"/>
                  </a:cubicBezTo>
                  <a:cubicBezTo>
                    <a:pt x="-11" y="718"/>
                    <a:pt x="20" y="873"/>
                    <a:pt x="144" y="1012"/>
                  </a:cubicBezTo>
                  <a:cubicBezTo>
                    <a:pt x="253" y="1152"/>
                    <a:pt x="392" y="1229"/>
                    <a:pt x="563" y="1245"/>
                  </a:cubicBezTo>
                  <a:cubicBezTo>
                    <a:pt x="587" y="1247"/>
                    <a:pt x="611" y="1249"/>
                    <a:pt x="635" y="1249"/>
                  </a:cubicBezTo>
                  <a:cubicBezTo>
                    <a:pt x="766" y="1249"/>
                    <a:pt x="895" y="1210"/>
                    <a:pt x="1013" y="1105"/>
                  </a:cubicBezTo>
                  <a:cubicBezTo>
                    <a:pt x="1152" y="997"/>
                    <a:pt x="1230" y="857"/>
                    <a:pt x="1245" y="687"/>
                  </a:cubicBezTo>
                  <a:cubicBezTo>
                    <a:pt x="1261" y="531"/>
                    <a:pt x="1230" y="376"/>
                    <a:pt x="1106"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370;p18">
              <a:extLst>
                <a:ext uri="{FF2B5EF4-FFF2-40B4-BE49-F238E27FC236}">
                  <a16:creationId xmlns:a16="http://schemas.microsoft.com/office/drawing/2014/main" id="{78EAE586-7062-17F5-46E1-6A1E6D7C5904}"/>
                </a:ext>
              </a:extLst>
            </p:cNvPr>
            <p:cNvSpPr/>
            <p:nvPr/>
          </p:nvSpPr>
          <p:spPr>
            <a:xfrm>
              <a:off x="2825250" y="3212775"/>
              <a:ext cx="31350" cy="31575"/>
            </a:xfrm>
            <a:custGeom>
              <a:avLst/>
              <a:gdLst/>
              <a:ahLst/>
              <a:cxnLst/>
              <a:rect l="l" t="t" r="r" b="b"/>
              <a:pathLst>
                <a:path w="1254" h="1263" extrusionOk="0">
                  <a:moveTo>
                    <a:pt x="628" y="1"/>
                  </a:moveTo>
                  <a:cubicBezTo>
                    <a:pt x="492" y="1"/>
                    <a:pt x="358" y="48"/>
                    <a:pt x="236" y="143"/>
                  </a:cubicBezTo>
                  <a:cubicBezTo>
                    <a:pt x="112" y="267"/>
                    <a:pt x="34" y="407"/>
                    <a:pt x="3" y="577"/>
                  </a:cubicBezTo>
                  <a:cubicBezTo>
                    <a:pt x="-12" y="732"/>
                    <a:pt x="34" y="888"/>
                    <a:pt x="143" y="1027"/>
                  </a:cubicBezTo>
                  <a:cubicBezTo>
                    <a:pt x="267" y="1151"/>
                    <a:pt x="391" y="1229"/>
                    <a:pt x="577" y="1260"/>
                  </a:cubicBezTo>
                  <a:cubicBezTo>
                    <a:pt x="597" y="1262"/>
                    <a:pt x="616" y="1263"/>
                    <a:pt x="635" y="1263"/>
                  </a:cubicBezTo>
                  <a:cubicBezTo>
                    <a:pt x="771" y="1263"/>
                    <a:pt x="903" y="1215"/>
                    <a:pt x="1012" y="1120"/>
                  </a:cubicBezTo>
                  <a:cubicBezTo>
                    <a:pt x="1136" y="996"/>
                    <a:pt x="1213" y="872"/>
                    <a:pt x="1244" y="686"/>
                  </a:cubicBezTo>
                  <a:cubicBezTo>
                    <a:pt x="1275" y="531"/>
                    <a:pt x="1229" y="376"/>
                    <a:pt x="1120" y="252"/>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371;p18">
              <a:extLst>
                <a:ext uri="{FF2B5EF4-FFF2-40B4-BE49-F238E27FC236}">
                  <a16:creationId xmlns:a16="http://schemas.microsoft.com/office/drawing/2014/main" id="{6C8F3070-861B-346A-2AFA-2B53D9270B07}"/>
                </a:ext>
              </a:extLst>
            </p:cNvPr>
            <p:cNvSpPr/>
            <p:nvPr/>
          </p:nvSpPr>
          <p:spPr>
            <a:xfrm>
              <a:off x="3021050" y="3230975"/>
              <a:ext cx="31350" cy="31225"/>
            </a:xfrm>
            <a:custGeom>
              <a:avLst/>
              <a:gdLst/>
              <a:ahLst/>
              <a:cxnLst/>
              <a:rect l="l" t="t" r="r" b="b"/>
              <a:pathLst>
                <a:path w="1254" h="1249" extrusionOk="0">
                  <a:moveTo>
                    <a:pt x="614" y="1"/>
                  </a:moveTo>
                  <a:cubicBezTo>
                    <a:pt x="483" y="1"/>
                    <a:pt x="354" y="39"/>
                    <a:pt x="236" y="144"/>
                  </a:cubicBezTo>
                  <a:cubicBezTo>
                    <a:pt x="112" y="253"/>
                    <a:pt x="35" y="392"/>
                    <a:pt x="4" y="563"/>
                  </a:cubicBezTo>
                  <a:cubicBezTo>
                    <a:pt x="-12" y="718"/>
                    <a:pt x="19" y="873"/>
                    <a:pt x="143" y="1013"/>
                  </a:cubicBezTo>
                  <a:cubicBezTo>
                    <a:pt x="252" y="1152"/>
                    <a:pt x="391" y="1230"/>
                    <a:pt x="578" y="1245"/>
                  </a:cubicBezTo>
                  <a:cubicBezTo>
                    <a:pt x="602" y="1248"/>
                    <a:pt x="626" y="1249"/>
                    <a:pt x="649" y="1249"/>
                  </a:cubicBezTo>
                  <a:cubicBezTo>
                    <a:pt x="780" y="1249"/>
                    <a:pt x="907" y="1211"/>
                    <a:pt x="1012" y="1106"/>
                  </a:cubicBezTo>
                  <a:cubicBezTo>
                    <a:pt x="1151" y="997"/>
                    <a:pt x="1214" y="858"/>
                    <a:pt x="1245" y="687"/>
                  </a:cubicBezTo>
                  <a:cubicBezTo>
                    <a:pt x="1276" y="532"/>
                    <a:pt x="1229" y="377"/>
                    <a:pt x="1120" y="237"/>
                  </a:cubicBezTo>
                  <a:cubicBezTo>
                    <a:pt x="996" y="98"/>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372;p18">
              <a:extLst>
                <a:ext uri="{FF2B5EF4-FFF2-40B4-BE49-F238E27FC236}">
                  <a16:creationId xmlns:a16="http://schemas.microsoft.com/office/drawing/2014/main" id="{23D4B6B1-0441-F30D-0DBF-3C80AAED0AA1}"/>
                </a:ext>
              </a:extLst>
            </p:cNvPr>
            <p:cNvSpPr/>
            <p:nvPr/>
          </p:nvSpPr>
          <p:spPr>
            <a:xfrm>
              <a:off x="3216875" y="3248825"/>
              <a:ext cx="31350" cy="31225"/>
            </a:xfrm>
            <a:custGeom>
              <a:avLst/>
              <a:gdLst/>
              <a:ahLst/>
              <a:cxnLst/>
              <a:rect l="l" t="t" r="r" b="b"/>
              <a:pathLst>
                <a:path w="1254" h="1249" extrusionOk="0">
                  <a:moveTo>
                    <a:pt x="614" y="0"/>
                  </a:moveTo>
                  <a:cubicBezTo>
                    <a:pt x="483" y="0"/>
                    <a:pt x="354" y="39"/>
                    <a:pt x="236" y="144"/>
                  </a:cubicBezTo>
                  <a:cubicBezTo>
                    <a:pt x="112" y="252"/>
                    <a:pt x="34" y="392"/>
                    <a:pt x="3" y="562"/>
                  </a:cubicBezTo>
                  <a:cubicBezTo>
                    <a:pt x="-12" y="717"/>
                    <a:pt x="34" y="872"/>
                    <a:pt x="143" y="1012"/>
                  </a:cubicBezTo>
                  <a:cubicBezTo>
                    <a:pt x="267" y="1152"/>
                    <a:pt x="391" y="1229"/>
                    <a:pt x="577" y="1245"/>
                  </a:cubicBezTo>
                  <a:cubicBezTo>
                    <a:pt x="601" y="1247"/>
                    <a:pt x="625" y="1248"/>
                    <a:pt x="649" y="1248"/>
                  </a:cubicBezTo>
                  <a:cubicBezTo>
                    <a:pt x="779" y="1248"/>
                    <a:pt x="906" y="1210"/>
                    <a:pt x="1011" y="1105"/>
                  </a:cubicBezTo>
                  <a:cubicBezTo>
                    <a:pt x="1151" y="1012"/>
                    <a:pt x="1228" y="857"/>
                    <a:pt x="1244" y="686"/>
                  </a:cubicBezTo>
                  <a:cubicBezTo>
                    <a:pt x="1275" y="531"/>
                    <a:pt x="1228" y="376"/>
                    <a:pt x="1120" y="237"/>
                  </a:cubicBezTo>
                  <a:cubicBezTo>
                    <a:pt x="996" y="97"/>
                    <a:pt x="856" y="19"/>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373;p18">
              <a:extLst>
                <a:ext uri="{FF2B5EF4-FFF2-40B4-BE49-F238E27FC236}">
                  <a16:creationId xmlns:a16="http://schemas.microsoft.com/office/drawing/2014/main" id="{49955293-46BA-DD05-7CCF-150409576DE9}"/>
                </a:ext>
              </a:extLst>
            </p:cNvPr>
            <p:cNvSpPr/>
            <p:nvPr/>
          </p:nvSpPr>
          <p:spPr>
            <a:xfrm>
              <a:off x="3412675" y="3266675"/>
              <a:ext cx="31350" cy="31350"/>
            </a:xfrm>
            <a:custGeom>
              <a:avLst/>
              <a:gdLst/>
              <a:ahLst/>
              <a:cxnLst/>
              <a:rect l="l" t="t" r="r" b="b"/>
              <a:pathLst>
                <a:path w="1254" h="1254" extrusionOk="0">
                  <a:moveTo>
                    <a:pt x="628" y="0"/>
                  </a:moveTo>
                  <a:cubicBezTo>
                    <a:pt x="492" y="0"/>
                    <a:pt x="358" y="48"/>
                    <a:pt x="236" y="143"/>
                  </a:cubicBezTo>
                  <a:cubicBezTo>
                    <a:pt x="112" y="267"/>
                    <a:pt x="34" y="391"/>
                    <a:pt x="3" y="577"/>
                  </a:cubicBezTo>
                  <a:cubicBezTo>
                    <a:pt x="-12" y="732"/>
                    <a:pt x="34" y="887"/>
                    <a:pt x="143" y="1011"/>
                  </a:cubicBezTo>
                  <a:cubicBezTo>
                    <a:pt x="252" y="1151"/>
                    <a:pt x="391" y="1229"/>
                    <a:pt x="577" y="1244"/>
                  </a:cubicBezTo>
                  <a:cubicBezTo>
                    <a:pt x="609" y="1250"/>
                    <a:pt x="641" y="1254"/>
                    <a:pt x="672" y="1254"/>
                  </a:cubicBezTo>
                  <a:cubicBezTo>
                    <a:pt x="794" y="1254"/>
                    <a:pt x="913" y="1206"/>
                    <a:pt x="1012" y="1120"/>
                  </a:cubicBezTo>
                  <a:cubicBezTo>
                    <a:pt x="1151" y="1011"/>
                    <a:pt x="1229" y="856"/>
                    <a:pt x="1244" y="686"/>
                  </a:cubicBezTo>
                  <a:cubicBezTo>
                    <a:pt x="1275" y="531"/>
                    <a:pt x="1229" y="376"/>
                    <a:pt x="1120" y="236"/>
                  </a:cubicBezTo>
                  <a:cubicBezTo>
                    <a:pt x="996" y="112"/>
                    <a:pt x="856" y="34"/>
                    <a:pt x="686" y="3"/>
                  </a:cubicBezTo>
                  <a:cubicBezTo>
                    <a:pt x="666"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374;p18">
              <a:extLst>
                <a:ext uri="{FF2B5EF4-FFF2-40B4-BE49-F238E27FC236}">
                  <a16:creationId xmlns:a16="http://schemas.microsoft.com/office/drawing/2014/main" id="{D7847CCC-CFB5-FD35-D86A-7CA6DEC99282}"/>
                </a:ext>
              </a:extLst>
            </p:cNvPr>
            <p:cNvSpPr/>
            <p:nvPr/>
          </p:nvSpPr>
          <p:spPr>
            <a:xfrm>
              <a:off x="3608475" y="3285275"/>
              <a:ext cx="31350" cy="31225"/>
            </a:xfrm>
            <a:custGeom>
              <a:avLst/>
              <a:gdLst/>
              <a:ahLst/>
              <a:cxnLst/>
              <a:rect l="l" t="t" r="r" b="b"/>
              <a:pathLst>
                <a:path w="1254" h="1249" extrusionOk="0">
                  <a:moveTo>
                    <a:pt x="614" y="0"/>
                  </a:moveTo>
                  <a:cubicBezTo>
                    <a:pt x="483" y="0"/>
                    <a:pt x="354" y="39"/>
                    <a:pt x="236" y="143"/>
                  </a:cubicBezTo>
                  <a:cubicBezTo>
                    <a:pt x="112" y="252"/>
                    <a:pt x="35" y="392"/>
                    <a:pt x="4" y="562"/>
                  </a:cubicBezTo>
                  <a:cubicBezTo>
                    <a:pt x="-12" y="717"/>
                    <a:pt x="35" y="872"/>
                    <a:pt x="143" y="1012"/>
                  </a:cubicBezTo>
                  <a:cubicBezTo>
                    <a:pt x="267" y="1152"/>
                    <a:pt x="392" y="1229"/>
                    <a:pt x="578" y="1245"/>
                  </a:cubicBezTo>
                  <a:cubicBezTo>
                    <a:pt x="602" y="1247"/>
                    <a:pt x="626" y="1248"/>
                    <a:pt x="649" y="1248"/>
                  </a:cubicBezTo>
                  <a:cubicBezTo>
                    <a:pt x="780" y="1248"/>
                    <a:pt x="907" y="1210"/>
                    <a:pt x="1012" y="1105"/>
                  </a:cubicBezTo>
                  <a:cubicBezTo>
                    <a:pt x="1151" y="981"/>
                    <a:pt x="1229" y="857"/>
                    <a:pt x="1245" y="671"/>
                  </a:cubicBezTo>
                  <a:cubicBezTo>
                    <a:pt x="1276"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375;p18">
              <a:extLst>
                <a:ext uri="{FF2B5EF4-FFF2-40B4-BE49-F238E27FC236}">
                  <a16:creationId xmlns:a16="http://schemas.microsoft.com/office/drawing/2014/main" id="{674071E3-9F5C-8DFD-E389-EF26EBD78818}"/>
                </a:ext>
              </a:extLst>
            </p:cNvPr>
            <p:cNvSpPr/>
            <p:nvPr/>
          </p:nvSpPr>
          <p:spPr>
            <a:xfrm>
              <a:off x="3804300" y="3303100"/>
              <a:ext cx="31200" cy="31225"/>
            </a:xfrm>
            <a:custGeom>
              <a:avLst/>
              <a:gdLst/>
              <a:ahLst/>
              <a:cxnLst/>
              <a:rect l="l" t="t" r="r" b="b"/>
              <a:pathLst>
                <a:path w="1248" h="1249" extrusionOk="0">
                  <a:moveTo>
                    <a:pt x="614" y="1"/>
                  </a:moveTo>
                  <a:cubicBezTo>
                    <a:pt x="483" y="1"/>
                    <a:pt x="354" y="39"/>
                    <a:pt x="236" y="144"/>
                  </a:cubicBezTo>
                  <a:cubicBezTo>
                    <a:pt x="96" y="252"/>
                    <a:pt x="34" y="392"/>
                    <a:pt x="3" y="563"/>
                  </a:cubicBezTo>
                  <a:cubicBezTo>
                    <a:pt x="-12" y="718"/>
                    <a:pt x="34" y="873"/>
                    <a:pt x="143" y="1012"/>
                  </a:cubicBezTo>
                  <a:cubicBezTo>
                    <a:pt x="267" y="1152"/>
                    <a:pt x="391" y="1230"/>
                    <a:pt x="577" y="1245"/>
                  </a:cubicBezTo>
                  <a:cubicBezTo>
                    <a:pt x="601" y="1247"/>
                    <a:pt x="625" y="1249"/>
                    <a:pt x="648" y="1249"/>
                  </a:cubicBezTo>
                  <a:cubicBezTo>
                    <a:pt x="775" y="1249"/>
                    <a:pt x="893" y="1210"/>
                    <a:pt x="1011" y="1105"/>
                  </a:cubicBezTo>
                  <a:cubicBezTo>
                    <a:pt x="1151" y="997"/>
                    <a:pt x="1228" y="857"/>
                    <a:pt x="1244" y="687"/>
                  </a:cubicBezTo>
                  <a:cubicBezTo>
                    <a:pt x="1259"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376;p18">
              <a:extLst>
                <a:ext uri="{FF2B5EF4-FFF2-40B4-BE49-F238E27FC236}">
                  <a16:creationId xmlns:a16="http://schemas.microsoft.com/office/drawing/2014/main" id="{0DE7CE6E-2985-9DD1-9B8B-CF0381E2C2A7}"/>
                </a:ext>
              </a:extLst>
            </p:cNvPr>
            <p:cNvSpPr/>
            <p:nvPr/>
          </p:nvSpPr>
          <p:spPr>
            <a:xfrm>
              <a:off x="4000075" y="3320950"/>
              <a:ext cx="31225" cy="31225"/>
            </a:xfrm>
            <a:custGeom>
              <a:avLst/>
              <a:gdLst/>
              <a:ahLst/>
              <a:cxnLst/>
              <a:rect l="l" t="t" r="r" b="b"/>
              <a:pathLst>
                <a:path w="1249" h="1249" extrusionOk="0">
                  <a:moveTo>
                    <a:pt x="615" y="0"/>
                  </a:moveTo>
                  <a:cubicBezTo>
                    <a:pt x="484" y="0"/>
                    <a:pt x="355" y="38"/>
                    <a:pt x="237" y="143"/>
                  </a:cubicBezTo>
                  <a:cubicBezTo>
                    <a:pt x="98" y="267"/>
                    <a:pt x="20" y="391"/>
                    <a:pt x="4" y="578"/>
                  </a:cubicBezTo>
                  <a:cubicBezTo>
                    <a:pt x="-11" y="717"/>
                    <a:pt x="20" y="872"/>
                    <a:pt x="144" y="1012"/>
                  </a:cubicBezTo>
                  <a:cubicBezTo>
                    <a:pt x="268" y="1151"/>
                    <a:pt x="392" y="1229"/>
                    <a:pt x="578" y="1244"/>
                  </a:cubicBezTo>
                  <a:cubicBezTo>
                    <a:pt x="602" y="1247"/>
                    <a:pt x="626" y="1248"/>
                    <a:pt x="649" y="1248"/>
                  </a:cubicBezTo>
                  <a:cubicBezTo>
                    <a:pt x="777" y="1248"/>
                    <a:pt x="895" y="1210"/>
                    <a:pt x="1013" y="1105"/>
                  </a:cubicBezTo>
                  <a:cubicBezTo>
                    <a:pt x="1152" y="996"/>
                    <a:pt x="1230" y="857"/>
                    <a:pt x="1245" y="686"/>
                  </a:cubicBezTo>
                  <a:cubicBezTo>
                    <a:pt x="1261" y="531"/>
                    <a:pt x="1230" y="376"/>
                    <a:pt x="1121" y="236"/>
                  </a:cubicBezTo>
                  <a:cubicBezTo>
                    <a:pt x="997" y="97"/>
                    <a:pt x="857" y="19"/>
                    <a:pt x="687" y="4"/>
                  </a:cubicBezTo>
                  <a:cubicBezTo>
                    <a:pt x="663" y="1"/>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377;p18">
              <a:extLst>
                <a:ext uri="{FF2B5EF4-FFF2-40B4-BE49-F238E27FC236}">
                  <a16:creationId xmlns:a16="http://schemas.microsoft.com/office/drawing/2014/main" id="{C015F06C-247B-E08A-DE30-3AD379409EC0}"/>
                </a:ext>
              </a:extLst>
            </p:cNvPr>
            <p:cNvSpPr/>
            <p:nvPr/>
          </p:nvSpPr>
          <p:spPr>
            <a:xfrm>
              <a:off x="4195900" y="3338800"/>
              <a:ext cx="31225" cy="31575"/>
            </a:xfrm>
            <a:custGeom>
              <a:avLst/>
              <a:gdLst/>
              <a:ahLst/>
              <a:cxnLst/>
              <a:rect l="l" t="t" r="r" b="b"/>
              <a:pathLst>
                <a:path w="1249" h="1263" extrusionOk="0">
                  <a:moveTo>
                    <a:pt x="628" y="0"/>
                  </a:moveTo>
                  <a:cubicBezTo>
                    <a:pt x="493" y="0"/>
                    <a:pt x="359" y="48"/>
                    <a:pt x="236" y="143"/>
                  </a:cubicBezTo>
                  <a:cubicBezTo>
                    <a:pt x="97" y="267"/>
                    <a:pt x="19" y="406"/>
                    <a:pt x="4" y="577"/>
                  </a:cubicBezTo>
                  <a:cubicBezTo>
                    <a:pt x="-12" y="732"/>
                    <a:pt x="19" y="887"/>
                    <a:pt x="143" y="1027"/>
                  </a:cubicBezTo>
                  <a:cubicBezTo>
                    <a:pt x="267" y="1151"/>
                    <a:pt x="392" y="1228"/>
                    <a:pt x="578" y="1259"/>
                  </a:cubicBezTo>
                  <a:cubicBezTo>
                    <a:pt x="595" y="1261"/>
                    <a:pt x="613" y="1262"/>
                    <a:pt x="631" y="1262"/>
                  </a:cubicBezTo>
                  <a:cubicBezTo>
                    <a:pt x="756" y="1262"/>
                    <a:pt x="890" y="1215"/>
                    <a:pt x="1012" y="1120"/>
                  </a:cubicBezTo>
                  <a:cubicBezTo>
                    <a:pt x="1152" y="996"/>
                    <a:pt x="1229" y="872"/>
                    <a:pt x="1245" y="686"/>
                  </a:cubicBezTo>
                  <a:cubicBezTo>
                    <a:pt x="1260" y="530"/>
                    <a:pt x="1229" y="375"/>
                    <a:pt x="1105" y="251"/>
                  </a:cubicBezTo>
                  <a:cubicBezTo>
                    <a:pt x="996" y="112"/>
                    <a:pt x="857" y="34"/>
                    <a:pt x="686" y="3"/>
                  </a:cubicBezTo>
                  <a:cubicBezTo>
                    <a:pt x="667" y="1"/>
                    <a:pt x="647"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378;p18">
              <a:extLst>
                <a:ext uri="{FF2B5EF4-FFF2-40B4-BE49-F238E27FC236}">
                  <a16:creationId xmlns:a16="http://schemas.microsoft.com/office/drawing/2014/main" id="{BCBA5712-FEC2-3D5A-8B49-5BF709C99224}"/>
                </a:ext>
              </a:extLst>
            </p:cNvPr>
            <p:cNvSpPr/>
            <p:nvPr/>
          </p:nvSpPr>
          <p:spPr>
            <a:xfrm>
              <a:off x="4392100" y="3357000"/>
              <a:ext cx="31575" cy="31225"/>
            </a:xfrm>
            <a:custGeom>
              <a:avLst/>
              <a:gdLst/>
              <a:ahLst/>
              <a:cxnLst/>
              <a:rect l="l" t="t" r="r" b="b"/>
              <a:pathLst>
                <a:path w="1263" h="1249" extrusionOk="0">
                  <a:moveTo>
                    <a:pt x="614" y="0"/>
                  </a:moveTo>
                  <a:cubicBezTo>
                    <a:pt x="484" y="0"/>
                    <a:pt x="357" y="39"/>
                    <a:pt x="252" y="144"/>
                  </a:cubicBezTo>
                  <a:cubicBezTo>
                    <a:pt x="112" y="252"/>
                    <a:pt x="35" y="392"/>
                    <a:pt x="4" y="562"/>
                  </a:cubicBezTo>
                  <a:cubicBezTo>
                    <a:pt x="-12" y="718"/>
                    <a:pt x="35" y="873"/>
                    <a:pt x="143" y="1012"/>
                  </a:cubicBezTo>
                  <a:cubicBezTo>
                    <a:pt x="267" y="1152"/>
                    <a:pt x="407" y="1229"/>
                    <a:pt x="578" y="1245"/>
                  </a:cubicBezTo>
                  <a:cubicBezTo>
                    <a:pt x="601" y="1247"/>
                    <a:pt x="625" y="1249"/>
                    <a:pt x="649" y="1249"/>
                  </a:cubicBezTo>
                  <a:cubicBezTo>
                    <a:pt x="780" y="1249"/>
                    <a:pt x="909" y="1210"/>
                    <a:pt x="1027" y="1105"/>
                  </a:cubicBezTo>
                  <a:cubicBezTo>
                    <a:pt x="1151" y="997"/>
                    <a:pt x="1213" y="857"/>
                    <a:pt x="1260" y="687"/>
                  </a:cubicBezTo>
                  <a:cubicBezTo>
                    <a:pt x="1275"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379;p18">
              <a:extLst>
                <a:ext uri="{FF2B5EF4-FFF2-40B4-BE49-F238E27FC236}">
                  <a16:creationId xmlns:a16="http://schemas.microsoft.com/office/drawing/2014/main" id="{D4DF59CF-F160-9B0F-162F-841AA20E1A06}"/>
                </a:ext>
              </a:extLst>
            </p:cNvPr>
            <p:cNvSpPr/>
            <p:nvPr/>
          </p:nvSpPr>
          <p:spPr>
            <a:xfrm>
              <a:off x="4588150" y="3374825"/>
              <a:ext cx="31350" cy="31225"/>
            </a:xfrm>
            <a:custGeom>
              <a:avLst/>
              <a:gdLst/>
              <a:ahLst/>
              <a:cxnLst/>
              <a:rect l="l" t="t" r="r" b="b"/>
              <a:pathLst>
                <a:path w="1254" h="1249" extrusionOk="0">
                  <a:moveTo>
                    <a:pt x="605" y="1"/>
                  </a:moveTo>
                  <a:cubicBezTo>
                    <a:pt x="474" y="1"/>
                    <a:pt x="347" y="39"/>
                    <a:pt x="242" y="144"/>
                  </a:cubicBezTo>
                  <a:cubicBezTo>
                    <a:pt x="103" y="253"/>
                    <a:pt x="25" y="392"/>
                    <a:pt x="9" y="563"/>
                  </a:cubicBezTo>
                  <a:cubicBezTo>
                    <a:pt x="-22" y="718"/>
                    <a:pt x="25" y="873"/>
                    <a:pt x="134" y="1013"/>
                  </a:cubicBezTo>
                  <a:cubicBezTo>
                    <a:pt x="258" y="1152"/>
                    <a:pt x="397" y="1230"/>
                    <a:pt x="568" y="1245"/>
                  </a:cubicBezTo>
                  <a:cubicBezTo>
                    <a:pt x="592" y="1248"/>
                    <a:pt x="616" y="1249"/>
                    <a:pt x="640" y="1249"/>
                  </a:cubicBezTo>
                  <a:cubicBezTo>
                    <a:pt x="771" y="1249"/>
                    <a:pt x="900" y="1211"/>
                    <a:pt x="1018" y="1106"/>
                  </a:cubicBezTo>
                  <a:cubicBezTo>
                    <a:pt x="1142" y="997"/>
                    <a:pt x="1219" y="858"/>
                    <a:pt x="1250" y="687"/>
                  </a:cubicBezTo>
                  <a:cubicBezTo>
                    <a:pt x="1266" y="532"/>
                    <a:pt x="1219" y="377"/>
                    <a:pt x="1111" y="237"/>
                  </a:cubicBezTo>
                  <a:cubicBezTo>
                    <a:pt x="987" y="98"/>
                    <a:pt x="863" y="20"/>
                    <a:pt x="676" y="5"/>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380;p18">
              <a:extLst>
                <a:ext uri="{FF2B5EF4-FFF2-40B4-BE49-F238E27FC236}">
                  <a16:creationId xmlns:a16="http://schemas.microsoft.com/office/drawing/2014/main" id="{91B8BBD3-0896-66E4-9FDD-2619DAB115C9}"/>
                </a:ext>
              </a:extLst>
            </p:cNvPr>
            <p:cNvSpPr/>
            <p:nvPr/>
          </p:nvSpPr>
          <p:spPr>
            <a:xfrm>
              <a:off x="4783950" y="3392700"/>
              <a:ext cx="31350" cy="31350"/>
            </a:xfrm>
            <a:custGeom>
              <a:avLst/>
              <a:gdLst/>
              <a:ahLst/>
              <a:cxnLst/>
              <a:rect l="l" t="t" r="r" b="b"/>
              <a:pathLst>
                <a:path w="1254" h="1254" extrusionOk="0">
                  <a:moveTo>
                    <a:pt x="619" y="0"/>
                  </a:moveTo>
                  <a:cubicBezTo>
                    <a:pt x="483" y="0"/>
                    <a:pt x="351" y="48"/>
                    <a:pt x="242" y="143"/>
                  </a:cubicBezTo>
                  <a:cubicBezTo>
                    <a:pt x="103" y="267"/>
                    <a:pt x="25" y="391"/>
                    <a:pt x="10" y="577"/>
                  </a:cubicBezTo>
                  <a:cubicBezTo>
                    <a:pt x="-21" y="732"/>
                    <a:pt x="25" y="887"/>
                    <a:pt x="134" y="1011"/>
                  </a:cubicBezTo>
                  <a:cubicBezTo>
                    <a:pt x="258" y="1151"/>
                    <a:pt x="398" y="1228"/>
                    <a:pt x="568" y="1244"/>
                  </a:cubicBezTo>
                  <a:cubicBezTo>
                    <a:pt x="600" y="1250"/>
                    <a:pt x="632" y="1253"/>
                    <a:pt x="663" y="1253"/>
                  </a:cubicBezTo>
                  <a:cubicBezTo>
                    <a:pt x="786" y="1253"/>
                    <a:pt x="907" y="1206"/>
                    <a:pt x="1018" y="1120"/>
                  </a:cubicBezTo>
                  <a:cubicBezTo>
                    <a:pt x="1142" y="996"/>
                    <a:pt x="1220" y="856"/>
                    <a:pt x="1251" y="685"/>
                  </a:cubicBezTo>
                  <a:cubicBezTo>
                    <a:pt x="1266" y="530"/>
                    <a:pt x="1220" y="375"/>
                    <a:pt x="1111" y="236"/>
                  </a:cubicBezTo>
                  <a:cubicBezTo>
                    <a:pt x="987" y="112"/>
                    <a:pt x="863" y="34"/>
                    <a:pt x="677" y="3"/>
                  </a:cubicBezTo>
                  <a:cubicBezTo>
                    <a:pt x="657" y="1"/>
                    <a:pt x="638" y="0"/>
                    <a:pt x="61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381;p18">
              <a:extLst>
                <a:ext uri="{FF2B5EF4-FFF2-40B4-BE49-F238E27FC236}">
                  <a16:creationId xmlns:a16="http://schemas.microsoft.com/office/drawing/2014/main" id="{A5A254F8-1341-D7B6-6E4E-8F757305A777}"/>
                </a:ext>
              </a:extLst>
            </p:cNvPr>
            <p:cNvSpPr/>
            <p:nvPr/>
          </p:nvSpPr>
          <p:spPr>
            <a:xfrm>
              <a:off x="4979750" y="3410525"/>
              <a:ext cx="31350" cy="31575"/>
            </a:xfrm>
            <a:custGeom>
              <a:avLst/>
              <a:gdLst/>
              <a:ahLst/>
              <a:cxnLst/>
              <a:rect l="l" t="t" r="r" b="b"/>
              <a:pathLst>
                <a:path w="1254" h="1263" extrusionOk="0">
                  <a:moveTo>
                    <a:pt x="619" y="1"/>
                  </a:moveTo>
                  <a:cubicBezTo>
                    <a:pt x="484" y="1"/>
                    <a:pt x="351" y="48"/>
                    <a:pt x="243" y="143"/>
                  </a:cubicBezTo>
                  <a:cubicBezTo>
                    <a:pt x="103" y="267"/>
                    <a:pt x="26" y="407"/>
                    <a:pt x="10" y="577"/>
                  </a:cubicBezTo>
                  <a:cubicBezTo>
                    <a:pt x="-21" y="732"/>
                    <a:pt x="26" y="887"/>
                    <a:pt x="134" y="1027"/>
                  </a:cubicBezTo>
                  <a:cubicBezTo>
                    <a:pt x="258" y="1151"/>
                    <a:pt x="398" y="1229"/>
                    <a:pt x="569" y="1260"/>
                  </a:cubicBezTo>
                  <a:cubicBezTo>
                    <a:pt x="588" y="1262"/>
                    <a:pt x="607" y="1263"/>
                    <a:pt x="627" y="1263"/>
                  </a:cubicBezTo>
                  <a:cubicBezTo>
                    <a:pt x="762" y="1263"/>
                    <a:pt x="896" y="1215"/>
                    <a:pt x="1018" y="1120"/>
                  </a:cubicBezTo>
                  <a:cubicBezTo>
                    <a:pt x="1142" y="996"/>
                    <a:pt x="1220" y="872"/>
                    <a:pt x="1251" y="686"/>
                  </a:cubicBezTo>
                  <a:cubicBezTo>
                    <a:pt x="1266" y="531"/>
                    <a:pt x="1220" y="376"/>
                    <a:pt x="1111" y="252"/>
                  </a:cubicBezTo>
                  <a:cubicBezTo>
                    <a:pt x="987" y="112"/>
                    <a:pt x="863" y="34"/>
                    <a:pt x="677" y="3"/>
                  </a:cubicBezTo>
                  <a:cubicBezTo>
                    <a:pt x="658" y="1"/>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382;p18">
              <a:extLst>
                <a:ext uri="{FF2B5EF4-FFF2-40B4-BE49-F238E27FC236}">
                  <a16:creationId xmlns:a16="http://schemas.microsoft.com/office/drawing/2014/main" id="{97610F85-9853-BCDC-6734-7C81D6C585B3}"/>
                </a:ext>
              </a:extLst>
            </p:cNvPr>
            <p:cNvSpPr/>
            <p:nvPr/>
          </p:nvSpPr>
          <p:spPr>
            <a:xfrm>
              <a:off x="5175575" y="3428725"/>
              <a:ext cx="31350" cy="31225"/>
            </a:xfrm>
            <a:custGeom>
              <a:avLst/>
              <a:gdLst/>
              <a:ahLst/>
              <a:cxnLst/>
              <a:rect l="l" t="t" r="r" b="b"/>
              <a:pathLst>
                <a:path w="1254" h="1249" extrusionOk="0">
                  <a:moveTo>
                    <a:pt x="605" y="1"/>
                  </a:moveTo>
                  <a:cubicBezTo>
                    <a:pt x="474" y="1"/>
                    <a:pt x="347" y="39"/>
                    <a:pt x="242" y="144"/>
                  </a:cubicBezTo>
                  <a:cubicBezTo>
                    <a:pt x="103" y="253"/>
                    <a:pt x="25" y="392"/>
                    <a:pt x="10" y="563"/>
                  </a:cubicBezTo>
                  <a:cubicBezTo>
                    <a:pt x="-21" y="718"/>
                    <a:pt x="25" y="873"/>
                    <a:pt x="134" y="1013"/>
                  </a:cubicBezTo>
                  <a:cubicBezTo>
                    <a:pt x="258" y="1152"/>
                    <a:pt x="397" y="1230"/>
                    <a:pt x="568" y="1245"/>
                  </a:cubicBezTo>
                  <a:cubicBezTo>
                    <a:pt x="592" y="1248"/>
                    <a:pt x="616" y="1249"/>
                    <a:pt x="640" y="1249"/>
                  </a:cubicBezTo>
                  <a:cubicBezTo>
                    <a:pt x="771" y="1249"/>
                    <a:pt x="900" y="1210"/>
                    <a:pt x="1018" y="1106"/>
                  </a:cubicBezTo>
                  <a:cubicBezTo>
                    <a:pt x="1142" y="1013"/>
                    <a:pt x="1219" y="857"/>
                    <a:pt x="1250" y="687"/>
                  </a:cubicBezTo>
                  <a:cubicBezTo>
                    <a:pt x="1266" y="532"/>
                    <a:pt x="1219" y="377"/>
                    <a:pt x="1111" y="237"/>
                  </a:cubicBezTo>
                  <a:cubicBezTo>
                    <a:pt x="987" y="97"/>
                    <a:pt x="847" y="20"/>
                    <a:pt x="676" y="4"/>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383;p18">
              <a:extLst>
                <a:ext uri="{FF2B5EF4-FFF2-40B4-BE49-F238E27FC236}">
                  <a16:creationId xmlns:a16="http://schemas.microsoft.com/office/drawing/2014/main" id="{A2C1AA5F-ECE9-968F-354D-54FD11701B66}"/>
                </a:ext>
              </a:extLst>
            </p:cNvPr>
            <p:cNvSpPr/>
            <p:nvPr/>
          </p:nvSpPr>
          <p:spPr>
            <a:xfrm>
              <a:off x="5371150" y="3446575"/>
              <a:ext cx="31575" cy="31225"/>
            </a:xfrm>
            <a:custGeom>
              <a:avLst/>
              <a:gdLst/>
              <a:ahLst/>
              <a:cxnLst/>
              <a:rect l="l" t="t" r="r" b="b"/>
              <a:pathLst>
                <a:path w="1263" h="1249" extrusionOk="0">
                  <a:moveTo>
                    <a:pt x="614" y="0"/>
                  </a:moveTo>
                  <a:cubicBezTo>
                    <a:pt x="483" y="0"/>
                    <a:pt x="356" y="39"/>
                    <a:pt x="252" y="143"/>
                  </a:cubicBezTo>
                  <a:cubicBezTo>
                    <a:pt x="112" y="252"/>
                    <a:pt x="34" y="392"/>
                    <a:pt x="3" y="562"/>
                  </a:cubicBezTo>
                  <a:cubicBezTo>
                    <a:pt x="-12" y="717"/>
                    <a:pt x="34" y="872"/>
                    <a:pt x="143" y="1012"/>
                  </a:cubicBezTo>
                  <a:cubicBezTo>
                    <a:pt x="267" y="1152"/>
                    <a:pt x="407" y="1229"/>
                    <a:pt x="577" y="1245"/>
                  </a:cubicBezTo>
                  <a:cubicBezTo>
                    <a:pt x="601" y="1247"/>
                    <a:pt x="625" y="1248"/>
                    <a:pt x="649" y="1248"/>
                  </a:cubicBezTo>
                  <a:cubicBezTo>
                    <a:pt x="780" y="1248"/>
                    <a:pt x="909" y="1210"/>
                    <a:pt x="1027" y="1105"/>
                  </a:cubicBezTo>
                  <a:cubicBezTo>
                    <a:pt x="1151" y="1012"/>
                    <a:pt x="1229" y="857"/>
                    <a:pt x="1260" y="686"/>
                  </a:cubicBezTo>
                  <a:cubicBezTo>
                    <a:pt x="1275" y="531"/>
                    <a:pt x="1229" y="376"/>
                    <a:pt x="1120" y="236"/>
                  </a:cubicBezTo>
                  <a:cubicBezTo>
                    <a:pt x="996" y="97"/>
                    <a:pt x="856"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384;p18">
              <a:extLst>
                <a:ext uri="{FF2B5EF4-FFF2-40B4-BE49-F238E27FC236}">
                  <a16:creationId xmlns:a16="http://schemas.microsoft.com/office/drawing/2014/main" id="{E819C3AE-9500-F26C-602E-D21D264F7757}"/>
                </a:ext>
              </a:extLst>
            </p:cNvPr>
            <p:cNvSpPr/>
            <p:nvPr/>
          </p:nvSpPr>
          <p:spPr>
            <a:xfrm>
              <a:off x="2208325" y="3476050"/>
              <a:ext cx="31250" cy="31225"/>
            </a:xfrm>
            <a:custGeom>
              <a:avLst/>
              <a:gdLst/>
              <a:ahLst/>
              <a:cxnLst/>
              <a:rect l="l" t="t" r="r" b="b"/>
              <a:pathLst>
                <a:path w="1250" h="1249" extrusionOk="0">
                  <a:moveTo>
                    <a:pt x="629" y="1"/>
                  </a:moveTo>
                  <a:cubicBezTo>
                    <a:pt x="493" y="1"/>
                    <a:pt x="359" y="48"/>
                    <a:pt x="237" y="143"/>
                  </a:cubicBezTo>
                  <a:cubicBezTo>
                    <a:pt x="98" y="267"/>
                    <a:pt x="20" y="391"/>
                    <a:pt x="5" y="577"/>
                  </a:cubicBezTo>
                  <a:cubicBezTo>
                    <a:pt x="-11" y="733"/>
                    <a:pt x="20" y="872"/>
                    <a:pt x="144" y="1012"/>
                  </a:cubicBezTo>
                  <a:cubicBezTo>
                    <a:pt x="253" y="1151"/>
                    <a:pt x="392" y="1229"/>
                    <a:pt x="563" y="1244"/>
                  </a:cubicBezTo>
                  <a:cubicBezTo>
                    <a:pt x="588" y="1247"/>
                    <a:pt x="612" y="1248"/>
                    <a:pt x="637" y="1248"/>
                  </a:cubicBezTo>
                  <a:cubicBezTo>
                    <a:pt x="767" y="1248"/>
                    <a:pt x="895" y="1212"/>
                    <a:pt x="1013" y="1120"/>
                  </a:cubicBezTo>
                  <a:cubicBezTo>
                    <a:pt x="1152" y="996"/>
                    <a:pt x="1230" y="857"/>
                    <a:pt x="1245" y="686"/>
                  </a:cubicBezTo>
                  <a:cubicBezTo>
                    <a:pt x="1261" y="531"/>
                    <a:pt x="1230" y="376"/>
                    <a:pt x="1106" y="236"/>
                  </a:cubicBezTo>
                  <a:cubicBezTo>
                    <a:pt x="997" y="97"/>
                    <a:pt x="858" y="35"/>
                    <a:pt x="687" y="4"/>
                  </a:cubicBezTo>
                  <a:cubicBezTo>
                    <a:pt x="668"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385;p18">
              <a:extLst>
                <a:ext uri="{FF2B5EF4-FFF2-40B4-BE49-F238E27FC236}">
                  <a16:creationId xmlns:a16="http://schemas.microsoft.com/office/drawing/2014/main" id="{4E31E523-56A8-FEEE-78FB-B4D38531A745}"/>
                </a:ext>
              </a:extLst>
            </p:cNvPr>
            <p:cNvSpPr/>
            <p:nvPr/>
          </p:nvSpPr>
          <p:spPr>
            <a:xfrm>
              <a:off x="2404150" y="3494125"/>
              <a:ext cx="31225" cy="31350"/>
            </a:xfrm>
            <a:custGeom>
              <a:avLst/>
              <a:gdLst/>
              <a:ahLst/>
              <a:cxnLst/>
              <a:rect l="l" t="t" r="r" b="b"/>
              <a:pathLst>
                <a:path w="1249" h="1254" extrusionOk="0">
                  <a:moveTo>
                    <a:pt x="592" y="0"/>
                  </a:moveTo>
                  <a:cubicBezTo>
                    <a:pt x="469" y="0"/>
                    <a:pt x="348" y="47"/>
                    <a:pt x="237" y="134"/>
                  </a:cubicBezTo>
                  <a:cubicBezTo>
                    <a:pt x="97" y="258"/>
                    <a:pt x="20" y="397"/>
                    <a:pt x="4" y="568"/>
                  </a:cubicBezTo>
                  <a:cubicBezTo>
                    <a:pt x="-12" y="723"/>
                    <a:pt x="20" y="878"/>
                    <a:pt x="144" y="1018"/>
                  </a:cubicBezTo>
                  <a:cubicBezTo>
                    <a:pt x="252" y="1142"/>
                    <a:pt x="392" y="1219"/>
                    <a:pt x="562" y="1250"/>
                  </a:cubicBezTo>
                  <a:cubicBezTo>
                    <a:pt x="582" y="1252"/>
                    <a:pt x="601" y="1253"/>
                    <a:pt x="620" y="1253"/>
                  </a:cubicBezTo>
                  <a:cubicBezTo>
                    <a:pt x="756" y="1253"/>
                    <a:pt x="890" y="1206"/>
                    <a:pt x="1012" y="1111"/>
                  </a:cubicBezTo>
                  <a:cubicBezTo>
                    <a:pt x="1152" y="987"/>
                    <a:pt x="1229" y="863"/>
                    <a:pt x="1245" y="676"/>
                  </a:cubicBezTo>
                  <a:cubicBezTo>
                    <a:pt x="1260" y="521"/>
                    <a:pt x="1229" y="366"/>
                    <a:pt x="1105" y="242"/>
                  </a:cubicBezTo>
                  <a:cubicBezTo>
                    <a:pt x="997" y="103"/>
                    <a:pt x="857" y="25"/>
                    <a:pt x="686" y="10"/>
                  </a:cubicBezTo>
                  <a:cubicBezTo>
                    <a:pt x="655" y="3"/>
                    <a:pt x="623" y="0"/>
                    <a:pt x="59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386;p18">
              <a:extLst>
                <a:ext uri="{FF2B5EF4-FFF2-40B4-BE49-F238E27FC236}">
                  <a16:creationId xmlns:a16="http://schemas.microsoft.com/office/drawing/2014/main" id="{52D94857-89F3-CFA9-E735-B18EF6A87ED7}"/>
                </a:ext>
              </a:extLst>
            </p:cNvPr>
            <p:cNvSpPr/>
            <p:nvPr/>
          </p:nvSpPr>
          <p:spPr>
            <a:xfrm>
              <a:off x="2599950" y="3512100"/>
              <a:ext cx="31225" cy="31225"/>
            </a:xfrm>
            <a:custGeom>
              <a:avLst/>
              <a:gdLst/>
              <a:ahLst/>
              <a:cxnLst/>
              <a:rect l="l" t="t" r="r" b="b"/>
              <a:pathLst>
                <a:path w="1249" h="1249" extrusionOk="0">
                  <a:moveTo>
                    <a:pt x="615" y="0"/>
                  </a:moveTo>
                  <a:cubicBezTo>
                    <a:pt x="484" y="0"/>
                    <a:pt x="355" y="39"/>
                    <a:pt x="237" y="144"/>
                  </a:cubicBezTo>
                  <a:cubicBezTo>
                    <a:pt x="97" y="252"/>
                    <a:pt x="20" y="392"/>
                    <a:pt x="4" y="562"/>
                  </a:cubicBezTo>
                  <a:cubicBezTo>
                    <a:pt x="-11" y="717"/>
                    <a:pt x="20" y="872"/>
                    <a:pt x="144" y="1012"/>
                  </a:cubicBezTo>
                  <a:cubicBezTo>
                    <a:pt x="252" y="1152"/>
                    <a:pt x="392" y="1229"/>
                    <a:pt x="563" y="1245"/>
                  </a:cubicBezTo>
                  <a:cubicBezTo>
                    <a:pt x="587" y="1247"/>
                    <a:pt x="611" y="1248"/>
                    <a:pt x="635" y="1248"/>
                  </a:cubicBezTo>
                  <a:cubicBezTo>
                    <a:pt x="765" y="1248"/>
                    <a:pt x="894" y="1210"/>
                    <a:pt x="1012" y="1105"/>
                  </a:cubicBezTo>
                  <a:cubicBezTo>
                    <a:pt x="1152" y="997"/>
                    <a:pt x="1230" y="857"/>
                    <a:pt x="1245" y="686"/>
                  </a:cubicBezTo>
                  <a:cubicBezTo>
                    <a:pt x="1261" y="531"/>
                    <a:pt x="1230" y="376"/>
                    <a:pt x="1106" y="237"/>
                  </a:cubicBezTo>
                  <a:cubicBezTo>
                    <a:pt x="997" y="97"/>
                    <a:pt x="857" y="19"/>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387;p18">
              <a:extLst>
                <a:ext uri="{FF2B5EF4-FFF2-40B4-BE49-F238E27FC236}">
                  <a16:creationId xmlns:a16="http://schemas.microsoft.com/office/drawing/2014/main" id="{A89E1DDE-C498-3282-C654-E1D6D262FC0A}"/>
                </a:ext>
              </a:extLst>
            </p:cNvPr>
            <p:cNvSpPr/>
            <p:nvPr/>
          </p:nvSpPr>
          <p:spPr>
            <a:xfrm>
              <a:off x="2795750" y="3529925"/>
              <a:ext cx="31250" cy="31225"/>
            </a:xfrm>
            <a:custGeom>
              <a:avLst/>
              <a:gdLst/>
              <a:ahLst/>
              <a:cxnLst/>
              <a:rect l="l" t="t" r="r" b="b"/>
              <a:pathLst>
                <a:path w="1250" h="1249" extrusionOk="0">
                  <a:moveTo>
                    <a:pt x="615" y="1"/>
                  </a:moveTo>
                  <a:cubicBezTo>
                    <a:pt x="484" y="1"/>
                    <a:pt x="355" y="39"/>
                    <a:pt x="237" y="144"/>
                  </a:cubicBezTo>
                  <a:cubicBezTo>
                    <a:pt x="98" y="253"/>
                    <a:pt x="20" y="392"/>
                    <a:pt x="5" y="563"/>
                  </a:cubicBezTo>
                  <a:cubicBezTo>
                    <a:pt x="-11" y="718"/>
                    <a:pt x="20" y="873"/>
                    <a:pt x="144" y="1013"/>
                  </a:cubicBezTo>
                  <a:cubicBezTo>
                    <a:pt x="253" y="1152"/>
                    <a:pt x="392" y="1230"/>
                    <a:pt x="563" y="1245"/>
                  </a:cubicBezTo>
                  <a:cubicBezTo>
                    <a:pt x="587" y="1248"/>
                    <a:pt x="611" y="1249"/>
                    <a:pt x="635" y="1249"/>
                  </a:cubicBezTo>
                  <a:cubicBezTo>
                    <a:pt x="766" y="1249"/>
                    <a:pt x="895" y="1210"/>
                    <a:pt x="1013" y="1106"/>
                  </a:cubicBezTo>
                  <a:cubicBezTo>
                    <a:pt x="1152" y="997"/>
                    <a:pt x="1230" y="857"/>
                    <a:pt x="1245" y="687"/>
                  </a:cubicBezTo>
                  <a:cubicBezTo>
                    <a:pt x="1261" y="532"/>
                    <a:pt x="1230" y="377"/>
                    <a:pt x="1106" y="237"/>
                  </a:cubicBezTo>
                  <a:cubicBezTo>
                    <a:pt x="997" y="97"/>
                    <a:pt x="858"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388;p18">
              <a:extLst>
                <a:ext uri="{FF2B5EF4-FFF2-40B4-BE49-F238E27FC236}">
                  <a16:creationId xmlns:a16="http://schemas.microsoft.com/office/drawing/2014/main" id="{8B13AC6C-19BE-CA7D-E119-1CFC7F1B2B3F}"/>
                </a:ext>
              </a:extLst>
            </p:cNvPr>
            <p:cNvSpPr/>
            <p:nvPr/>
          </p:nvSpPr>
          <p:spPr>
            <a:xfrm>
              <a:off x="2991950" y="3547775"/>
              <a:ext cx="31375" cy="31375"/>
            </a:xfrm>
            <a:custGeom>
              <a:avLst/>
              <a:gdLst/>
              <a:ahLst/>
              <a:cxnLst/>
              <a:rect l="l" t="t" r="r" b="b"/>
              <a:pathLst>
                <a:path w="1255" h="1255" extrusionOk="0">
                  <a:moveTo>
                    <a:pt x="629" y="1"/>
                  </a:moveTo>
                  <a:cubicBezTo>
                    <a:pt x="493" y="1"/>
                    <a:pt x="359" y="48"/>
                    <a:pt x="237" y="143"/>
                  </a:cubicBezTo>
                  <a:cubicBezTo>
                    <a:pt x="113" y="267"/>
                    <a:pt x="36" y="392"/>
                    <a:pt x="5" y="578"/>
                  </a:cubicBezTo>
                  <a:cubicBezTo>
                    <a:pt x="-11" y="733"/>
                    <a:pt x="20" y="888"/>
                    <a:pt x="144" y="1012"/>
                  </a:cubicBezTo>
                  <a:cubicBezTo>
                    <a:pt x="253" y="1152"/>
                    <a:pt x="392" y="1229"/>
                    <a:pt x="578" y="1245"/>
                  </a:cubicBezTo>
                  <a:cubicBezTo>
                    <a:pt x="610" y="1251"/>
                    <a:pt x="642" y="1254"/>
                    <a:pt x="673" y="1254"/>
                  </a:cubicBezTo>
                  <a:cubicBezTo>
                    <a:pt x="796" y="1254"/>
                    <a:pt x="914" y="1207"/>
                    <a:pt x="1013" y="1121"/>
                  </a:cubicBezTo>
                  <a:cubicBezTo>
                    <a:pt x="1152" y="996"/>
                    <a:pt x="1214" y="857"/>
                    <a:pt x="1245" y="686"/>
                  </a:cubicBezTo>
                  <a:cubicBezTo>
                    <a:pt x="1276" y="531"/>
                    <a:pt x="1230" y="376"/>
                    <a:pt x="1121" y="236"/>
                  </a:cubicBezTo>
                  <a:cubicBezTo>
                    <a:pt x="997" y="112"/>
                    <a:pt x="858" y="35"/>
                    <a:pt x="687" y="4"/>
                  </a:cubicBezTo>
                  <a:cubicBezTo>
                    <a:pt x="668"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389;p18">
              <a:extLst>
                <a:ext uri="{FF2B5EF4-FFF2-40B4-BE49-F238E27FC236}">
                  <a16:creationId xmlns:a16="http://schemas.microsoft.com/office/drawing/2014/main" id="{81B61B90-78EA-E8E4-EDB8-16CDD068C61A}"/>
                </a:ext>
              </a:extLst>
            </p:cNvPr>
            <p:cNvSpPr/>
            <p:nvPr/>
          </p:nvSpPr>
          <p:spPr>
            <a:xfrm>
              <a:off x="3187775" y="3565625"/>
              <a:ext cx="31375" cy="31575"/>
            </a:xfrm>
            <a:custGeom>
              <a:avLst/>
              <a:gdLst/>
              <a:ahLst/>
              <a:cxnLst/>
              <a:rect l="l" t="t" r="r" b="b"/>
              <a:pathLst>
                <a:path w="1255" h="1263" extrusionOk="0">
                  <a:moveTo>
                    <a:pt x="628" y="0"/>
                  </a:moveTo>
                  <a:cubicBezTo>
                    <a:pt x="493" y="0"/>
                    <a:pt x="359" y="48"/>
                    <a:pt x="237" y="143"/>
                  </a:cubicBezTo>
                  <a:cubicBezTo>
                    <a:pt x="112" y="267"/>
                    <a:pt x="35" y="407"/>
                    <a:pt x="4" y="577"/>
                  </a:cubicBezTo>
                  <a:cubicBezTo>
                    <a:pt x="-12" y="732"/>
                    <a:pt x="35" y="887"/>
                    <a:pt x="143" y="1027"/>
                  </a:cubicBezTo>
                  <a:cubicBezTo>
                    <a:pt x="268" y="1151"/>
                    <a:pt x="392" y="1229"/>
                    <a:pt x="578" y="1260"/>
                  </a:cubicBezTo>
                  <a:cubicBezTo>
                    <a:pt x="597" y="1261"/>
                    <a:pt x="617" y="1262"/>
                    <a:pt x="636" y="1262"/>
                  </a:cubicBezTo>
                  <a:cubicBezTo>
                    <a:pt x="771" y="1262"/>
                    <a:pt x="903" y="1215"/>
                    <a:pt x="1012" y="1120"/>
                  </a:cubicBezTo>
                  <a:cubicBezTo>
                    <a:pt x="1152" y="1027"/>
                    <a:pt x="1229" y="872"/>
                    <a:pt x="1245" y="686"/>
                  </a:cubicBezTo>
                  <a:cubicBezTo>
                    <a:pt x="1276" y="531"/>
                    <a:pt x="1229" y="375"/>
                    <a:pt x="1121" y="251"/>
                  </a:cubicBezTo>
                  <a:cubicBezTo>
                    <a:pt x="996" y="112"/>
                    <a:pt x="857" y="34"/>
                    <a:pt x="686"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390;p18">
              <a:extLst>
                <a:ext uri="{FF2B5EF4-FFF2-40B4-BE49-F238E27FC236}">
                  <a16:creationId xmlns:a16="http://schemas.microsoft.com/office/drawing/2014/main" id="{11FE5832-5AC3-6472-0881-45D315256499}"/>
                </a:ext>
              </a:extLst>
            </p:cNvPr>
            <p:cNvSpPr/>
            <p:nvPr/>
          </p:nvSpPr>
          <p:spPr>
            <a:xfrm>
              <a:off x="3383600" y="3583825"/>
              <a:ext cx="31350" cy="31225"/>
            </a:xfrm>
            <a:custGeom>
              <a:avLst/>
              <a:gdLst/>
              <a:ahLst/>
              <a:cxnLst/>
              <a:rect l="l" t="t" r="r" b="b"/>
              <a:pathLst>
                <a:path w="1254" h="1249" extrusionOk="0">
                  <a:moveTo>
                    <a:pt x="614" y="1"/>
                  </a:moveTo>
                  <a:cubicBezTo>
                    <a:pt x="483" y="1"/>
                    <a:pt x="354" y="39"/>
                    <a:pt x="236" y="144"/>
                  </a:cubicBezTo>
                  <a:cubicBezTo>
                    <a:pt x="112" y="252"/>
                    <a:pt x="34" y="392"/>
                    <a:pt x="3" y="563"/>
                  </a:cubicBezTo>
                  <a:cubicBezTo>
                    <a:pt x="-12" y="718"/>
                    <a:pt x="34" y="873"/>
                    <a:pt x="143" y="1012"/>
                  </a:cubicBezTo>
                  <a:cubicBezTo>
                    <a:pt x="251" y="1152"/>
                    <a:pt x="391" y="1229"/>
                    <a:pt x="577" y="1245"/>
                  </a:cubicBezTo>
                  <a:cubicBezTo>
                    <a:pt x="601" y="1247"/>
                    <a:pt x="625" y="1249"/>
                    <a:pt x="649" y="1249"/>
                  </a:cubicBezTo>
                  <a:cubicBezTo>
                    <a:pt x="779" y="1249"/>
                    <a:pt x="906" y="1210"/>
                    <a:pt x="1011" y="1105"/>
                  </a:cubicBezTo>
                  <a:cubicBezTo>
                    <a:pt x="1151" y="1012"/>
                    <a:pt x="1228" y="857"/>
                    <a:pt x="1244" y="687"/>
                  </a:cubicBezTo>
                  <a:cubicBezTo>
                    <a:pt x="1275" y="532"/>
                    <a:pt x="1228" y="376"/>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391;p18">
              <a:extLst>
                <a:ext uri="{FF2B5EF4-FFF2-40B4-BE49-F238E27FC236}">
                  <a16:creationId xmlns:a16="http://schemas.microsoft.com/office/drawing/2014/main" id="{FACB05AF-1D62-248A-EF7B-C9CD9F35DBF7}"/>
                </a:ext>
              </a:extLst>
            </p:cNvPr>
            <p:cNvSpPr/>
            <p:nvPr/>
          </p:nvSpPr>
          <p:spPr>
            <a:xfrm>
              <a:off x="3579400" y="3601650"/>
              <a:ext cx="31350" cy="31250"/>
            </a:xfrm>
            <a:custGeom>
              <a:avLst/>
              <a:gdLst/>
              <a:ahLst/>
              <a:cxnLst/>
              <a:rect l="l" t="t" r="r" b="b"/>
              <a:pathLst>
                <a:path w="1254" h="1250" extrusionOk="0">
                  <a:moveTo>
                    <a:pt x="614" y="1"/>
                  </a:moveTo>
                  <a:cubicBezTo>
                    <a:pt x="483" y="1"/>
                    <a:pt x="354" y="39"/>
                    <a:pt x="236" y="144"/>
                  </a:cubicBezTo>
                  <a:cubicBezTo>
                    <a:pt x="112" y="253"/>
                    <a:pt x="35" y="392"/>
                    <a:pt x="4" y="563"/>
                  </a:cubicBezTo>
                  <a:cubicBezTo>
                    <a:pt x="-12" y="718"/>
                    <a:pt x="35" y="873"/>
                    <a:pt x="143" y="1013"/>
                  </a:cubicBezTo>
                  <a:cubicBezTo>
                    <a:pt x="267" y="1152"/>
                    <a:pt x="391" y="1230"/>
                    <a:pt x="577" y="1245"/>
                  </a:cubicBezTo>
                  <a:cubicBezTo>
                    <a:pt x="601" y="1248"/>
                    <a:pt x="625" y="1249"/>
                    <a:pt x="649" y="1249"/>
                  </a:cubicBezTo>
                  <a:cubicBezTo>
                    <a:pt x="780" y="1249"/>
                    <a:pt x="907" y="1211"/>
                    <a:pt x="1012" y="1106"/>
                  </a:cubicBezTo>
                  <a:cubicBezTo>
                    <a:pt x="1151" y="1013"/>
                    <a:pt x="1229" y="873"/>
                    <a:pt x="1244" y="687"/>
                  </a:cubicBezTo>
                  <a:cubicBezTo>
                    <a:pt x="1275" y="532"/>
                    <a:pt x="1229" y="377"/>
                    <a:pt x="1120" y="237"/>
                  </a:cubicBezTo>
                  <a:cubicBezTo>
                    <a:pt x="996" y="98"/>
                    <a:pt x="857" y="20"/>
                    <a:pt x="686" y="5"/>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392;p18">
              <a:extLst>
                <a:ext uri="{FF2B5EF4-FFF2-40B4-BE49-F238E27FC236}">
                  <a16:creationId xmlns:a16="http://schemas.microsoft.com/office/drawing/2014/main" id="{24CE5589-F839-4927-1CB9-8031B42A0B75}"/>
                </a:ext>
              </a:extLst>
            </p:cNvPr>
            <p:cNvSpPr/>
            <p:nvPr/>
          </p:nvSpPr>
          <p:spPr>
            <a:xfrm>
              <a:off x="3775200" y="3620125"/>
              <a:ext cx="31225" cy="31350"/>
            </a:xfrm>
            <a:custGeom>
              <a:avLst/>
              <a:gdLst/>
              <a:ahLst/>
              <a:cxnLst/>
              <a:rect l="l" t="t" r="r" b="b"/>
              <a:pathLst>
                <a:path w="1249" h="1254" extrusionOk="0">
                  <a:moveTo>
                    <a:pt x="591" y="1"/>
                  </a:moveTo>
                  <a:cubicBezTo>
                    <a:pt x="469" y="1"/>
                    <a:pt x="348" y="48"/>
                    <a:pt x="237" y="134"/>
                  </a:cubicBezTo>
                  <a:cubicBezTo>
                    <a:pt x="97" y="258"/>
                    <a:pt x="35" y="398"/>
                    <a:pt x="4" y="568"/>
                  </a:cubicBezTo>
                  <a:cubicBezTo>
                    <a:pt x="-12" y="724"/>
                    <a:pt x="35" y="879"/>
                    <a:pt x="143" y="1018"/>
                  </a:cubicBezTo>
                  <a:cubicBezTo>
                    <a:pt x="268" y="1142"/>
                    <a:pt x="392" y="1220"/>
                    <a:pt x="578" y="1251"/>
                  </a:cubicBezTo>
                  <a:cubicBezTo>
                    <a:pt x="597" y="1253"/>
                    <a:pt x="616" y="1254"/>
                    <a:pt x="635" y="1254"/>
                  </a:cubicBezTo>
                  <a:cubicBezTo>
                    <a:pt x="768" y="1254"/>
                    <a:pt x="890" y="1206"/>
                    <a:pt x="1012" y="1111"/>
                  </a:cubicBezTo>
                  <a:cubicBezTo>
                    <a:pt x="1152" y="987"/>
                    <a:pt x="1229" y="863"/>
                    <a:pt x="1245" y="677"/>
                  </a:cubicBezTo>
                  <a:cubicBezTo>
                    <a:pt x="1260" y="522"/>
                    <a:pt x="1229" y="367"/>
                    <a:pt x="1121" y="243"/>
                  </a:cubicBezTo>
                  <a:cubicBezTo>
                    <a:pt x="997" y="103"/>
                    <a:pt x="857" y="26"/>
                    <a:pt x="686" y="10"/>
                  </a:cubicBezTo>
                  <a:cubicBezTo>
                    <a:pt x="655"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393;p18">
              <a:extLst>
                <a:ext uri="{FF2B5EF4-FFF2-40B4-BE49-F238E27FC236}">
                  <a16:creationId xmlns:a16="http://schemas.microsoft.com/office/drawing/2014/main" id="{8C831376-AC2E-20FA-635E-E61255DE33F0}"/>
                </a:ext>
              </a:extLst>
            </p:cNvPr>
            <p:cNvSpPr/>
            <p:nvPr/>
          </p:nvSpPr>
          <p:spPr>
            <a:xfrm>
              <a:off x="3971000" y="3638100"/>
              <a:ext cx="31225" cy="31225"/>
            </a:xfrm>
            <a:custGeom>
              <a:avLst/>
              <a:gdLst/>
              <a:ahLst/>
              <a:cxnLst/>
              <a:rect l="l" t="t" r="r" b="b"/>
              <a:pathLst>
                <a:path w="1249" h="1249" extrusionOk="0">
                  <a:moveTo>
                    <a:pt x="615" y="1"/>
                  </a:moveTo>
                  <a:cubicBezTo>
                    <a:pt x="484" y="1"/>
                    <a:pt x="355" y="39"/>
                    <a:pt x="237" y="144"/>
                  </a:cubicBezTo>
                  <a:cubicBezTo>
                    <a:pt x="97" y="253"/>
                    <a:pt x="20" y="392"/>
                    <a:pt x="4" y="563"/>
                  </a:cubicBezTo>
                  <a:cubicBezTo>
                    <a:pt x="-11" y="718"/>
                    <a:pt x="20" y="873"/>
                    <a:pt x="144" y="1013"/>
                  </a:cubicBezTo>
                  <a:cubicBezTo>
                    <a:pt x="268" y="1152"/>
                    <a:pt x="392" y="1230"/>
                    <a:pt x="578" y="1245"/>
                  </a:cubicBezTo>
                  <a:cubicBezTo>
                    <a:pt x="602" y="1248"/>
                    <a:pt x="626" y="1249"/>
                    <a:pt x="649" y="1249"/>
                  </a:cubicBezTo>
                  <a:cubicBezTo>
                    <a:pt x="776" y="1249"/>
                    <a:pt x="894" y="1211"/>
                    <a:pt x="1012" y="1106"/>
                  </a:cubicBezTo>
                  <a:cubicBezTo>
                    <a:pt x="1152" y="997"/>
                    <a:pt x="1229" y="858"/>
                    <a:pt x="1245" y="687"/>
                  </a:cubicBezTo>
                  <a:cubicBezTo>
                    <a:pt x="1261" y="532"/>
                    <a:pt x="1229" y="377"/>
                    <a:pt x="1121"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394;p18">
              <a:extLst>
                <a:ext uri="{FF2B5EF4-FFF2-40B4-BE49-F238E27FC236}">
                  <a16:creationId xmlns:a16="http://schemas.microsoft.com/office/drawing/2014/main" id="{E8170D2D-E0A8-1BB4-8E81-329B2F62763A}"/>
                </a:ext>
              </a:extLst>
            </p:cNvPr>
            <p:cNvSpPr/>
            <p:nvPr/>
          </p:nvSpPr>
          <p:spPr>
            <a:xfrm>
              <a:off x="4166800" y="3655950"/>
              <a:ext cx="31250" cy="31225"/>
            </a:xfrm>
            <a:custGeom>
              <a:avLst/>
              <a:gdLst/>
              <a:ahLst/>
              <a:cxnLst/>
              <a:rect l="l" t="t" r="r" b="b"/>
              <a:pathLst>
                <a:path w="1250" h="1249" extrusionOk="0">
                  <a:moveTo>
                    <a:pt x="615" y="0"/>
                  </a:moveTo>
                  <a:cubicBezTo>
                    <a:pt x="484" y="0"/>
                    <a:pt x="355" y="39"/>
                    <a:pt x="237" y="144"/>
                  </a:cubicBezTo>
                  <a:cubicBezTo>
                    <a:pt x="98" y="252"/>
                    <a:pt x="20" y="392"/>
                    <a:pt x="5" y="562"/>
                  </a:cubicBezTo>
                  <a:cubicBezTo>
                    <a:pt x="-11" y="717"/>
                    <a:pt x="20" y="873"/>
                    <a:pt x="144" y="1012"/>
                  </a:cubicBezTo>
                  <a:cubicBezTo>
                    <a:pt x="268" y="1152"/>
                    <a:pt x="392" y="1229"/>
                    <a:pt x="578" y="1245"/>
                  </a:cubicBezTo>
                  <a:cubicBezTo>
                    <a:pt x="600" y="1247"/>
                    <a:pt x="622" y="1248"/>
                    <a:pt x="644" y="1248"/>
                  </a:cubicBezTo>
                  <a:cubicBezTo>
                    <a:pt x="766" y="1248"/>
                    <a:pt x="895" y="1210"/>
                    <a:pt x="1013" y="1105"/>
                  </a:cubicBezTo>
                  <a:cubicBezTo>
                    <a:pt x="1152" y="997"/>
                    <a:pt x="1230" y="857"/>
                    <a:pt x="1245" y="686"/>
                  </a:cubicBezTo>
                  <a:cubicBezTo>
                    <a:pt x="1261" y="531"/>
                    <a:pt x="1230" y="376"/>
                    <a:pt x="1106" y="237"/>
                  </a:cubicBezTo>
                  <a:cubicBezTo>
                    <a:pt x="997" y="97"/>
                    <a:pt x="858"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395;p18">
              <a:extLst>
                <a:ext uri="{FF2B5EF4-FFF2-40B4-BE49-F238E27FC236}">
                  <a16:creationId xmlns:a16="http://schemas.microsoft.com/office/drawing/2014/main" id="{14BA59A5-5C29-72E9-8DB0-92F20586DBB3}"/>
                </a:ext>
              </a:extLst>
            </p:cNvPr>
            <p:cNvSpPr/>
            <p:nvPr/>
          </p:nvSpPr>
          <p:spPr>
            <a:xfrm>
              <a:off x="4363025" y="3673800"/>
              <a:ext cx="31575" cy="31350"/>
            </a:xfrm>
            <a:custGeom>
              <a:avLst/>
              <a:gdLst/>
              <a:ahLst/>
              <a:cxnLst/>
              <a:rect l="l" t="t" r="r" b="b"/>
              <a:pathLst>
                <a:path w="1263" h="1254" extrusionOk="0">
                  <a:moveTo>
                    <a:pt x="628" y="1"/>
                  </a:moveTo>
                  <a:cubicBezTo>
                    <a:pt x="492" y="1"/>
                    <a:pt x="360" y="48"/>
                    <a:pt x="252" y="143"/>
                  </a:cubicBezTo>
                  <a:cubicBezTo>
                    <a:pt x="112" y="267"/>
                    <a:pt x="34" y="391"/>
                    <a:pt x="3" y="577"/>
                  </a:cubicBezTo>
                  <a:cubicBezTo>
                    <a:pt x="-12" y="732"/>
                    <a:pt x="34" y="887"/>
                    <a:pt x="143" y="1012"/>
                  </a:cubicBezTo>
                  <a:cubicBezTo>
                    <a:pt x="267" y="1151"/>
                    <a:pt x="407" y="1229"/>
                    <a:pt x="577" y="1244"/>
                  </a:cubicBezTo>
                  <a:cubicBezTo>
                    <a:pt x="609" y="1251"/>
                    <a:pt x="641" y="1254"/>
                    <a:pt x="672" y="1254"/>
                  </a:cubicBezTo>
                  <a:cubicBezTo>
                    <a:pt x="795" y="1254"/>
                    <a:pt x="916" y="1207"/>
                    <a:pt x="1027" y="1120"/>
                  </a:cubicBezTo>
                  <a:cubicBezTo>
                    <a:pt x="1136" y="996"/>
                    <a:pt x="1213" y="856"/>
                    <a:pt x="1260" y="686"/>
                  </a:cubicBezTo>
                  <a:cubicBezTo>
                    <a:pt x="1275" y="531"/>
                    <a:pt x="1229" y="376"/>
                    <a:pt x="1120" y="236"/>
                  </a:cubicBezTo>
                  <a:cubicBezTo>
                    <a:pt x="996" y="112"/>
                    <a:pt x="856" y="34"/>
                    <a:pt x="686" y="3"/>
                  </a:cubicBezTo>
                  <a:cubicBezTo>
                    <a:pt x="666" y="1"/>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396;p18">
              <a:extLst>
                <a:ext uri="{FF2B5EF4-FFF2-40B4-BE49-F238E27FC236}">
                  <a16:creationId xmlns:a16="http://schemas.microsoft.com/office/drawing/2014/main" id="{EEC7174E-ECD2-790D-80A5-2DFA929E7184}"/>
                </a:ext>
              </a:extLst>
            </p:cNvPr>
            <p:cNvSpPr/>
            <p:nvPr/>
          </p:nvSpPr>
          <p:spPr>
            <a:xfrm>
              <a:off x="4559050" y="3691625"/>
              <a:ext cx="31350" cy="31600"/>
            </a:xfrm>
            <a:custGeom>
              <a:avLst/>
              <a:gdLst/>
              <a:ahLst/>
              <a:cxnLst/>
              <a:rect l="l" t="t" r="r" b="b"/>
              <a:pathLst>
                <a:path w="1254" h="1264" extrusionOk="0">
                  <a:moveTo>
                    <a:pt x="619" y="1"/>
                  </a:moveTo>
                  <a:cubicBezTo>
                    <a:pt x="484" y="1"/>
                    <a:pt x="351" y="48"/>
                    <a:pt x="243" y="143"/>
                  </a:cubicBezTo>
                  <a:cubicBezTo>
                    <a:pt x="103" y="268"/>
                    <a:pt x="26" y="407"/>
                    <a:pt x="10" y="578"/>
                  </a:cubicBezTo>
                  <a:cubicBezTo>
                    <a:pt x="-21" y="733"/>
                    <a:pt x="26" y="888"/>
                    <a:pt x="134" y="1028"/>
                  </a:cubicBezTo>
                  <a:cubicBezTo>
                    <a:pt x="258" y="1152"/>
                    <a:pt x="398" y="1229"/>
                    <a:pt x="569" y="1260"/>
                  </a:cubicBezTo>
                  <a:cubicBezTo>
                    <a:pt x="588" y="1262"/>
                    <a:pt x="607" y="1263"/>
                    <a:pt x="627" y="1263"/>
                  </a:cubicBezTo>
                  <a:cubicBezTo>
                    <a:pt x="762" y="1263"/>
                    <a:pt x="896" y="1216"/>
                    <a:pt x="1018" y="1121"/>
                  </a:cubicBezTo>
                  <a:cubicBezTo>
                    <a:pt x="1142" y="996"/>
                    <a:pt x="1205" y="872"/>
                    <a:pt x="1251" y="686"/>
                  </a:cubicBezTo>
                  <a:cubicBezTo>
                    <a:pt x="1267" y="531"/>
                    <a:pt x="1220" y="376"/>
                    <a:pt x="1111" y="252"/>
                  </a:cubicBezTo>
                  <a:cubicBezTo>
                    <a:pt x="987" y="112"/>
                    <a:pt x="863" y="35"/>
                    <a:pt x="677" y="4"/>
                  </a:cubicBezTo>
                  <a:cubicBezTo>
                    <a:pt x="658"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397;p18">
              <a:extLst>
                <a:ext uri="{FF2B5EF4-FFF2-40B4-BE49-F238E27FC236}">
                  <a16:creationId xmlns:a16="http://schemas.microsoft.com/office/drawing/2014/main" id="{6DA515BD-6D2A-10D8-1B5D-A15FBBAF6671}"/>
                </a:ext>
              </a:extLst>
            </p:cNvPr>
            <p:cNvSpPr/>
            <p:nvPr/>
          </p:nvSpPr>
          <p:spPr>
            <a:xfrm>
              <a:off x="4754875" y="3709850"/>
              <a:ext cx="31350" cy="31225"/>
            </a:xfrm>
            <a:custGeom>
              <a:avLst/>
              <a:gdLst/>
              <a:ahLst/>
              <a:cxnLst/>
              <a:rect l="l" t="t" r="r" b="b"/>
              <a:pathLst>
                <a:path w="1254" h="1249" extrusionOk="0">
                  <a:moveTo>
                    <a:pt x="605" y="0"/>
                  </a:moveTo>
                  <a:cubicBezTo>
                    <a:pt x="474" y="0"/>
                    <a:pt x="347" y="39"/>
                    <a:pt x="242" y="143"/>
                  </a:cubicBezTo>
                  <a:cubicBezTo>
                    <a:pt x="103" y="252"/>
                    <a:pt x="25" y="392"/>
                    <a:pt x="10" y="562"/>
                  </a:cubicBezTo>
                  <a:cubicBezTo>
                    <a:pt x="-21" y="717"/>
                    <a:pt x="25" y="872"/>
                    <a:pt x="134" y="1012"/>
                  </a:cubicBezTo>
                  <a:cubicBezTo>
                    <a:pt x="258" y="1152"/>
                    <a:pt x="397" y="1229"/>
                    <a:pt x="568" y="1245"/>
                  </a:cubicBezTo>
                  <a:cubicBezTo>
                    <a:pt x="592" y="1247"/>
                    <a:pt x="616" y="1248"/>
                    <a:pt x="640" y="1248"/>
                  </a:cubicBezTo>
                  <a:cubicBezTo>
                    <a:pt x="771" y="1248"/>
                    <a:pt x="900" y="1210"/>
                    <a:pt x="1018" y="1105"/>
                  </a:cubicBezTo>
                  <a:cubicBezTo>
                    <a:pt x="1142" y="996"/>
                    <a:pt x="1219" y="857"/>
                    <a:pt x="1250" y="686"/>
                  </a:cubicBezTo>
                  <a:cubicBezTo>
                    <a:pt x="1266" y="531"/>
                    <a:pt x="1219"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398;p18">
              <a:extLst>
                <a:ext uri="{FF2B5EF4-FFF2-40B4-BE49-F238E27FC236}">
                  <a16:creationId xmlns:a16="http://schemas.microsoft.com/office/drawing/2014/main" id="{505FE3E2-F75C-7706-A886-F4EF8D2DA39A}"/>
                </a:ext>
              </a:extLst>
            </p:cNvPr>
            <p:cNvSpPr/>
            <p:nvPr/>
          </p:nvSpPr>
          <p:spPr>
            <a:xfrm>
              <a:off x="4950675" y="3727675"/>
              <a:ext cx="31350" cy="31225"/>
            </a:xfrm>
            <a:custGeom>
              <a:avLst/>
              <a:gdLst/>
              <a:ahLst/>
              <a:cxnLst/>
              <a:rect l="l" t="t" r="r" b="b"/>
              <a:pathLst>
                <a:path w="1254" h="1249" extrusionOk="0">
                  <a:moveTo>
                    <a:pt x="605" y="1"/>
                  </a:moveTo>
                  <a:cubicBezTo>
                    <a:pt x="475" y="1"/>
                    <a:pt x="347" y="39"/>
                    <a:pt x="243" y="144"/>
                  </a:cubicBezTo>
                  <a:cubicBezTo>
                    <a:pt x="103" y="252"/>
                    <a:pt x="25" y="392"/>
                    <a:pt x="10" y="563"/>
                  </a:cubicBezTo>
                  <a:cubicBezTo>
                    <a:pt x="-21" y="718"/>
                    <a:pt x="25" y="873"/>
                    <a:pt x="134" y="1012"/>
                  </a:cubicBezTo>
                  <a:cubicBezTo>
                    <a:pt x="258" y="1152"/>
                    <a:pt x="398" y="1230"/>
                    <a:pt x="568" y="1245"/>
                  </a:cubicBezTo>
                  <a:cubicBezTo>
                    <a:pt x="592" y="1247"/>
                    <a:pt x="616" y="1249"/>
                    <a:pt x="640" y="1249"/>
                  </a:cubicBezTo>
                  <a:cubicBezTo>
                    <a:pt x="771" y="1249"/>
                    <a:pt x="900" y="1210"/>
                    <a:pt x="1018" y="1105"/>
                  </a:cubicBezTo>
                  <a:cubicBezTo>
                    <a:pt x="1142" y="997"/>
                    <a:pt x="1220" y="857"/>
                    <a:pt x="1251" y="687"/>
                  </a:cubicBezTo>
                  <a:cubicBezTo>
                    <a:pt x="1266" y="532"/>
                    <a:pt x="1220" y="377"/>
                    <a:pt x="1111" y="237"/>
                  </a:cubicBezTo>
                  <a:cubicBezTo>
                    <a:pt x="987" y="97"/>
                    <a:pt x="863" y="20"/>
                    <a:pt x="677" y="4"/>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399;p18">
              <a:extLst>
                <a:ext uri="{FF2B5EF4-FFF2-40B4-BE49-F238E27FC236}">
                  <a16:creationId xmlns:a16="http://schemas.microsoft.com/office/drawing/2014/main" id="{45EF19B1-647A-36EE-2B38-CAFC7E9850BA}"/>
                </a:ext>
              </a:extLst>
            </p:cNvPr>
            <p:cNvSpPr/>
            <p:nvPr/>
          </p:nvSpPr>
          <p:spPr>
            <a:xfrm>
              <a:off x="5146475" y="3745525"/>
              <a:ext cx="31350" cy="31350"/>
            </a:xfrm>
            <a:custGeom>
              <a:avLst/>
              <a:gdLst/>
              <a:ahLst/>
              <a:cxnLst/>
              <a:rect l="l" t="t" r="r" b="b"/>
              <a:pathLst>
                <a:path w="1254" h="1254" extrusionOk="0">
                  <a:moveTo>
                    <a:pt x="619" y="1"/>
                  </a:moveTo>
                  <a:cubicBezTo>
                    <a:pt x="484" y="1"/>
                    <a:pt x="352" y="48"/>
                    <a:pt x="243" y="143"/>
                  </a:cubicBezTo>
                  <a:cubicBezTo>
                    <a:pt x="103" y="267"/>
                    <a:pt x="26" y="391"/>
                    <a:pt x="10" y="578"/>
                  </a:cubicBezTo>
                  <a:cubicBezTo>
                    <a:pt x="-21" y="733"/>
                    <a:pt x="26" y="888"/>
                    <a:pt x="134" y="1012"/>
                  </a:cubicBezTo>
                  <a:cubicBezTo>
                    <a:pt x="258" y="1151"/>
                    <a:pt x="398" y="1229"/>
                    <a:pt x="569" y="1244"/>
                  </a:cubicBezTo>
                  <a:cubicBezTo>
                    <a:pt x="600" y="1251"/>
                    <a:pt x="632" y="1254"/>
                    <a:pt x="664" y="1254"/>
                  </a:cubicBezTo>
                  <a:cubicBezTo>
                    <a:pt x="786" y="1254"/>
                    <a:pt x="907" y="1207"/>
                    <a:pt x="1018" y="1120"/>
                  </a:cubicBezTo>
                  <a:cubicBezTo>
                    <a:pt x="1143" y="1012"/>
                    <a:pt x="1220" y="857"/>
                    <a:pt x="1251" y="686"/>
                  </a:cubicBezTo>
                  <a:cubicBezTo>
                    <a:pt x="1267" y="531"/>
                    <a:pt x="1220" y="376"/>
                    <a:pt x="1111" y="236"/>
                  </a:cubicBezTo>
                  <a:cubicBezTo>
                    <a:pt x="987" y="112"/>
                    <a:pt x="848" y="35"/>
                    <a:pt x="677" y="4"/>
                  </a:cubicBezTo>
                  <a:cubicBezTo>
                    <a:pt x="658"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400;p18">
              <a:extLst>
                <a:ext uri="{FF2B5EF4-FFF2-40B4-BE49-F238E27FC236}">
                  <a16:creationId xmlns:a16="http://schemas.microsoft.com/office/drawing/2014/main" id="{5F8F7ED6-7390-C2EB-C885-7D9AF92532ED}"/>
                </a:ext>
              </a:extLst>
            </p:cNvPr>
            <p:cNvSpPr/>
            <p:nvPr/>
          </p:nvSpPr>
          <p:spPr>
            <a:xfrm>
              <a:off x="5342075" y="3763600"/>
              <a:ext cx="31575" cy="31350"/>
            </a:xfrm>
            <a:custGeom>
              <a:avLst/>
              <a:gdLst/>
              <a:ahLst/>
              <a:cxnLst/>
              <a:rect l="l" t="t" r="r" b="b"/>
              <a:pathLst>
                <a:path w="1263" h="1254" extrusionOk="0">
                  <a:moveTo>
                    <a:pt x="591" y="0"/>
                  </a:moveTo>
                  <a:cubicBezTo>
                    <a:pt x="468" y="0"/>
                    <a:pt x="350" y="47"/>
                    <a:pt x="251" y="134"/>
                  </a:cubicBezTo>
                  <a:cubicBezTo>
                    <a:pt x="112" y="258"/>
                    <a:pt x="34" y="397"/>
                    <a:pt x="3" y="568"/>
                  </a:cubicBezTo>
                  <a:cubicBezTo>
                    <a:pt x="-12" y="723"/>
                    <a:pt x="34" y="878"/>
                    <a:pt x="143" y="1018"/>
                  </a:cubicBezTo>
                  <a:cubicBezTo>
                    <a:pt x="267" y="1142"/>
                    <a:pt x="406" y="1219"/>
                    <a:pt x="577" y="1250"/>
                  </a:cubicBezTo>
                  <a:cubicBezTo>
                    <a:pt x="596" y="1252"/>
                    <a:pt x="616" y="1253"/>
                    <a:pt x="635" y="1253"/>
                  </a:cubicBezTo>
                  <a:cubicBezTo>
                    <a:pt x="771" y="1253"/>
                    <a:pt x="905" y="1206"/>
                    <a:pt x="1027" y="1111"/>
                  </a:cubicBezTo>
                  <a:cubicBezTo>
                    <a:pt x="1151" y="1018"/>
                    <a:pt x="1228" y="863"/>
                    <a:pt x="1259" y="677"/>
                  </a:cubicBezTo>
                  <a:cubicBezTo>
                    <a:pt x="1275" y="521"/>
                    <a:pt x="1228" y="366"/>
                    <a:pt x="1120" y="242"/>
                  </a:cubicBezTo>
                  <a:cubicBezTo>
                    <a:pt x="996" y="103"/>
                    <a:pt x="856" y="25"/>
                    <a:pt x="686" y="10"/>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401;p18">
              <a:extLst>
                <a:ext uri="{FF2B5EF4-FFF2-40B4-BE49-F238E27FC236}">
                  <a16:creationId xmlns:a16="http://schemas.microsoft.com/office/drawing/2014/main" id="{C3DB80A5-2C0A-5BC0-C0FC-F4C97AFBF1DB}"/>
                </a:ext>
              </a:extLst>
            </p:cNvPr>
            <p:cNvSpPr/>
            <p:nvPr/>
          </p:nvSpPr>
          <p:spPr>
            <a:xfrm>
              <a:off x="2179250" y="3793200"/>
              <a:ext cx="31225" cy="31225"/>
            </a:xfrm>
            <a:custGeom>
              <a:avLst/>
              <a:gdLst/>
              <a:ahLst/>
              <a:cxnLst/>
              <a:rect l="l" t="t" r="r" b="b"/>
              <a:pathLst>
                <a:path w="1249" h="1249" extrusionOk="0">
                  <a:moveTo>
                    <a:pt x="615" y="1"/>
                  </a:moveTo>
                  <a:cubicBezTo>
                    <a:pt x="484" y="1"/>
                    <a:pt x="355" y="39"/>
                    <a:pt x="237" y="144"/>
                  </a:cubicBezTo>
                  <a:cubicBezTo>
                    <a:pt x="98" y="253"/>
                    <a:pt x="20" y="392"/>
                    <a:pt x="4" y="563"/>
                  </a:cubicBezTo>
                  <a:cubicBezTo>
                    <a:pt x="-11" y="718"/>
                    <a:pt x="20" y="873"/>
                    <a:pt x="144" y="1013"/>
                  </a:cubicBezTo>
                  <a:cubicBezTo>
                    <a:pt x="253" y="1152"/>
                    <a:pt x="392" y="1230"/>
                    <a:pt x="563" y="1245"/>
                  </a:cubicBezTo>
                  <a:cubicBezTo>
                    <a:pt x="587" y="1248"/>
                    <a:pt x="611" y="1249"/>
                    <a:pt x="635" y="1249"/>
                  </a:cubicBezTo>
                  <a:cubicBezTo>
                    <a:pt x="766" y="1249"/>
                    <a:pt x="895" y="1210"/>
                    <a:pt x="1013" y="1106"/>
                  </a:cubicBezTo>
                  <a:cubicBezTo>
                    <a:pt x="1152" y="997"/>
                    <a:pt x="1230" y="857"/>
                    <a:pt x="1245" y="687"/>
                  </a:cubicBezTo>
                  <a:cubicBezTo>
                    <a:pt x="1261" y="532"/>
                    <a:pt x="1230" y="377"/>
                    <a:pt x="1106" y="237"/>
                  </a:cubicBezTo>
                  <a:cubicBezTo>
                    <a:pt x="997" y="97"/>
                    <a:pt x="857" y="20"/>
                    <a:pt x="687" y="4"/>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402;p18">
              <a:extLst>
                <a:ext uri="{FF2B5EF4-FFF2-40B4-BE49-F238E27FC236}">
                  <a16:creationId xmlns:a16="http://schemas.microsoft.com/office/drawing/2014/main" id="{2D90C24A-6CAD-B4AF-7FE8-FB90AF791348}"/>
                </a:ext>
              </a:extLst>
            </p:cNvPr>
            <p:cNvSpPr/>
            <p:nvPr/>
          </p:nvSpPr>
          <p:spPr>
            <a:xfrm>
              <a:off x="2375075" y="3811050"/>
              <a:ext cx="31225" cy="31225"/>
            </a:xfrm>
            <a:custGeom>
              <a:avLst/>
              <a:gdLst/>
              <a:ahLst/>
              <a:cxnLst/>
              <a:rect l="l" t="t" r="r" b="b"/>
              <a:pathLst>
                <a:path w="1249" h="1249" extrusionOk="0">
                  <a:moveTo>
                    <a:pt x="614" y="0"/>
                  </a:moveTo>
                  <a:cubicBezTo>
                    <a:pt x="483" y="0"/>
                    <a:pt x="354" y="39"/>
                    <a:pt x="236" y="143"/>
                  </a:cubicBezTo>
                  <a:cubicBezTo>
                    <a:pt x="97" y="252"/>
                    <a:pt x="19" y="392"/>
                    <a:pt x="4" y="562"/>
                  </a:cubicBezTo>
                  <a:cubicBezTo>
                    <a:pt x="-12" y="717"/>
                    <a:pt x="19" y="872"/>
                    <a:pt x="143" y="1012"/>
                  </a:cubicBezTo>
                  <a:cubicBezTo>
                    <a:pt x="252" y="1152"/>
                    <a:pt x="392" y="1229"/>
                    <a:pt x="562" y="1245"/>
                  </a:cubicBezTo>
                  <a:cubicBezTo>
                    <a:pt x="586" y="1247"/>
                    <a:pt x="610" y="1248"/>
                    <a:pt x="634" y="1248"/>
                  </a:cubicBezTo>
                  <a:cubicBezTo>
                    <a:pt x="765" y="1248"/>
                    <a:pt x="894" y="1210"/>
                    <a:pt x="1012" y="1105"/>
                  </a:cubicBezTo>
                  <a:cubicBezTo>
                    <a:pt x="1151" y="996"/>
                    <a:pt x="1229" y="857"/>
                    <a:pt x="1245" y="686"/>
                  </a:cubicBezTo>
                  <a:cubicBezTo>
                    <a:pt x="1260" y="531"/>
                    <a:pt x="1229" y="376"/>
                    <a:pt x="1105"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403;p18">
              <a:extLst>
                <a:ext uri="{FF2B5EF4-FFF2-40B4-BE49-F238E27FC236}">
                  <a16:creationId xmlns:a16="http://schemas.microsoft.com/office/drawing/2014/main" id="{88E777E3-F2ED-930A-93B1-7BF541CA5D94}"/>
                </a:ext>
              </a:extLst>
            </p:cNvPr>
            <p:cNvSpPr/>
            <p:nvPr/>
          </p:nvSpPr>
          <p:spPr>
            <a:xfrm>
              <a:off x="2570875" y="3828900"/>
              <a:ext cx="31225" cy="31350"/>
            </a:xfrm>
            <a:custGeom>
              <a:avLst/>
              <a:gdLst/>
              <a:ahLst/>
              <a:cxnLst/>
              <a:rect l="l" t="t" r="r" b="b"/>
              <a:pathLst>
                <a:path w="1249" h="1254" extrusionOk="0">
                  <a:moveTo>
                    <a:pt x="628" y="0"/>
                  </a:moveTo>
                  <a:cubicBezTo>
                    <a:pt x="493" y="0"/>
                    <a:pt x="359" y="48"/>
                    <a:pt x="237" y="143"/>
                  </a:cubicBezTo>
                  <a:cubicBezTo>
                    <a:pt x="97" y="267"/>
                    <a:pt x="20" y="391"/>
                    <a:pt x="4" y="577"/>
                  </a:cubicBezTo>
                  <a:cubicBezTo>
                    <a:pt x="-11" y="732"/>
                    <a:pt x="20" y="887"/>
                    <a:pt x="144" y="1011"/>
                  </a:cubicBezTo>
                  <a:cubicBezTo>
                    <a:pt x="252" y="1151"/>
                    <a:pt x="392" y="1229"/>
                    <a:pt x="562" y="1244"/>
                  </a:cubicBezTo>
                  <a:cubicBezTo>
                    <a:pt x="594" y="1250"/>
                    <a:pt x="626" y="1253"/>
                    <a:pt x="657" y="1253"/>
                  </a:cubicBezTo>
                  <a:cubicBezTo>
                    <a:pt x="780" y="1253"/>
                    <a:pt x="901" y="1206"/>
                    <a:pt x="1012" y="1120"/>
                  </a:cubicBezTo>
                  <a:cubicBezTo>
                    <a:pt x="1152" y="996"/>
                    <a:pt x="1229" y="856"/>
                    <a:pt x="1245" y="686"/>
                  </a:cubicBezTo>
                  <a:cubicBezTo>
                    <a:pt x="1260" y="531"/>
                    <a:pt x="1229" y="376"/>
                    <a:pt x="1105" y="236"/>
                  </a:cubicBezTo>
                  <a:cubicBezTo>
                    <a:pt x="997" y="112"/>
                    <a:pt x="857" y="34"/>
                    <a:pt x="687"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404;p18">
              <a:extLst>
                <a:ext uri="{FF2B5EF4-FFF2-40B4-BE49-F238E27FC236}">
                  <a16:creationId xmlns:a16="http://schemas.microsoft.com/office/drawing/2014/main" id="{69BD5C74-4D6A-F8DF-B279-2017519254F7}"/>
                </a:ext>
              </a:extLst>
            </p:cNvPr>
            <p:cNvSpPr/>
            <p:nvPr/>
          </p:nvSpPr>
          <p:spPr>
            <a:xfrm>
              <a:off x="2766675" y="3846725"/>
              <a:ext cx="31225" cy="31575"/>
            </a:xfrm>
            <a:custGeom>
              <a:avLst/>
              <a:gdLst/>
              <a:ahLst/>
              <a:cxnLst/>
              <a:rect l="l" t="t" r="r" b="b"/>
              <a:pathLst>
                <a:path w="1249" h="1263" extrusionOk="0">
                  <a:moveTo>
                    <a:pt x="629" y="1"/>
                  </a:moveTo>
                  <a:cubicBezTo>
                    <a:pt x="493" y="1"/>
                    <a:pt x="359" y="48"/>
                    <a:pt x="237" y="143"/>
                  </a:cubicBezTo>
                  <a:cubicBezTo>
                    <a:pt x="98" y="267"/>
                    <a:pt x="20" y="407"/>
                    <a:pt x="4" y="578"/>
                  </a:cubicBezTo>
                  <a:cubicBezTo>
                    <a:pt x="-11" y="733"/>
                    <a:pt x="20" y="888"/>
                    <a:pt x="144" y="1027"/>
                  </a:cubicBezTo>
                  <a:cubicBezTo>
                    <a:pt x="253" y="1151"/>
                    <a:pt x="392" y="1229"/>
                    <a:pt x="563" y="1260"/>
                  </a:cubicBezTo>
                  <a:cubicBezTo>
                    <a:pt x="582" y="1262"/>
                    <a:pt x="602" y="1263"/>
                    <a:pt x="621" y="1263"/>
                  </a:cubicBezTo>
                  <a:cubicBezTo>
                    <a:pt x="756" y="1263"/>
                    <a:pt x="890" y="1215"/>
                    <a:pt x="1013" y="1120"/>
                  </a:cubicBezTo>
                  <a:cubicBezTo>
                    <a:pt x="1152" y="996"/>
                    <a:pt x="1230" y="872"/>
                    <a:pt x="1245" y="686"/>
                  </a:cubicBezTo>
                  <a:cubicBezTo>
                    <a:pt x="1261" y="531"/>
                    <a:pt x="1230" y="376"/>
                    <a:pt x="1106" y="252"/>
                  </a:cubicBezTo>
                  <a:cubicBezTo>
                    <a:pt x="997" y="112"/>
                    <a:pt x="857" y="35"/>
                    <a:pt x="687" y="4"/>
                  </a:cubicBezTo>
                  <a:cubicBezTo>
                    <a:pt x="668"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405;p18">
              <a:extLst>
                <a:ext uri="{FF2B5EF4-FFF2-40B4-BE49-F238E27FC236}">
                  <a16:creationId xmlns:a16="http://schemas.microsoft.com/office/drawing/2014/main" id="{881F7535-7BBC-F654-B64F-E6E00C7695E7}"/>
                </a:ext>
              </a:extLst>
            </p:cNvPr>
            <p:cNvSpPr/>
            <p:nvPr/>
          </p:nvSpPr>
          <p:spPr>
            <a:xfrm>
              <a:off x="2962875" y="3864925"/>
              <a:ext cx="31375" cy="31250"/>
            </a:xfrm>
            <a:custGeom>
              <a:avLst/>
              <a:gdLst/>
              <a:ahLst/>
              <a:cxnLst/>
              <a:rect l="l" t="t" r="r" b="b"/>
              <a:pathLst>
                <a:path w="1255" h="1250" extrusionOk="0">
                  <a:moveTo>
                    <a:pt x="615" y="1"/>
                  </a:moveTo>
                  <a:cubicBezTo>
                    <a:pt x="484" y="1"/>
                    <a:pt x="355" y="39"/>
                    <a:pt x="237" y="144"/>
                  </a:cubicBezTo>
                  <a:cubicBezTo>
                    <a:pt x="113" y="253"/>
                    <a:pt x="35" y="392"/>
                    <a:pt x="4" y="563"/>
                  </a:cubicBezTo>
                  <a:cubicBezTo>
                    <a:pt x="-11" y="718"/>
                    <a:pt x="20" y="873"/>
                    <a:pt x="144" y="1013"/>
                  </a:cubicBezTo>
                  <a:cubicBezTo>
                    <a:pt x="252" y="1152"/>
                    <a:pt x="392" y="1230"/>
                    <a:pt x="578" y="1245"/>
                  </a:cubicBezTo>
                  <a:cubicBezTo>
                    <a:pt x="602" y="1248"/>
                    <a:pt x="626" y="1249"/>
                    <a:pt x="650" y="1249"/>
                  </a:cubicBezTo>
                  <a:cubicBezTo>
                    <a:pt x="781" y="1249"/>
                    <a:pt x="908" y="1211"/>
                    <a:pt x="1012" y="1106"/>
                  </a:cubicBezTo>
                  <a:cubicBezTo>
                    <a:pt x="1137" y="997"/>
                    <a:pt x="1214" y="858"/>
                    <a:pt x="1245" y="687"/>
                  </a:cubicBezTo>
                  <a:cubicBezTo>
                    <a:pt x="1276" y="532"/>
                    <a:pt x="1230" y="377"/>
                    <a:pt x="1121"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406;p18">
              <a:extLst>
                <a:ext uri="{FF2B5EF4-FFF2-40B4-BE49-F238E27FC236}">
                  <a16:creationId xmlns:a16="http://schemas.microsoft.com/office/drawing/2014/main" id="{3180911E-E4C2-1860-7F7E-4A3A0DAB8F56}"/>
                </a:ext>
              </a:extLst>
            </p:cNvPr>
            <p:cNvSpPr/>
            <p:nvPr/>
          </p:nvSpPr>
          <p:spPr>
            <a:xfrm>
              <a:off x="3158700" y="3882775"/>
              <a:ext cx="31350" cy="31225"/>
            </a:xfrm>
            <a:custGeom>
              <a:avLst/>
              <a:gdLst/>
              <a:ahLst/>
              <a:cxnLst/>
              <a:rect l="l" t="t" r="r" b="b"/>
              <a:pathLst>
                <a:path w="1254" h="1249" extrusionOk="0">
                  <a:moveTo>
                    <a:pt x="614" y="0"/>
                  </a:moveTo>
                  <a:cubicBezTo>
                    <a:pt x="483" y="0"/>
                    <a:pt x="354" y="39"/>
                    <a:pt x="236" y="144"/>
                  </a:cubicBezTo>
                  <a:cubicBezTo>
                    <a:pt x="112" y="252"/>
                    <a:pt x="35" y="392"/>
                    <a:pt x="4" y="562"/>
                  </a:cubicBezTo>
                  <a:cubicBezTo>
                    <a:pt x="-12" y="718"/>
                    <a:pt x="35" y="873"/>
                    <a:pt x="143" y="1012"/>
                  </a:cubicBezTo>
                  <a:cubicBezTo>
                    <a:pt x="267" y="1152"/>
                    <a:pt x="391" y="1229"/>
                    <a:pt x="578" y="1245"/>
                  </a:cubicBezTo>
                  <a:cubicBezTo>
                    <a:pt x="602" y="1247"/>
                    <a:pt x="625" y="1249"/>
                    <a:pt x="649" y="1249"/>
                  </a:cubicBezTo>
                  <a:cubicBezTo>
                    <a:pt x="780" y="1249"/>
                    <a:pt x="907" y="1210"/>
                    <a:pt x="1012" y="1105"/>
                  </a:cubicBezTo>
                  <a:cubicBezTo>
                    <a:pt x="1151" y="1012"/>
                    <a:pt x="1213" y="857"/>
                    <a:pt x="1244" y="687"/>
                  </a:cubicBezTo>
                  <a:cubicBezTo>
                    <a:pt x="1275" y="531"/>
                    <a:pt x="1229" y="376"/>
                    <a:pt x="1120" y="237"/>
                  </a:cubicBezTo>
                  <a:cubicBezTo>
                    <a:pt x="996"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407;p18">
              <a:extLst>
                <a:ext uri="{FF2B5EF4-FFF2-40B4-BE49-F238E27FC236}">
                  <a16:creationId xmlns:a16="http://schemas.microsoft.com/office/drawing/2014/main" id="{F8024FF6-6257-4D6D-A213-2243B63B18AB}"/>
                </a:ext>
              </a:extLst>
            </p:cNvPr>
            <p:cNvSpPr/>
            <p:nvPr/>
          </p:nvSpPr>
          <p:spPr>
            <a:xfrm>
              <a:off x="3354525" y="3900625"/>
              <a:ext cx="31350" cy="31350"/>
            </a:xfrm>
            <a:custGeom>
              <a:avLst/>
              <a:gdLst/>
              <a:ahLst/>
              <a:cxnLst/>
              <a:rect l="l" t="t" r="r" b="b"/>
              <a:pathLst>
                <a:path w="1254" h="1254" extrusionOk="0">
                  <a:moveTo>
                    <a:pt x="627" y="1"/>
                  </a:moveTo>
                  <a:cubicBezTo>
                    <a:pt x="492" y="1"/>
                    <a:pt x="358" y="48"/>
                    <a:pt x="236" y="143"/>
                  </a:cubicBezTo>
                  <a:cubicBezTo>
                    <a:pt x="112" y="267"/>
                    <a:pt x="34" y="391"/>
                    <a:pt x="3" y="577"/>
                  </a:cubicBezTo>
                  <a:cubicBezTo>
                    <a:pt x="-13" y="732"/>
                    <a:pt x="34" y="888"/>
                    <a:pt x="143" y="1012"/>
                  </a:cubicBezTo>
                  <a:cubicBezTo>
                    <a:pt x="251" y="1151"/>
                    <a:pt x="391" y="1229"/>
                    <a:pt x="577" y="1244"/>
                  </a:cubicBezTo>
                  <a:cubicBezTo>
                    <a:pt x="609" y="1251"/>
                    <a:pt x="640" y="1254"/>
                    <a:pt x="672" y="1254"/>
                  </a:cubicBezTo>
                  <a:cubicBezTo>
                    <a:pt x="794" y="1254"/>
                    <a:pt x="912" y="1207"/>
                    <a:pt x="1011" y="1120"/>
                  </a:cubicBezTo>
                  <a:cubicBezTo>
                    <a:pt x="1151" y="1012"/>
                    <a:pt x="1228" y="857"/>
                    <a:pt x="1244" y="686"/>
                  </a:cubicBezTo>
                  <a:cubicBezTo>
                    <a:pt x="1275" y="531"/>
                    <a:pt x="1228" y="376"/>
                    <a:pt x="1120" y="236"/>
                  </a:cubicBezTo>
                  <a:cubicBezTo>
                    <a:pt x="996" y="112"/>
                    <a:pt x="856" y="35"/>
                    <a:pt x="685" y="4"/>
                  </a:cubicBezTo>
                  <a:cubicBezTo>
                    <a:pt x="666" y="2"/>
                    <a:pt x="647" y="1"/>
                    <a:pt x="627"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408;p18">
              <a:extLst>
                <a:ext uri="{FF2B5EF4-FFF2-40B4-BE49-F238E27FC236}">
                  <a16:creationId xmlns:a16="http://schemas.microsoft.com/office/drawing/2014/main" id="{C0133A3E-C565-0108-1627-BA9AFDE14017}"/>
                </a:ext>
              </a:extLst>
            </p:cNvPr>
            <p:cNvSpPr/>
            <p:nvPr/>
          </p:nvSpPr>
          <p:spPr>
            <a:xfrm>
              <a:off x="3550325" y="3918700"/>
              <a:ext cx="31350" cy="31350"/>
            </a:xfrm>
            <a:custGeom>
              <a:avLst/>
              <a:gdLst/>
              <a:ahLst/>
              <a:cxnLst/>
              <a:rect l="l" t="t" r="r" b="b"/>
              <a:pathLst>
                <a:path w="1254" h="1254" extrusionOk="0">
                  <a:moveTo>
                    <a:pt x="591" y="0"/>
                  </a:moveTo>
                  <a:cubicBezTo>
                    <a:pt x="468" y="0"/>
                    <a:pt x="347" y="47"/>
                    <a:pt x="236" y="134"/>
                  </a:cubicBezTo>
                  <a:cubicBezTo>
                    <a:pt x="112" y="258"/>
                    <a:pt x="34" y="397"/>
                    <a:pt x="3" y="568"/>
                  </a:cubicBezTo>
                  <a:cubicBezTo>
                    <a:pt x="-12" y="723"/>
                    <a:pt x="34" y="878"/>
                    <a:pt x="143" y="1018"/>
                  </a:cubicBezTo>
                  <a:cubicBezTo>
                    <a:pt x="267" y="1142"/>
                    <a:pt x="391" y="1219"/>
                    <a:pt x="577" y="1250"/>
                  </a:cubicBezTo>
                  <a:cubicBezTo>
                    <a:pt x="597" y="1252"/>
                    <a:pt x="616" y="1253"/>
                    <a:pt x="635" y="1253"/>
                  </a:cubicBezTo>
                  <a:cubicBezTo>
                    <a:pt x="771" y="1253"/>
                    <a:pt x="903" y="1206"/>
                    <a:pt x="1011" y="1111"/>
                  </a:cubicBezTo>
                  <a:cubicBezTo>
                    <a:pt x="1151" y="1018"/>
                    <a:pt x="1229" y="863"/>
                    <a:pt x="1244" y="676"/>
                  </a:cubicBezTo>
                  <a:cubicBezTo>
                    <a:pt x="1275" y="521"/>
                    <a:pt x="1229" y="366"/>
                    <a:pt x="1120" y="242"/>
                  </a:cubicBezTo>
                  <a:cubicBezTo>
                    <a:pt x="996" y="103"/>
                    <a:pt x="856" y="25"/>
                    <a:pt x="686" y="9"/>
                  </a:cubicBezTo>
                  <a:cubicBezTo>
                    <a:pt x="654" y="3"/>
                    <a:pt x="622"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409;p18">
              <a:extLst>
                <a:ext uri="{FF2B5EF4-FFF2-40B4-BE49-F238E27FC236}">
                  <a16:creationId xmlns:a16="http://schemas.microsoft.com/office/drawing/2014/main" id="{C4060308-9A1A-B9D5-88BC-9E22C350E07D}"/>
                </a:ext>
              </a:extLst>
            </p:cNvPr>
            <p:cNvSpPr/>
            <p:nvPr/>
          </p:nvSpPr>
          <p:spPr>
            <a:xfrm>
              <a:off x="3746125" y="3937050"/>
              <a:ext cx="31225" cy="31225"/>
            </a:xfrm>
            <a:custGeom>
              <a:avLst/>
              <a:gdLst/>
              <a:ahLst/>
              <a:cxnLst/>
              <a:rect l="l" t="t" r="r" b="b"/>
              <a:pathLst>
                <a:path w="1249" h="1249" extrusionOk="0">
                  <a:moveTo>
                    <a:pt x="614" y="1"/>
                  </a:moveTo>
                  <a:cubicBezTo>
                    <a:pt x="483" y="1"/>
                    <a:pt x="354" y="39"/>
                    <a:pt x="236" y="144"/>
                  </a:cubicBezTo>
                  <a:cubicBezTo>
                    <a:pt x="97" y="253"/>
                    <a:pt x="35" y="392"/>
                    <a:pt x="4" y="563"/>
                  </a:cubicBezTo>
                  <a:cubicBezTo>
                    <a:pt x="-12" y="718"/>
                    <a:pt x="35" y="873"/>
                    <a:pt x="143" y="1013"/>
                  </a:cubicBezTo>
                  <a:cubicBezTo>
                    <a:pt x="267" y="1152"/>
                    <a:pt x="391" y="1230"/>
                    <a:pt x="578" y="1245"/>
                  </a:cubicBezTo>
                  <a:cubicBezTo>
                    <a:pt x="602" y="1248"/>
                    <a:pt x="625" y="1249"/>
                    <a:pt x="648" y="1249"/>
                  </a:cubicBezTo>
                  <a:cubicBezTo>
                    <a:pt x="776" y="1249"/>
                    <a:pt x="894" y="1211"/>
                    <a:pt x="1012" y="1106"/>
                  </a:cubicBezTo>
                  <a:cubicBezTo>
                    <a:pt x="1151" y="997"/>
                    <a:pt x="1229" y="857"/>
                    <a:pt x="1244" y="687"/>
                  </a:cubicBezTo>
                  <a:cubicBezTo>
                    <a:pt x="1260" y="532"/>
                    <a:pt x="1229" y="377"/>
                    <a:pt x="1120" y="237"/>
                  </a:cubicBezTo>
                  <a:cubicBezTo>
                    <a:pt x="996" y="98"/>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410;p18">
              <a:extLst>
                <a:ext uri="{FF2B5EF4-FFF2-40B4-BE49-F238E27FC236}">
                  <a16:creationId xmlns:a16="http://schemas.microsoft.com/office/drawing/2014/main" id="{893B87B4-2247-DD98-57C2-EA3412879433}"/>
                </a:ext>
              </a:extLst>
            </p:cNvPr>
            <p:cNvSpPr/>
            <p:nvPr/>
          </p:nvSpPr>
          <p:spPr>
            <a:xfrm>
              <a:off x="3941925" y="3954900"/>
              <a:ext cx="31225" cy="31375"/>
            </a:xfrm>
            <a:custGeom>
              <a:avLst/>
              <a:gdLst/>
              <a:ahLst/>
              <a:cxnLst/>
              <a:rect l="l" t="t" r="r" b="b"/>
              <a:pathLst>
                <a:path w="1249" h="1255" extrusionOk="0">
                  <a:moveTo>
                    <a:pt x="628" y="1"/>
                  </a:moveTo>
                  <a:cubicBezTo>
                    <a:pt x="493" y="1"/>
                    <a:pt x="359" y="48"/>
                    <a:pt x="237" y="143"/>
                  </a:cubicBezTo>
                  <a:cubicBezTo>
                    <a:pt x="97" y="268"/>
                    <a:pt x="20" y="392"/>
                    <a:pt x="4" y="578"/>
                  </a:cubicBezTo>
                  <a:cubicBezTo>
                    <a:pt x="-11" y="733"/>
                    <a:pt x="20" y="888"/>
                    <a:pt x="144" y="1012"/>
                  </a:cubicBezTo>
                  <a:cubicBezTo>
                    <a:pt x="268" y="1152"/>
                    <a:pt x="392" y="1229"/>
                    <a:pt x="578" y="1245"/>
                  </a:cubicBezTo>
                  <a:cubicBezTo>
                    <a:pt x="610" y="1251"/>
                    <a:pt x="641" y="1254"/>
                    <a:pt x="671" y="1254"/>
                  </a:cubicBezTo>
                  <a:cubicBezTo>
                    <a:pt x="790" y="1254"/>
                    <a:pt x="901" y="1207"/>
                    <a:pt x="1012" y="1121"/>
                  </a:cubicBezTo>
                  <a:cubicBezTo>
                    <a:pt x="1152" y="997"/>
                    <a:pt x="1229" y="857"/>
                    <a:pt x="1245" y="686"/>
                  </a:cubicBezTo>
                  <a:cubicBezTo>
                    <a:pt x="1260" y="531"/>
                    <a:pt x="1229" y="376"/>
                    <a:pt x="1121" y="237"/>
                  </a:cubicBezTo>
                  <a:cubicBezTo>
                    <a:pt x="997" y="112"/>
                    <a:pt x="857" y="35"/>
                    <a:pt x="686" y="4"/>
                  </a:cubicBezTo>
                  <a:cubicBezTo>
                    <a:pt x="667" y="2"/>
                    <a:pt x="648"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411;p18">
              <a:extLst>
                <a:ext uri="{FF2B5EF4-FFF2-40B4-BE49-F238E27FC236}">
                  <a16:creationId xmlns:a16="http://schemas.microsoft.com/office/drawing/2014/main" id="{38D82B0C-C5B6-E42E-5FF6-34A9B4B70BB3}"/>
                </a:ext>
              </a:extLst>
            </p:cNvPr>
            <p:cNvSpPr/>
            <p:nvPr/>
          </p:nvSpPr>
          <p:spPr>
            <a:xfrm>
              <a:off x="4137725" y="3972750"/>
              <a:ext cx="31225" cy="31575"/>
            </a:xfrm>
            <a:custGeom>
              <a:avLst/>
              <a:gdLst/>
              <a:ahLst/>
              <a:cxnLst/>
              <a:rect l="l" t="t" r="r" b="b"/>
              <a:pathLst>
                <a:path w="1249" h="1263" extrusionOk="0">
                  <a:moveTo>
                    <a:pt x="629" y="0"/>
                  </a:moveTo>
                  <a:cubicBezTo>
                    <a:pt x="493" y="0"/>
                    <a:pt x="359" y="48"/>
                    <a:pt x="237" y="143"/>
                  </a:cubicBezTo>
                  <a:cubicBezTo>
                    <a:pt x="97" y="267"/>
                    <a:pt x="20" y="407"/>
                    <a:pt x="4" y="577"/>
                  </a:cubicBezTo>
                  <a:cubicBezTo>
                    <a:pt x="-11" y="732"/>
                    <a:pt x="20" y="887"/>
                    <a:pt x="144" y="1027"/>
                  </a:cubicBezTo>
                  <a:cubicBezTo>
                    <a:pt x="268" y="1151"/>
                    <a:pt x="392" y="1229"/>
                    <a:pt x="578" y="1260"/>
                  </a:cubicBezTo>
                  <a:cubicBezTo>
                    <a:pt x="596" y="1262"/>
                    <a:pt x="613" y="1263"/>
                    <a:pt x="631" y="1263"/>
                  </a:cubicBezTo>
                  <a:cubicBezTo>
                    <a:pt x="756" y="1263"/>
                    <a:pt x="890" y="1215"/>
                    <a:pt x="1012" y="1120"/>
                  </a:cubicBezTo>
                  <a:cubicBezTo>
                    <a:pt x="1152" y="996"/>
                    <a:pt x="1230" y="872"/>
                    <a:pt x="1245" y="686"/>
                  </a:cubicBezTo>
                  <a:cubicBezTo>
                    <a:pt x="1261" y="531"/>
                    <a:pt x="1230" y="376"/>
                    <a:pt x="1106" y="251"/>
                  </a:cubicBezTo>
                  <a:cubicBezTo>
                    <a:pt x="997" y="112"/>
                    <a:pt x="857" y="34"/>
                    <a:pt x="687" y="3"/>
                  </a:cubicBezTo>
                  <a:cubicBezTo>
                    <a:pt x="667"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412;p18">
              <a:extLst>
                <a:ext uri="{FF2B5EF4-FFF2-40B4-BE49-F238E27FC236}">
                  <a16:creationId xmlns:a16="http://schemas.microsoft.com/office/drawing/2014/main" id="{8555AD3C-0B86-1727-A9B0-DFC49D829E0A}"/>
                </a:ext>
              </a:extLst>
            </p:cNvPr>
            <p:cNvSpPr/>
            <p:nvPr/>
          </p:nvSpPr>
          <p:spPr>
            <a:xfrm>
              <a:off x="4333950" y="3990950"/>
              <a:ext cx="31575" cy="31225"/>
            </a:xfrm>
            <a:custGeom>
              <a:avLst/>
              <a:gdLst/>
              <a:ahLst/>
              <a:cxnLst/>
              <a:rect l="l" t="t" r="r" b="b"/>
              <a:pathLst>
                <a:path w="1263" h="1249" extrusionOk="0">
                  <a:moveTo>
                    <a:pt x="614" y="1"/>
                  </a:moveTo>
                  <a:cubicBezTo>
                    <a:pt x="483" y="1"/>
                    <a:pt x="354" y="39"/>
                    <a:pt x="236" y="144"/>
                  </a:cubicBezTo>
                  <a:cubicBezTo>
                    <a:pt x="112" y="252"/>
                    <a:pt x="34" y="392"/>
                    <a:pt x="3" y="563"/>
                  </a:cubicBezTo>
                  <a:cubicBezTo>
                    <a:pt x="-12" y="718"/>
                    <a:pt x="34" y="873"/>
                    <a:pt x="143" y="1012"/>
                  </a:cubicBezTo>
                  <a:cubicBezTo>
                    <a:pt x="267" y="1152"/>
                    <a:pt x="406" y="1230"/>
                    <a:pt x="577" y="1245"/>
                  </a:cubicBezTo>
                  <a:cubicBezTo>
                    <a:pt x="601" y="1247"/>
                    <a:pt x="625" y="1249"/>
                    <a:pt x="649" y="1249"/>
                  </a:cubicBezTo>
                  <a:cubicBezTo>
                    <a:pt x="779" y="1249"/>
                    <a:pt x="906" y="1210"/>
                    <a:pt x="1011" y="1105"/>
                  </a:cubicBezTo>
                  <a:cubicBezTo>
                    <a:pt x="1135" y="997"/>
                    <a:pt x="1213" y="857"/>
                    <a:pt x="1259" y="687"/>
                  </a:cubicBezTo>
                  <a:cubicBezTo>
                    <a:pt x="1275" y="532"/>
                    <a:pt x="1228" y="377"/>
                    <a:pt x="1120" y="237"/>
                  </a:cubicBezTo>
                  <a:cubicBezTo>
                    <a:pt x="996" y="97"/>
                    <a:pt x="856"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413;p18">
              <a:extLst>
                <a:ext uri="{FF2B5EF4-FFF2-40B4-BE49-F238E27FC236}">
                  <a16:creationId xmlns:a16="http://schemas.microsoft.com/office/drawing/2014/main" id="{12A7FD75-DDC2-78D1-CB4F-3A39DB7476F3}"/>
                </a:ext>
              </a:extLst>
            </p:cNvPr>
            <p:cNvSpPr/>
            <p:nvPr/>
          </p:nvSpPr>
          <p:spPr>
            <a:xfrm>
              <a:off x="4529975" y="4008800"/>
              <a:ext cx="31350" cy="31225"/>
            </a:xfrm>
            <a:custGeom>
              <a:avLst/>
              <a:gdLst/>
              <a:ahLst/>
              <a:cxnLst/>
              <a:rect l="l" t="t" r="r" b="b"/>
              <a:pathLst>
                <a:path w="1254" h="1249" extrusionOk="0">
                  <a:moveTo>
                    <a:pt x="605" y="0"/>
                  </a:moveTo>
                  <a:cubicBezTo>
                    <a:pt x="475" y="0"/>
                    <a:pt x="348" y="38"/>
                    <a:pt x="243" y="143"/>
                  </a:cubicBezTo>
                  <a:cubicBezTo>
                    <a:pt x="103" y="252"/>
                    <a:pt x="26" y="391"/>
                    <a:pt x="10" y="562"/>
                  </a:cubicBezTo>
                  <a:cubicBezTo>
                    <a:pt x="-21" y="717"/>
                    <a:pt x="26" y="872"/>
                    <a:pt x="134" y="1012"/>
                  </a:cubicBezTo>
                  <a:cubicBezTo>
                    <a:pt x="258" y="1151"/>
                    <a:pt x="398" y="1229"/>
                    <a:pt x="568" y="1244"/>
                  </a:cubicBezTo>
                  <a:cubicBezTo>
                    <a:pt x="592" y="1247"/>
                    <a:pt x="616" y="1248"/>
                    <a:pt x="640" y="1248"/>
                  </a:cubicBezTo>
                  <a:cubicBezTo>
                    <a:pt x="771" y="1248"/>
                    <a:pt x="900" y="1210"/>
                    <a:pt x="1018" y="1105"/>
                  </a:cubicBezTo>
                  <a:cubicBezTo>
                    <a:pt x="1142" y="996"/>
                    <a:pt x="1204" y="857"/>
                    <a:pt x="1251" y="686"/>
                  </a:cubicBezTo>
                  <a:cubicBezTo>
                    <a:pt x="1266" y="531"/>
                    <a:pt x="1220" y="376"/>
                    <a:pt x="1111" y="236"/>
                  </a:cubicBezTo>
                  <a:cubicBezTo>
                    <a:pt x="987" y="97"/>
                    <a:pt x="863" y="19"/>
                    <a:pt x="677" y="4"/>
                  </a:cubicBezTo>
                  <a:cubicBezTo>
                    <a:pt x="653" y="1"/>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414;p18">
              <a:extLst>
                <a:ext uri="{FF2B5EF4-FFF2-40B4-BE49-F238E27FC236}">
                  <a16:creationId xmlns:a16="http://schemas.microsoft.com/office/drawing/2014/main" id="{89C92289-3869-B105-F03A-D78AE5C81ABD}"/>
                </a:ext>
              </a:extLst>
            </p:cNvPr>
            <p:cNvSpPr/>
            <p:nvPr/>
          </p:nvSpPr>
          <p:spPr>
            <a:xfrm>
              <a:off x="4725775" y="4026650"/>
              <a:ext cx="31375" cy="31350"/>
            </a:xfrm>
            <a:custGeom>
              <a:avLst/>
              <a:gdLst/>
              <a:ahLst/>
              <a:cxnLst/>
              <a:rect l="l" t="t" r="r" b="b"/>
              <a:pathLst>
                <a:path w="1255" h="1254" extrusionOk="0">
                  <a:moveTo>
                    <a:pt x="619" y="0"/>
                  </a:moveTo>
                  <a:cubicBezTo>
                    <a:pt x="484" y="0"/>
                    <a:pt x="352" y="48"/>
                    <a:pt x="243" y="143"/>
                  </a:cubicBezTo>
                  <a:cubicBezTo>
                    <a:pt x="103" y="267"/>
                    <a:pt x="26" y="391"/>
                    <a:pt x="10" y="577"/>
                  </a:cubicBezTo>
                  <a:cubicBezTo>
                    <a:pt x="-21" y="732"/>
                    <a:pt x="26" y="887"/>
                    <a:pt x="134" y="1011"/>
                  </a:cubicBezTo>
                  <a:cubicBezTo>
                    <a:pt x="259" y="1151"/>
                    <a:pt x="398" y="1228"/>
                    <a:pt x="569" y="1244"/>
                  </a:cubicBezTo>
                  <a:cubicBezTo>
                    <a:pt x="600" y="1250"/>
                    <a:pt x="632" y="1253"/>
                    <a:pt x="664" y="1253"/>
                  </a:cubicBezTo>
                  <a:cubicBezTo>
                    <a:pt x="787" y="1253"/>
                    <a:pt x="907" y="1206"/>
                    <a:pt x="1019" y="1120"/>
                  </a:cubicBezTo>
                  <a:cubicBezTo>
                    <a:pt x="1143" y="996"/>
                    <a:pt x="1220" y="856"/>
                    <a:pt x="1251" y="686"/>
                  </a:cubicBezTo>
                  <a:cubicBezTo>
                    <a:pt x="1267" y="530"/>
                    <a:pt x="1220" y="375"/>
                    <a:pt x="1112" y="236"/>
                  </a:cubicBezTo>
                  <a:cubicBezTo>
                    <a:pt x="988" y="112"/>
                    <a:pt x="863" y="34"/>
                    <a:pt x="677" y="3"/>
                  </a:cubicBezTo>
                  <a:cubicBezTo>
                    <a:pt x="658" y="1"/>
                    <a:pt x="639" y="0"/>
                    <a:pt x="61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415;p18">
              <a:extLst>
                <a:ext uri="{FF2B5EF4-FFF2-40B4-BE49-F238E27FC236}">
                  <a16:creationId xmlns:a16="http://schemas.microsoft.com/office/drawing/2014/main" id="{6E8C80E7-FBA0-5315-E779-BA3E4620D271}"/>
                </a:ext>
              </a:extLst>
            </p:cNvPr>
            <p:cNvSpPr/>
            <p:nvPr/>
          </p:nvSpPr>
          <p:spPr>
            <a:xfrm>
              <a:off x="4921600" y="4044700"/>
              <a:ext cx="31350" cy="31350"/>
            </a:xfrm>
            <a:custGeom>
              <a:avLst/>
              <a:gdLst/>
              <a:ahLst/>
              <a:cxnLst/>
              <a:rect l="l" t="t" r="r" b="b"/>
              <a:pathLst>
                <a:path w="1254" h="1254" extrusionOk="0">
                  <a:moveTo>
                    <a:pt x="582" y="1"/>
                  </a:moveTo>
                  <a:cubicBezTo>
                    <a:pt x="460" y="1"/>
                    <a:pt x="341" y="48"/>
                    <a:pt x="242" y="134"/>
                  </a:cubicBezTo>
                  <a:cubicBezTo>
                    <a:pt x="103" y="258"/>
                    <a:pt x="25" y="398"/>
                    <a:pt x="10" y="568"/>
                  </a:cubicBezTo>
                  <a:cubicBezTo>
                    <a:pt x="-21" y="724"/>
                    <a:pt x="25" y="879"/>
                    <a:pt x="134" y="1018"/>
                  </a:cubicBezTo>
                  <a:cubicBezTo>
                    <a:pt x="258" y="1142"/>
                    <a:pt x="397" y="1220"/>
                    <a:pt x="568" y="1251"/>
                  </a:cubicBezTo>
                  <a:cubicBezTo>
                    <a:pt x="587" y="1253"/>
                    <a:pt x="607" y="1254"/>
                    <a:pt x="626" y="1254"/>
                  </a:cubicBezTo>
                  <a:cubicBezTo>
                    <a:pt x="762" y="1254"/>
                    <a:pt x="896" y="1206"/>
                    <a:pt x="1018" y="1111"/>
                  </a:cubicBezTo>
                  <a:cubicBezTo>
                    <a:pt x="1142" y="987"/>
                    <a:pt x="1219" y="863"/>
                    <a:pt x="1251" y="677"/>
                  </a:cubicBezTo>
                  <a:cubicBezTo>
                    <a:pt x="1266" y="522"/>
                    <a:pt x="1219" y="367"/>
                    <a:pt x="1111" y="243"/>
                  </a:cubicBezTo>
                  <a:cubicBezTo>
                    <a:pt x="987" y="103"/>
                    <a:pt x="863" y="26"/>
                    <a:pt x="677" y="10"/>
                  </a:cubicBezTo>
                  <a:cubicBezTo>
                    <a:pt x="645" y="4"/>
                    <a:pt x="613" y="1"/>
                    <a:pt x="58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416;p18">
              <a:extLst>
                <a:ext uri="{FF2B5EF4-FFF2-40B4-BE49-F238E27FC236}">
                  <a16:creationId xmlns:a16="http://schemas.microsoft.com/office/drawing/2014/main" id="{90ADDF86-9339-CD6F-03F9-235B8E82200C}"/>
                </a:ext>
              </a:extLst>
            </p:cNvPr>
            <p:cNvSpPr/>
            <p:nvPr/>
          </p:nvSpPr>
          <p:spPr>
            <a:xfrm>
              <a:off x="5117400" y="4062675"/>
              <a:ext cx="31350" cy="31225"/>
            </a:xfrm>
            <a:custGeom>
              <a:avLst/>
              <a:gdLst/>
              <a:ahLst/>
              <a:cxnLst/>
              <a:rect l="l" t="t" r="r" b="b"/>
              <a:pathLst>
                <a:path w="1254" h="1249" extrusionOk="0">
                  <a:moveTo>
                    <a:pt x="605" y="1"/>
                  </a:moveTo>
                  <a:cubicBezTo>
                    <a:pt x="475" y="1"/>
                    <a:pt x="348" y="39"/>
                    <a:pt x="243" y="144"/>
                  </a:cubicBezTo>
                  <a:cubicBezTo>
                    <a:pt x="103" y="253"/>
                    <a:pt x="26" y="392"/>
                    <a:pt x="10" y="563"/>
                  </a:cubicBezTo>
                  <a:cubicBezTo>
                    <a:pt x="-21" y="718"/>
                    <a:pt x="26" y="873"/>
                    <a:pt x="134" y="1013"/>
                  </a:cubicBezTo>
                  <a:cubicBezTo>
                    <a:pt x="258" y="1152"/>
                    <a:pt x="398" y="1230"/>
                    <a:pt x="568" y="1245"/>
                  </a:cubicBezTo>
                  <a:cubicBezTo>
                    <a:pt x="592" y="1248"/>
                    <a:pt x="616" y="1249"/>
                    <a:pt x="640" y="1249"/>
                  </a:cubicBezTo>
                  <a:cubicBezTo>
                    <a:pt x="771" y="1249"/>
                    <a:pt x="900" y="1211"/>
                    <a:pt x="1018" y="1106"/>
                  </a:cubicBezTo>
                  <a:cubicBezTo>
                    <a:pt x="1142" y="1013"/>
                    <a:pt x="1220" y="858"/>
                    <a:pt x="1251" y="671"/>
                  </a:cubicBezTo>
                  <a:cubicBezTo>
                    <a:pt x="1266" y="532"/>
                    <a:pt x="1220" y="377"/>
                    <a:pt x="1111" y="237"/>
                  </a:cubicBezTo>
                  <a:cubicBezTo>
                    <a:pt x="987" y="98"/>
                    <a:pt x="848" y="20"/>
                    <a:pt x="677" y="5"/>
                  </a:cubicBezTo>
                  <a:cubicBezTo>
                    <a:pt x="653" y="2"/>
                    <a:pt x="629"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417;p18">
              <a:extLst>
                <a:ext uri="{FF2B5EF4-FFF2-40B4-BE49-F238E27FC236}">
                  <a16:creationId xmlns:a16="http://schemas.microsoft.com/office/drawing/2014/main" id="{369BD20E-2464-F8C5-AA02-3737A95D6EEF}"/>
                </a:ext>
              </a:extLst>
            </p:cNvPr>
            <p:cNvSpPr/>
            <p:nvPr/>
          </p:nvSpPr>
          <p:spPr>
            <a:xfrm>
              <a:off x="5312975" y="4080525"/>
              <a:ext cx="31600" cy="31225"/>
            </a:xfrm>
            <a:custGeom>
              <a:avLst/>
              <a:gdLst/>
              <a:ahLst/>
              <a:cxnLst/>
              <a:rect l="l" t="t" r="r" b="b"/>
              <a:pathLst>
                <a:path w="1264" h="1249" extrusionOk="0">
                  <a:moveTo>
                    <a:pt x="614" y="0"/>
                  </a:moveTo>
                  <a:cubicBezTo>
                    <a:pt x="484" y="0"/>
                    <a:pt x="357" y="39"/>
                    <a:pt x="252" y="144"/>
                  </a:cubicBezTo>
                  <a:cubicBezTo>
                    <a:pt x="112" y="252"/>
                    <a:pt x="35" y="392"/>
                    <a:pt x="4" y="562"/>
                  </a:cubicBezTo>
                  <a:cubicBezTo>
                    <a:pt x="-12" y="717"/>
                    <a:pt x="35" y="873"/>
                    <a:pt x="143" y="1012"/>
                  </a:cubicBezTo>
                  <a:cubicBezTo>
                    <a:pt x="268" y="1152"/>
                    <a:pt x="407" y="1229"/>
                    <a:pt x="578" y="1245"/>
                  </a:cubicBezTo>
                  <a:cubicBezTo>
                    <a:pt x="602" y="1247"/>
                    <a:pt x="626" y="1248"/>
                    <a:pt x="650" y="1248"/>
                  </a:cubicBezTo>
                  <a:cubicBezTo>
                    <a:pt x="780" y="1248"/>
                    <a:pt x="910" y="1210"/>
                    <a:pt x="1028" y="1105"/>
                  </a:cubicBezTo>
                  <a:cubicBezTo>
                    <a:pt x="1152" y="1012"/>
                    <a:pt x="1229" y="857"/>
                    <a:pt x="1260" y="686"/>
                  </a:cubicBezTo>
                  <a:cubicBezTo>
                    <a:pt x="1276" y="531"/>
                    <a:pt x="1229" y="376"/>
                    <a:pt x="1121" y="237"/>
                  </a:cubicBezTo>
                  <a:cubicBezTo>
                    <a:pt x="997"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418;p18">
              <a:extLst>
                <a:ext uri="{FF2B5EF4-FFF2-40B4-BE49-F238E27FC236}">
                  <a16:creationId xmlns:a16="http://schemas.microsoft.com/office/drawing/2014/main" id="{65C1B757-F250-9091-5614-CDE923F45ECF}"/>
                </a:ext>
              </a:extLst>
            </p:cNvPr>
            <p:cNvSpPr/>
            <p:nvPr/>
          </p:nvSpPr>
          <p:spPr>
            <a:xfrm>
              <a:off x="2150175" y="4110000"/>
              <a:ext cx="31225" cy="31350"/>
            </a:xfrm>
            <a:custGeom>
              <a:avLst/>
              <a:gdLst/>
              <a:ahLst/>
              <a:cxnLst/>
              <a:rect l="l" t="t" r="r" b="b"/>
              <a:pathLst>
                <a:path w="1249" h="1254" extrusionOk="0">
                  <a:moveTo>
                    <a:pt x="629" y="1"/>
                  </a:moveTo>
                  <a:cubicBezTo>
                    <a:pt x="493" y="1"/>
                    <a:pt x="359" y="48"/>
                    <a:pt x="237" y="143"/>
                  </a:cubicBezTo>
                  <a:cubicBezTo>
                    <a:pt x="97" y="267"/>
                    <a:pt x="20" y="391"/>
                    <a:pt x="4" y="578"/>
                  </a:cubicBezTo>
                  <a:cubicBezTo>
                    <a:pt x="-11" y="733"/>
                    <a:pt x="20" y="888"/>
                    <a:pt x="144" y="1012"/>
                  </a:cubicBezTo>
                  <a:cubicBezTo>
                    <a:pt x="252" y="1151"/>
                    <a:pt x="392" y="1229"/>
                    <a:pt x="563" y="1244"/>
                  </a:cubicBezTo>
                  <a:cubicBezTo>
                    <a:pt x="594" y="1251"/>
                    <a:pt x="626" y="1254"/>
                    <a:pt x="657" y="1254"/>
                  </a:cubicBezTo>
                  <a:cubicBezTo>
                    <a:pt x="780" y="1254"/>
                    <a:pt x="901" y="1207"/>
                    <a:pt x="1012" y="1120"/>
                  </a:cubicBezTo>
                  <a:cubicBezTo>
                    <a:pt x="1152" y="996"/>
                    <a:pt x="1229" y="857"/>
                    <a:pt x="1245" y="686"/>
                  </a:cubicBezTo>
                  <a:cubicBezTo>
                    <a:pt x="1261" y="531"/>
                    <a:pt x="1229" y="376"/>
                    <a:pt x="1105" y="236"/>
                  </a:cubicBezTo>
                  <a:cubicBezTo>
                    <a:pt x="997" y="112"/>
                    <a:pt x="857" y="35"/>
                    <a:pt x="687" y="4"/>
                  </a:cubicBezTo>
                  <a:cubicBezTo>
                    <a:pt x="667" y="2"/>
                    <a:pt x="648" y="1"/>
                    <a:pt x="62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419;p18">
              <a:extLst>
                <a:ext uri="{FF2B5EF4-FFF2-40B4-BE49-F238E27FC236}">
                  <a16:creationId xmlns:a16="http://schemas.microsoft.com/office/drawing/2014/main" id="{77CEB2BD-9A9D-5117-6665-D25C57331C36}"/>
                </a:ext>
              </a:extLst>
            </p:cNvPr>
            <p:cNvSpPr/>
            <p:nvPr/>
          </p:nvSpPr>
          <p:spPr>
            <a:xfrm>
              <a:off x="2345975" y="4127850"/>
              <a:ext cx="31250" cy="31575"/>
            </a:xfrm>
            <a:custGeom>
              <a:avLst/>
              <a:gdLst/>
              <a:ahLst/>
              <a:cxnLst/>
              <a:rect l="l" t="t" r="r" b="b"/>
              <a:pathLst>
                <a:path w="1250" h="1263" extrusionOk="0">
                  <a:moveTo>
                    <a:pt x="629" y="0"/>
                  </a:moveTo>
                  <a:cubicBezTo>
                    <a:pt x="493" y="0"/>
                    <a:pt x="359" y="48"/>
                    <a:pt x="237" y="143"/>
                  </a:cubicBezTo>
                  <a:cubicBezTo>
                    <a:pt x="98" y="267"/>
                    <a:pt x="20" y="406"/>
                    <a:pt x="5" y="577"/>
                  </a:cubicBezTo>
                  <a:cubicBezTo>
                    <a:pt x="-11" y="732"/>
                    <a:pt x="20" y="887"/>
                    <a:pt x="144" y="1027"/>
                  </a:cubicBezTo>
                  <a:cubicBezTo>
                    <a:pt x="253" y="1151"/>
                    <a:pt x="392" y="1228"/>
                    <a:pt x="563" y="1259"/>
                  </a:cubicBezTo>
                  <a:cubicBezTo>
                    <a:pt x="582" y="1261"/>
                    <a:pt x="602" y="1262"/>
                    <a:pt x="621" y="1262"/>
                  </a:cubicBezTo>
                  <a:cubicBezTo>
                    <a:pt x="757" y="1262"/>
                    <a:pt x="891" y="1215"/>
                    <a:pt x="1013" y="1120"/>
                  </a:cubicBezTo>
                  <a:cubicBezTo>
                    <a:pt x="1152" y="996"/>
                    <a:pt x="1230" y="872"/>
                    <a:pt x="1245" y="686"/>
                  </a:cubicBezTo>
                  <a:cubicBezTo>
                    <a:pt x="1261" y="530"/>
                    <a:pt x="1230" y="375"/>
                    <a:pt x="1106" y="251"/>
                  </a:cubicBezTo>
                  <a:cubicBezTo>
                    <a:pt x="997" y="112"/>
                    <a:pt x="858" y="34"/>
                    <a:pt x="687" y="3"/>
                  </a:cubicBezTo>
                  <a:cubicBezTo>
                    <a:pt x="668" y="1"/>
                    <a:pt x="648" y="0"/>
                    <a:pt x="629"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420;p18">
              <a:extLst>
                <a:ext uri="{FF2B5EF4-FFF2-40B4-BE49-F238E27FC236}">
                  <a16:creationId xmlns:a16="http://schemas.microsoft.com/office/drawing/2014/main" id="{3E4AF284-B239-EA2D-13DE-FA3B437868F0}"/>
                </a:ext>
              </a:extLst>
            </p:cNvPr>
            <p:cNvSpPr/>
            <p:nvPr/>
          </p:nvSpPr>
          <p:spPr>
            <a:xfrm>
              <a:off x="2541800" y="4146050"/>
              <a:ext cx="31225" cy="31225"/>
            </a:xfrm>
            <a:custGeom>
              <a:avLst/>
              <a:gdLst/>
              <a:ahLst/>
              <a:cxnLst/>
              <a:rect l="l" t="t" r="r" b="b"/>
              <a:pathLst>
                <a:path w="1249" h="1249" extrusionOk="0">
                  <a:moveTo>
                    <a:pt x="614" y="0"/>
                  </a:moveTo>
                  <a:cubicBezTo>
                    <a:pt x="484" y="0"/>
                    <a:pt x="355" y="39"/>
                    <a:pt x="237" y="144"/>
                  </a:cubicBezTo>
                  <a:cubicBezTo>
                    <a:pt x="97" y="252"/>
                    <a:pt x="19" y="392"/>
                    <a:pt x="4" y="562"/>
                  </a:cubicBezTo>
                  <a:cubicBezTo>
                    <a:pt x="-12" y="718"/>
                    <a:pt x="19" y="873"/>
                    <a:pt x="143" y="1012"/>
                  </a:cubicBezTo>
                  <a:cubicBezTo>
                    <a:pt x="252" y="1152"/>
                    <a:pt x="392" y="1229"/>
                    <a:pt x="562" y="1245"/>
                  </a:cubicBezTo>
                  <a:cubicBezTo>
                    <a:pt x="586" y="1247"/>
                    <a:pt x="610" y="1249"/>
                    <a:pt x="634" y="1249"/>
                  </a:cubicBezTo>
                  <a:cubicBezTo>
                    <a:pt x="765" y="1249"/>
                    <a:pt x="894" y="1210"/>
                    <a:pt x="1012" y="1105"/>
                  </a:cubicBezTo>
                  <a:cubicBezTo>
                    <a:pt x="1152" y="997"/>
                    <a:pt x="1229" y="857"/>
                    <a:pt x="1245" y="687"/>
                  </a:cubicBezTo>
                  <a:cubicBezTo>
                    <a:pt x="1260" y="531"/>
                    <a:pt x="1229" y="376"/>
                    <a:pt x="1105" y="237"/>
                  </a:cubicBezTo>
                  <a:cubicBezTo>
                    <a:pt x="997" y="97"/>
                    <a:pt x="857" y="20"/>
                    <a:pt x="686" y="4"/>
                  </a:cubicBezTo>
                  <a:cubicBezTo>
                    <a:pt x="662" y="2"/>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421;p18">
              <a:extLst>
                <a:ext uri="{FF2B5EF4-FFF2-40B4-BE49-F238E27FC236}">
                  <a16:creationId xmlns:a16="http://schemas.microsoft.com/office/drawing/2014/main" id="{9644F29A-9D56-0020-3885-238E16D969A5}"/>
                </a:ext>
              </a:extLst>
            </p:cNvPr>
            <p:cNvSpPr/>
            <p:nvPr/>
          </p:nvSpPr>
          <p:spPr>
            <a:xfrm>
              <a:off x="2737600" y="4163875"/>
              <a:ext cx="31225" cy="31225"/>
            </a:xfrm>
            <a:custGeom>
              <a:avLst/>
              <a:gdLst/>
              <a:ahLst/>
              <a:cxnLst/>
              <a:rect l="l" t="t" r="r" b="b"/>
              <a:pathLst>
                <a:path w="1249" h="1249" extrusionOk="0">
                  <a:moveTo>
                    <a:pt x="615" y="1"/>
                  </a:moveTo>
                  <a:cubicBezTo>
                    <a:pt x="484" y="1"/>
                    <a:pt x="355" y="39"/>
                    <a:pt x="237" y="144"/>
                  </a:cubicBezTo>
                  <a:cubicBezTo>
                    <a:pt x="97" y="253"/>
                    <a:pt x="20" y="392"/>
                    <a:pt x="4" y="563"/>
                  </a:cubicBezTo>
                  <a:cubicBezTo>
                    <a:pt x="-11" y="718"/>
                    <a:pt x="20" y="873"/>
                    <a:pt x="144" y="1013"/>
                  </a:cubicBezTo>
                  <a:cubicBezTo>
                    <a:pt x="252" y="1152"/>
                    <a:pt x="392" y="1230"/>
                    <a:pt x="563" y="1245"/>
                  </a:cubicBezTo>
                  <a:cubicBezTo>
                    <a:pt x="587" y="1248"/>
                    <a:pt x="611" y="1249"/>
                    <a:pt x="635" y="1249"/>
                  </a:cubicBezTo>
                  <a:cubicBezTo>
                    <a:pt x="765" y="1249"/>
                    <a:pt x="894" y="1211"/>
                    <a:pt x="1012" y="1106"/>
                  </a:cubicBezTo>
                  <a:cubicBezTo>
                    <a:pt x="1152" y="997"/>
                    <a:pt x="1230" y="858"/>
                    <a:pt x="1245" y="687"/>
                  </a:cubicBezTo>
                  <a:cubicBezTo>
                    <a:pt x="1261" y="532"/>
                    <a:pt x="1230" y="377"/>
                    <a:pt x="1105" y="237"/>
                  </a:cubicBezTo>
                  <a:cubicBezTo>
                    <a:pt x="997" y="98"/>
                    <a:pt x="857" y="20"/>
                    <a:pt x="687" y="5"/>
                  </a:cubicBezTo>
                  <a:cubicBezTo>
                    <a:pt x="663" y="2"/>
                    <a:pt x="639" y="1"/>
                    <a:pt x="61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422;p18">
              <a:extLst>
                <a:ext uri="{FF2B5EF4-FFF2-40B4-BE49-F238E27FC236}">
                  <a16:creationId xmlns:a16="http://schemas.microsoft.com/office/drawing/2014/main" id="{C2C6E3B4-2E95-B0BF-07A0-F89F62D8969E}"/>
                </a:ext>
              </a:extLst>
            </p:cNvPr>
            <p:cNvSpPr/>
            <p:nvPr/>
          </p:nvSpPr>
          <p:spPr>
            <a:xfrm>
              <a:off x="2933800" y="4181750"/>
              <a:ext cx="31375" cy="31350"/>
            </a:xfrm>
            <a:custGeom>
              <a:avLst/>
              <a:gdLst/>
              <a:ahLst/>
              <a:cxnLst/>
              <a:rect l="l" t="t" r="r" b="b"/>
              <a:pathLst>
                <a:path w="1255" h="1254" extrusionOk="0">
                  <a:moveTo>
                    <a:pt x="628" y="0"/>
                  </a:moveTo>
                  <a:cubicBezTo>
                    <a:pt x="493" y="0"/>
                    <a:pt x="359" y="48"/>
                    <a:pt x="237" y="143"/>
                  </a:cubicBezTo>
                  <a:cubicBezTo>
                    <a:pt x="113" y="267"/>
                    <a:pt x="35" y="391"/>
                    <a:pt x="4" y="577"/>
                  </a:cubicBezTo>
                  <a:cubicBezTo>
                    <a:pt x="-11" y="732"/>
                    <a:pt x="20" y="887"/>
                    <a:pt x="144" y="1011"/>
                  </a:cubicBezTo>
                  <a:cubicBezTo>
                    <a:pt x="252" y="1151"/>
                    <a:pt x="392" y="1228"/>
                    <a:pt x="578" y="1244"/>
                  </a:cubicBezTo>
                  <a:cubicBezTo>
                    <a:pt x="610" y="1250"/>
                    <a:pt x="641" y="1253"/>
                    <a:pt x="673" y="1253"/>
                  </a:cubicBezTo>
                  <a:cubicBezTo>
                    <a:pt x="795" y="1253"/>
                    <a:pt x="913" y="1206"/>
                    <a:pt x="1012" y="1120"/>
                  </a:cubicBezTo>
                  <a:cubicBezTo>
                    <a:pt x="1136" y="996"/>
                    <a:pt x="1214" y="856"/>
                    <a:pt x="1245" y="685"/>
                  </a:cubicBezTo>
                  <a:cubicBezTo>
                    <a:pt x="1276" y="530"/>
                    <a:pt x="1229" y="375"/>
                    <a:pt x="1121" y="236"/>
                  </a:cubicBezTo>
                  <a:cubicBezTo>
                    <a:pt x="997" y="112"/>
                    <a:pt x="857" y="34"/>
                    <a:pt x="687" y="3"/>
                  </a:cubicBezTo>
                  <a:cubicBezTo>
                    <a:pt x="667" y="1"/>
                    <a:pt x="648" y="0"/>
                    <a:pt x="628"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423;p18">
              <a:extLst>
                <a:ext uri="{FF2B5EF4-FFF2-40B4-BE49-F238E27FC236}">
                  <a16:creationId xmlns:a16="http://schemas.microsoft.com/office/drawing/2014/main" id="{7DE88168-8115-4B5B-815C-AD7EB200BA06}"/>
                </a:ext>
              </a:extLst>
            </p:cNvPr>
            <p:cNvSpPr/>
            <p:nvPr/>
          </p:nvSpPr>
          <p:spPr>
            <a:xfrm>
              <a:off x="3129625" y="4199800"/>
              <a:ext cx="31350" cy="31350"/>
            </a:xfrm>
            <a:custGeom>
              <a:avLst/>
              <a:gdLst/>
              <a:ahLst/>
              <a:cxnLst/>
              <a:rect l="l" t="t" r="r" b="b"/>
              <a:pathLst>
                <a:path w="1254" h="1254" extrusionOk="0">
                  <a:moveTo>
                    <a:pt x="591" y="1"/>
                  </a:moveTo>
                  <a:cubicBezTo>
                    <a:pt x="468" y="1"/>
                    <a:pt x="347" y="48"/>
                    <a:pt x="236" y="134"/>
                  </a:cubicBezTo>
                  <a:cubicBezTo>
                    <a:pt x="112" y="258"/>
                    <a:pt x="34" y="398"/>
                    <a:pt x="3" y="568"/>
                  </a:cubicBezTo>
                  <a:cubicBezTo>
                    <a:pt x="-12" y="723"/>
                    <a:pt x="34" y="878"/>
                    <a:pt x="143" y="1018"/>
                  </a:cubicBezTo>
                  <a:cubicBezTo>
                    <a:pt x="267" y="1142"/>
                    <a:pt x="391" y="1220"/>
                    <a:pt x="577" y="1251"/>
                  </a:cubicBezTo>
                  <a:cubicBezTo>
                    <a:pt x="597" y="1253"/>
                    <a:pt x="616" y="1254"/>
                    <a:pt x="635" y="1254"/>
                  </a:cubicBezTo>
                  <a:cubicBezTo>
                    <a:pt x="771" y="1254"/>
                    <a:pt x="903" y="1206"/>
                    <a:pt x="1012" y="1111"/>
                  </a:cubicBezTo>
                  <a:cubicBezTo>
                    <a:pt x="1151" y="987"/>
                    <a:pt x="1213" y="863"/>
                    <a:pt x="1244" y="677"/>
                  </a:cubicBezTo>
                  <a:cubicBezTo>
                    <a:pt x="1275" y="522"/>
                    <a:pt x="1229" y="367"/>
                    <a:pt x="1120" y="243"/>
                  </a:cubicBezTo>
                  <a:cubicBezTo>
                    <a:pt x="996" y="103"/>
                    <a:pt x="856" y="25"/>
                    <a:pt x="686" y="10"/>
                  </a:cubicBezTo>
                  <a:cubicBezTo>
                    <a:pt x="654" y="4"/>
                    <a:pt x="623" y="1"/>
                    <a:pt x="591"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424;p18">
              <a:extLst>
                <a:ext uri="{FF2B5EF4-FFF2-40B4-BE49-F238E27FC236}">
                  <a16:creationId xmlns:a16="http://schemas.microsoft.com/office/drawing/2014/main" id="{5A6FC894-3524-DAA0-C8BB-DE1B16CA523E}"/>
                </a:ext>
              </a:extLst>
            </p:cNvPr>
            <p:cNvSpPr/>
            <p:nvPr/>
          </p:nvSpPr>
          <p:spPr>
            <a:xfrm>
              <a:off x="3325425" y="4217775"/>
              <a:ext cx="31350" cy="31225"/>
            </a:xfrm>
            <a:custGeom>
              <a:avLst/>
              <a:gdLst/>
              <a:ahLst/>
              <a:cxnLst/>
              <a:rect l="l" t="t" r="r" b="b"/>
              <a:pathLst>
                <a:path w="1254" h="1249" extrusionOk="0">
                  <a:moveTo>
                    <a:pt x="614" y="1"/>
                  </a:moveTo>
                  <a:cubicBezTo>
                    <a:pt x="483" y="1"/>
                    <a:pt x="354" y="39"/>
                    <a:pt x="236" y="144"/>
                  </a:cubicBezTo>
                  <a:cubicBezTo>
                    <a:pt x="112" y="253"/>
                    <a:pt x="35" y="392"/>
                    <a:pt x="4" y="563"/>
                  </a:cubicBezTo>
                  <a:cubicBezTo>
                    <a:pt x="-12" y="718"/>
                    <a:pt x="35" y="873"/>
                    <a:pt x="143" y="1013"/>
                  </a:cubicBezTo>
                  <a:cubicBezTo>
                    <a:pt x="252" y="1152"/>
                    <a:pt x="392" y="1230"/>
                    <a:pt x="578" y="1245"/>
                  </a:cubicBezTo>
                  <a:cubicBezTo>
                    <a:pt x="602" y="1248"/>
                    <a:pt x="626" y="1249"/>
                    <a:pt x="650" y="1249"/>
                  </a:cubicBezTo>
                  <a:cubicBezTo>
                    <a:pt x="780" y="1249"/>
                    <a:pt x="907" y="1210"/>
                    <a:pt x="1012" y="1106"/>
                  </a:cubicBezTo>
                  <a:cubicBezTo>
                    <a:pt x="1151" y="1013"/>
                    <a:pt x="1229" y="857"/>
                    <a:pt x="1245" y="671"/>
                  </a:cubicBezTo>
                  <a:cubicBezTo>
                    <a:pt x="1276" y="532"/>
                    <a:pt x="1229" y="377"/>
                    <a:pt x="1120" y="237"/>
                  </a:cubicBezTo>
                  <a:cubicBezTo>
                    <a:pt x="996" y="97"/>
                    <a:pt x="857" y="20"/>
                    <a:pt x="686" y="4"/>
                  </a:cubicBezTo>
                  <a:cubicBezTo>
                    <a:pt x="662" y="2"/>
                    <a:pt x="638" y="1"/>
                    <a:pt x="614"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425;p18">
              <a:extLst>
                <a:ext uri="{FF2B5EF4-FFF2-40B4-BE49-F238E27FC236}">
                  <a16:creationId xmlns:a16="http://schemas.microsoft.com/office/drawing/2014/main" id="{479FFD8A-DDA3-F29C-F288-66BBDCA2A01C}"/>
                </a:ext>
              </a:extLst>
            </p:cNvPr>
            <p:cNvSpPr/>
            <p:nvPr/>
          </p:nvSpPr>
          <p:spPr>
            <a:xfrm>
              <a:off x="3521250" y="4235625"/>
              <a:ext cx="31350" cy="31225"/>
            </a:xfrm>
            <a:custGeom>
              <a:avLst/>
              <a:gdLst/>
              <a:ahLst/>
              <a:cxnLst/>
              <a:rect l="l" t="t" r="r" b="b"/>
              <a:pathLst>
                <a:path w="1254" h="1249" extrusionOk="0">
                  <a:moveTo>
                    <a:pt x="614" y="0"/>
                  </a:moveTo>
                  <a:cubicBezTo>
                    <a:pt x="483" y="0"/>
                    <a:pt x="354" y="39"/>
                    <a:pt x="236" y="143"/>
                  </a:cubicBezTo>
                  <a:cubicBezTo>
                    <a:pt x="112" y="252"/>
                    <a:pt x="34" y="392"/>
                    <a:pt x="3" y="562"/>
                  </a:cubicBezTo>
                  <a:cubicBezTo>
                    <a:pt x="-12" y="717"/>
                    <a:pt x="34" y="872"/>
                    <a:pt x="143" y="1012"/>
                  </a:cubicBezTo>
                  <a:cubicBezTo>
                    <a:pt x="267" y="1152"/>
                    <a:pt x="391" y="1229"/>
                    <a:pt x="577" y="1245"/>
                  </a:cubicBezTo>
                  <a:cubicBezTo>
                    <a:pt x="601" y="1247"/>
                    <a:pt x="625" y="1248"/>
                    <a:pt x="649" y="1248"/>
                  </a:cubicBezTo>
                  <a:cubicBezTo>
                    <a:pt x="779" y="1248"/>
                    <a:pt x="906" y="1210"/>
                    <a:pt x="1011" y="1105"/>
                  </a:cubicBezTo>
                  <a:cubicBezTo>
                    <a:pt x="1151" y="1012"/>
                    <a:pt x="1228" y="857"/>
                    <a:pt x="1244" y="686"/>
                  </a:cubicBezTo>
                  <a:cubicBezTo>
                    <a:pt x="1275" y="531"/>
                    <a:pt x="1228" y="376"/>
                    <a:pt x="1120" y="236"/>
                  </a:cubicBezTo>
                  <a:cubicBezTo>
                    <a:pt x="996" y="97"/>
                    <a:pt x="856"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426;p18">
              <a:extLst>
                <a:ext uri="{FF2B5EF4-FFF2-40B4-BE49-F238E27FC236}">
                  <a16:creationId xmlns:a16="http://schemas.microsoft.com/office/drawing/2014/main" id="{2B42311D-F99A-5040-A3DD-8A03F77763BA}"/>
                </a:ext>
              </a:extLst>
            </p:cNvPr>
            <p:cNvSpPr/>
            <p:nvPr/>
          </p:nvSpPr>
          <p:spPr>
            <a:xfrm>
              <a:off x="3717050" y="4253850"/>
              <a:ext cx="31200" cy="31575"/>
            </a:xfrm>
            <a:custGeom>
              <a:avLst/>
              <a:gdLst/>
              <a:ahLst/>
              <a:cxnLst/>
              <a:rect l="l" t="t" r="r" b="b"/>
              <a:pathLst>
                <a:path w="1248" h="1263" extrusionOk="0">
                  <a:moveTo>
                    <a:pt x="628" y="1"/>
                  </a:moveTo>
                  <a:cubicBezTo>
                    <a:pt x="492" y="1"/>
                    <a:pt x="358" y="48"/>
                    <a:pt x="236" y="143"/>
                  </a:cubicBezTo>
                  <a:cubicBezTo>
                    <a:pt x="97" y="267"/>
                    <a:pt x="34" y="407"/>
                    <a:pt x="3" y="578"/>
                  </a:cubicBezTo>
                  <a:cubicBezTo>
                    <a:pt x="-12" y="733"/>
                    <a:pt x="34" y="888"/>
                    <a:pt x="143" y="1027"/>
                  </a:cubicBezTo>
                  <a:cubicBezTo>
                    <a:pt x="267" y="1151"/>
                    <a:pt x="391" y="1229"/>
                    <a:pt x="577" y="1260"/>
                  </a:cubicBezTo>
                  <a:cubicBezTo>
                    <a:pt x="597" y="1262"/>
                    <a:pt x="616" y="1263"/>
                    <a:pt x="635" y="1263"/>
                  </a:cubicBezTo>
                  <a:cubicBezTo>
                    <a:pt x="767" y="1263"/>
                    <a:pt x="889" y="1215"/>
                    <a:pt x="1012" y="1120"/>
                  </a:cubicBezTo>
                  <a:cubicBezTo>
                    <a:pt x="1151" y="996"/>
                    <a:pt x="1229" y="872"/>
                    <a:pt x="1244" y="686"/>
                  </a:cubicBezTo>
                  <a:cubicBezTo>
                    <a:pt x="1260" y="531"/>
                    <a:pt x="1229" y="376"/>
                    <a:pt x="1120" y="252"/>
                  </a:cubicBezTo>
                  <a:cubicBezTo>
                    <a:pt x="996" y="112"/>
                    <a:pt x="856" y="35"/>
                    <a:pt x="686" y="4"/>
                  </a:cubicBezTo>
                  <a:cubicBezTo>
                    <a:pt x="666" y="2"/>
                    <a:pt x="647" y="1"/>
                    <a:pt x="628"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427;p18">
              <a:extLst>
                <a:ext uri="{FF2B5EF4-FFF2-40B4-BE49-F238E27FC236}">
                  <a16:creationId xmlns:a16="http://schemas.microsoft.com/office/drawing/2014/main" id="{BE8F55A8-DCD5-443B-0C19-944D4276E7F3}"/>
                </a:ext>
              </a:extLst>
            </p:cNvPr>
            <p:cNvSpPr/>
            <p:nvPr/>
          </p:nvSpPr>
          <p:spPr>
            <a:xfrm>
              <a:off x="3912850" y="4272075"/>
              <a:ext cx="31225" cy="31225"/>
            </a:xfrm>
            <a:custGeom>
              <a:avLst/>
              <a:gdLst/>
              <a:ahLst/>
              <a:cxnLst/>
              <a:rect l="l" t="t" r="r" b="b"/>
              <a:pathLst>
                <a:path w="1249" h="1249" extrusionOk="0">
                  <a:moveTo>
                    <a:pt x="614" y="0"/>
                  </a:moveTo>
                  <a:cubicBezTo>
                    <a:pt x="484" y="0"/>
                    <a:pt x="354" y="38"/>
                    <a:pt x="236" y="143"/>
                  </a:cubicBezTo>
                  <a:cubicBezTo>
                    <a:pt x="97" y="252"/>
                    <a:pt x="19" y="391"/>
                    <a:pt x="4" y="562"/>
                  </a:cubicBezTo>
                  <a:cubicBezTo>
                    <a:pt x="-12" y="717"/>
                    <a:pt x="19" y="872"/>
                    <a:pt x="143" y="1012"/>
                  </a:cubicBezTo>
                  <a:cubicBezTo>
                    <a:pt x="267" y="1151"/>
                    <a:pt x="392" y="1229"/>
                    <a:pt x="578" y="1244"/>
                  </a:cubicBezTo>
                  <a:cubicBezTo>
                    <a:pt x="602" y="1247"/>
                    <a:pt x="625" y="1248"/>
                    <a:pt x="649" y="1248"/>
                  </a:cubicBezTo>
                  <a:cubicBezTo>
                    <a:pt x="776" y="1248"/>
                    <a:pt x="894" y="1210"/>
                    <a:pt x="1012" y="1105"/>
                  </a:cubicBezTo>
                  <a:cubicBezTo>
                    <a:pt x="1152" y="996"/>
                    <a:pt x="1229" y="857"/>
                    <a:pt x="1245" y="686"/>
                  </a:cubicBezTo>
                  <a:cubicBezTo>
                    <a:pt x="1260" y="531"/>
                    <a:pt x="1229" y="376"/>
                    <a:pt x="1120" y="236"/>
                  </a:cubicBezTo>
                  <a:cubicBezTo>
                    <a:pt x="996" y="97"/>
                    <a:pt x="857" y="19"/>
                    <a:pt x="686" y="4"/>
                  </a:cubicBezTo>
                  <a:cubicBezTo>
                    <a:pt x="662" y="1"/>
                    <a:pt x="638" y="0"/>
                    <a:pt x="614"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428;p18">
              <a:extLst>
                <a:ext uri="{FF2B5EF4-FFF2-40B4-BE49-F238E27FC236}">
                  <a16:creationId xmlns:a16="http://schemas.microsoft.com/office/drawing/2014/main" id="{F57D6F84-7403-844D-3FA9-4DDF44B0217F}"/>
                </a:ext>
              </a:extLst>
            </p:cNvPr>
            <p:cNvSpPr/>
            <p:nvPr/>
          </p:nvSpPr>
          <p:spPr>
            <a:xfrm>
              <a:off x="4108650" y="4289900"/>
              <a:ext cx="31225" cy="31225"/>
            </a:xfrm>
            <a:custGeom>
              <a:avLst/>
              <a:gdLst/>
              <a:ahLst/>
              <a:cxnLst/>
              <a:rect l="l" t="t" r="r" b="b"/>
              <a:pathLst>
                <a:path w="1249" h="1249" extrusionOk="0">
                  <a:moveTo>
                    <a:pt x="615" y="0"/>
                  </a:moveTo>
                  <a:cubicBezTo>
                    <a:pt x="484" y="0"/>
                    <a:pt x="355" y="39"/>
                    <a:pt x="237" y="144"/>
                  </a:cubicBezTo>
                  <a:cubicBezTo>
                    <a:pt x="97" y="252"/>
                    <a:pt x="20" y="392"/>
                    <a:pt x="4" y="563"/>
                  </a:cubicBezTo>
                  <a:cubicBezTo>
                    <a:pt x="-11" y="718"/>
                    <a:pt x="20" y="873"/>
                    <a:pt x="144" y="1012"/>
                  </a:cubicBezTo>
                  <a:cubicBezTo>
                    <a:pt x="268" y="1152"/>
                    <a:pt x="392" y="1229"/>
                    <a:pt x="578" y="1245"/>
                  </a:cubicBezTo>
                  <a:cubicBezTo>
                    <a:pt x="600" y="1247"/>
                    <a:pt x="622" y="1249"/>
                    <a:pt x="644" y="1249"/>
                  </a:cubicBezTo>
                  <a:cubicBezTo>
                    <a:pt x="765" y="1249"/>
                    <a:pt x="894" y="1210"/>
                    <a:pt x="1012" y="1105"/>
                  </a:cubicBezTo>
                  <a:cubicBezTo>
                    <a:pt x="1152" y="997"/>
                    <a:pt x="1229" y="857"/>
                    <a:pt x="1245" y="687"/>
                  </a:cubicBezTo>
                  <a:cubicBezTo>
                    <a:pt x="1260" y="531"/>
                    <a:pt x="1229" y="376"/>
                    <a:pt x="1105" y="237"/>
                  </a:cubicBezTo>
                  <a:cubicBezTo>
                    <a:pt x="997" y="97"/>
                    <a:pt x="857" y="20"/>
                    <a:pt x="687" y="4"/>
                  </a:cubicBezTo>
                  <a:cubicBezTo>
                    <a:pt x="663" y="2"/>
                    <a:pt x="639" y="0"/>
                    <a:pt x="61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429;p18">
              <a:extLst>
                <a:ext uri="{FF2B5EF4-FFF2-40B4-BE49-F238E27FC236}">
                  <a16:creationId xmlns:a16="http://schemas.microsoft.com/office/drawing/2014/main" id="{CAEA2773-A8B7-079E-D12D-A329F7630DEA}"/>
                </a:ext>
              </a:extLst>
            </p:cNvPr>
            <p:cNvSpPr/>
            <p:nvPr/>
          </p:nvSpPr>
          <p:spPr>
            <a:xfrm>
              <a:off x="4304875" y="4307750"/>
              <a:ext cx="31575" cy="31350"/>
            </a:xfrm>
            <a:custGeom>
              <a:avLst/>
              <a:gdLst/>
              <a:ahLst/>
              <a:cxnLst/>
              <a:rect l="l" t="t" r="r" b="b"/>
              <a:pathLst>
                <a:path w="1263" h="1254" extrusionOk="0">
                  <a:moveTo>
                    <a:pt x="627" y="1"/>
                  </a:moveTo>
                  <a:cubicBezTo>
                    <a:pt x="492" y="1"/>
                    <a:pt x="358" y="48"/>
                    <a:pt x="236" y="143"/>
                  </a:cubicBezTo>
                  <a:cubicBezTo>
                    <a:pt x="112" y="267"/>
                    <a:pt x="34" y="391"/>
                    <a:pt x="3" y="577"/>
                  </a:cubicBezTo>
                  <a:cubicBezTo>
                    <a:pt x="-13" y="733"/>
                    <a:pt x="34" y="888"/>
                    <a:pt x="143" y="1012"/>
                  </a:cubicBezTo>
                  <a:cubicBezTo>
                    <a:pt x="267" y="1151"/>
                    <a:pt x="406" y="1229"/>
                    <a:pt x="577" y="1244"/>
                  </a:cubicBezTo>
                  <a:cubicBezTo>
                    <a:pt x="609" y="1251"/>
                    <a:pt x="640" y="1254"/>
                    <a:pt x="672" y="1254"/>
                  </a:cubicBezTo>
                  <a:cubicBezTo>
                    <a:pt x="794" y="1254"/>
                    <a:pt x="912" y="1207"/>
                    <a:pt x="1011" y="1120"/>
                  </a:cubicBezTo>
                  <a:cubicBezTo>
                    <a:pt x="1135" y="996"/>
                    <a:pt x="1213" y="857"/>
                    <a:pt x="1259" y="686"/>
                  </a:cubicBezTo>
                  <a:cubicBezTo>
                    <a:pt x="1275" y="531"/>
                    <a:pt x="1228" y="376"/>
                    <a:pt x="1120" y="236"/>
                  </a:cubicBezTo>
                  <a:cubicBezTo>
                    <a:pt x="996" y="112"/>
                    <a:pt x="856" y="35"/>
                    <a:pt x="685" y="4"/>
                  </a:cubicBezTo>
                  <a:cubicBezTo>
                    <a:pt x="666" y="2"/>
                    <a:pt x="647" y="1"/>
                    <a:pt x="627"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430;p18">
              <a:extLst>
                <a:ext uri="{FF2B5EF4-FFF2-40B4-BE49-F238E27FC236}">
                  <a16:creationId xmlns:a16="http://schemas.microsoft.com/office/drawing/2014/main" id="{95FB8C5E-B089-1CDA-4551-F2C4A4B0D742}"/>
                </a:ext>
              </a:extLst>
            </p:cNvPr>
            <p:cNvSpPr/>
            <p:nvPr/>
          </p:nvSpPr>
          <p:spPr>
            <a:xfrm>
              <a:off x="4500900" y="4325825"/>
              <a:ext cx="31350" cy="31350"/>
            </a:xfrm>
            <a:custGeom>
              <a:avLst/>
              <a:gdLst/>
              <a:ahLst/>
              <a:cxnLst/>
              <a:rect l="l" t="t" r="r" b="b"/>
              <a:pathLst>
                <a:path w="1254" h="1254" extrusionOk="0">
                  <a:moveTo>
                    <a:pt x="582" y="0"/>
                  </a:moveTo>
                  <a:cubicBezTo>
                    <a:pt x="460" y="0"/>
                    <a:pt x="341" y="47"/>
                    <a:pt x="242" y="134"/>
                  </a:cubicBezTo>
                  <a:cubicBezTo>
                    <a:pt x="103" y="258"/>
                    <a:pt x="25" y="397"/>
                    <a:pt x="10" y="568"/>
                  </a:cubicBezTo>
                  <a:cubicBezTo>
                    <a:pt x="-21" y="723"/>
                    <a:pt x="25" y="878"/>
                    <a:pt x="134" y="1018"/>
                  </a:cubicBezTo>
                  <a:cubicBezTo>
                    <a:pt x="258" y="1142"/>
                    <a:pt x="398" y="1219"/>
                    <a:pt x="568" y="1250"/>
                  </a:cubicBezTo>
                  <a:cubicBezTo>
                    <a:pt x="588" y="1252"/>
                    <a:pt x="607" y="1253"/>
                    <a:pt x="626" y="1253"/>
                  </a:cubicBezTo>
                  <a:cubicBezTo>
                    <a:pt x="762" y="1253"/>
                    <a:pt x="896" y="1206"/>
                    <a:pt x="1018" y="1111"/>
                  </a:cubicBezTo>
                  <a:cubicBezTo>
                    <a:pt x="1142" y="987"/>
                    <a:pt x="1204" y="863"/>
                    <a:pt x="1251" y="676"/>
                  </a:cubicBezTo>
                  <a:cubicBezTo>
                    <a:pt x="1266" y="521"/>
                    <a:pt x="1220" y="366"/>
                    <a:pt x="1111" y="242"/>
                  </a:cubicBezTo>
                  <a:cubicBezTo>
                    <a:pt x="987" y="103"/>
                    <a:pt x="863" y="25"/>
                    <a:pt x="677" y="10"/>
                  </a:cubicBezTo>
                  <a:cubicBezTo>
                    <a:pt x="645" y="3"/>
                    <a:pt x="613" y="0"/>
                    <a:pt x="582"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431;p18">
              <a:extLst>
                <a:ext uri="{FF2B5EF4-FFF2-40B4-BE49-F238E27FC236}">
                  <a16:creationId xmlns:a16="http://schemas.microsoft.com/office/drawing/2014/main" id="{BEE12AE3-40A1-7145-722E-3AA39DF5BE25}"/>
                </a:ext>
              </a:extLst>
            </p:cNvPr>
            <p:cNvSpPr/>
            <p:nvPr/>
          </p:nvSpPr>
          <p:spPr>
            <a:xfrm>
              <a:off x="4696700" y="4343800"/>
              <a:ext cx="31350" cy="31225"/>
            </a:xfrm>
            <a:custGeom>
              <a:avLst/>
              <a:gdLst/>
              <a:ahLst/>
              <a:cxnLst/>
              <a:rect l="l" t="t" r="r" b="b"/>
              <a:pathLst>
                <a:path w="1254" h="1249" extrusionOk="0">
                  <a:moveTo>
                    <a:pt x="605" y="0"/>
                  </a:moveTo>
                  <a:cubicBezTo>
                    <a:pt x="475" y="0"/>
                    <a:pt x="348" y="39"/>
                    <a:pt x="243" y="144"/>
                  </a:cubicBezTo>
                  <a:cubicBezTo>
                    <a:pt x="103" y="252"/>
                    <a:pt x="26" y="392"/>
                    <a:pt x="10" y="562"/>
                  </a:cubicBezTo>
                  <a:cubicBezTo>
                    <a:pt x="-21" y="717"/>
                    <a:pt x="26" y="873"/>
                    <a:pt x="134" y="1012"/>
                  </a:cubicBezTo>
                  <a:cubicBezTo>
                    <a:pt x="258" y="1152"/>
                    <a:pt x="398" y="1229"/>
                    <a:pt x="569" y="1245"/>
                  </a:cubicBezTo>
                  <a:cubicBezTo>
                    <a:pt x="593" y="1247"/>
                    <a:pt x="617" y="1248"/>
                    <a:pt x="640" y="1248"/>
                  </a:cubicBezTo>
                  <a:cubicBezTo>
                    <a:pt x="771" y="1248"/>
                    <a:pt x="900" y="1210"/>
                    <a:pt x="1018" y="1105"/>
                  </a:cubicBezTo>
                  <a:cubicBezTo>
                    <a:pt x="1142" y="997"/>
                    <a:pt x="1220" y="857"/>
                    <a:pt x="1251" y="671"/>
                  </a:cubicBezTo>
                  <a:cubicBezTo>
                    <a:pt x="1266" y="531"/>
                    <a:pt x="1220" y="376"/>
                    <a:pt x="1111" y="237"/>
                  </a:cubicBezTo>
                  <a:cubicBezTo>
                    <a:pt x="987" y="97"/>
                    <a:pt x="863" y="20"/>
                    <a:pt x="677" y="4"/>
                  </a:cubicBezTo>
                  <a:cubicBezTo>
                    <a:pt x="653" y="2"/>
                    <a:pt x="629" y="0"/>
                    <a:pt x="605"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432;p18">
              <a:extLst>
                <a:ext uri="{FF2B5EF4-FFF2-40B4-BE49-F238E27FC236}">
                  <a16:creationId xmlns:a16="http://schemas.microsoft.com/office/drawing/2014/main" id="{3D2FD272-E169-EF29-C7D5-74A3689BBFDD}"/>
                </a:ext>
              </a:extLst>
            </p:cNvPr>
            <p:cNvSpPr/>
            <p:nvPr/>
          </p:nvSpPr>
          <p:spPr>
            <a:xfrm>
              <a:off x="4892525" y="4361625"/>
              <a:ext cx="31350" cy="31225"/>
            </a:xfrm>
            <a:custGeom>
              <a:avLst/>
              <a:gdLst/>
              <a:ahLst/>
              <a:cxnLst/>
              <a:rect l="l" t="t" r="r" b="b"/>
              <a:pathLst>
                <a:path w="1254" h="1249" extrusionOk="0">
                  <a:moveTo>
                    <a:pt x="605" y="1"/>
                  </a:moveTo>
                  <a:cubicBezTo>
                    <a:pt x="474" y="1"/>
                    <a:pt x="347" y="39"/>
                    <a:pt x="242" y="144"/>
                  </a:cubicBezTo>
                  <a:cubicBezTo>
                    <a:pt x="103" y="253"/>
                    <a:pt x="25" y="392"/>
                    <a:pt x="10" y="563"/>
                  </a:cubicBezTo>
                  <a:cubicBezTo>
                    <a:pt x="-21" y="718"/>
                    <a:pt x="25" y="873"/>
                    <a:pt x="134" y="1013"/>
                  </a:cubicBezTo>
                  <a:cubicBezTo>
                    <a:pt x="258" y="1152"/>
                    <a:pt x="397" y="1230"/>
                    <a:pt x="568" y="1245"/>
                  </a:cubicBezTo>
                  <a:cubicBezTo>
                    <a:pt x="592" y="1248"/>
                    <a:pt x="616" y="1249"/>
                    <a:pt x="640" y="1249"/>
                  </a:cubicBezTo>
                  <a:cubicBezTo>
                    <a:pt x="771" y="1249"/>
                    <a:pt x="900" y="1211"/>
                    <a:pt x="1018" y="1106"/>
                  </a:cubicBezTo>
                  <a:cubicBezTo>
                    <a:pt x="1142" y="997"/>
                    <a:pt x="1219" y="857"/>
                    <a:pt x="1250" y="687"/>
                  </a:cubicBezTo>
                  <a:cubicBezTo>
                    <a:pt x="1266" y="532"/>
                    <a:pt x="1219" y="377"/>
                    <a:pt x="1111" y="237"/>
                  </a:cubicBezTo>
                  <a:cubicBezTo>
                    <a:pt x="987" y="97"/>
                    <a:pt x="863" y="20"/>
                    <a:pt x="676" y="4"/>
                  </a:cubicBezTo>
                  <a:cubicBezTo>
                    <a:pt x="652" y="2"/>
                    <a:pt x="628" y="1"/>
                    <a:pt x="605"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433;p18">
              <a:extLst>
                <a:ext uri="{FF2B5EF4-FFF2-40B4-BE49-F238E27FC236}">
                  <a16:creationId xmlns:a16="http://schemas.microsoft.com/office/drawing/2014/main" id="{FD3D24B8-D272-E0C4-CE0C-9B790058A6E5}"/>
                </a:ext>
              </a:extLst>
            </p:cNvPr>
            <p:cNvSpPr/>
            <p:nvPr/>
          </p:nvSpPr>
          <p:spPr>
            <a:xfrm>
              <a:off x="5088325" y="4379475"/>
              <a:ext cx="31350" cy="31375"/>
            </a:xfrm>
            <a:custGeom>
              <a:avLst/>
              <a:gdLst/>
              <a:ahLst/>
              <a:cxnLst/>
              <a:rect l="l" t="t" r="r" b="b"/>
              <a:pathLst>
                <a:path w="1254" h="1255" extrusionOk="0">
                  <a:moveTo>
                    <a:pt x="619" y="1"/>
                  </a:moveTo>
                  <a:cubicBezTo>
                    <a:pt x="483" y="1"/>
                    <a:pt x="351" y="48"/>
                    <a:pt x="243" y="143"/>
                  </a:cubicBezTo>
                  <a:cubicBezTo>
                    <a:pt x="103" y="268"/>
                    <a:pt x="25" y="392"/>
                    <a:pt x="10" y="578"/>
                  </a:cubicBezTo>
                  <a:cubicBezTo>
                    <a:pt x="-21" y="733"/>
                    <a:pt x="25" y="888"/>
                    <a:pt x="134" y="1012"/>
                  </a:cubicBezTo>
                  <a:cubicBezTo>
                    <a:pt x="258" y="1152"/>
                    <a:pt x="398" y="1229"/>
                    <a:pt x="568" y="1245"/>
                  </a:cubicBezTo>
                  <a:cubicBezTo>
                    <a:pt x="600" y="1251"/>
                    <a:pt x="632" y="1254"/>
                    <a:pt x="663" y="1254"/>
                  </a:cubicBezTo>
                  <a:cubicBezTo>
                    <a:pt x="786" y="1254"/>
                    <a:pt x="907" y="1207"/>
                    <a:pt x="1018" y="1121"/>
                  </a:cubicBezTo>
                  <a:cubicBezTo>
                    <a:pt x="1142" y="996"/>
                    <a:pt x="1220" y="857"/>
                    <a:pt x="1251" y="686"/>
                  </a:cubicBezTo>
                  <a:cubicBezTo>
                    <a:pt x="1266" y="531"/>
                    <a:pt x="1220" y="376"/>
                    <a:pt x="1111" y="237"/>
                  </a:cubicBezTo>
                  <a:cubicBezTo>
                    <a:pt x="987" y="112"/>
                    <a:pt x="847" y="35"/>
                    <a:pt x="677" y="4"/>
                  </a:cubicBezTo>
                  <a:cubicBezTo>
                    <a:pt x="657" y="2"/>
                    <a:pt x="638" y="1"/>
                    <a:pt x="619"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434;p18">
              <a:extLst>
                <a:ext uri="{FF2B5EF4-FFF2-40B4-BE49-F238E27FC236}">
                  <a16:creationId xmlns:a16="http://schemas.microsoft.com/office/drawing/2014/main" id="{D7D09123-C75E-8122-DF40-85B9AD029058}"/>
                </a:ext>
              </a:extLst>
            </p:cNvPr>
            <p:cNvSpPr/>
            <p:nvPr/>
          </p:nvSpPr>
          <p:spPr>
            <a:xfrm>
              <a:off x="5283900" y="4397550"/>
              <a:ext cx="31575" cy="31350"/>
            </a:xfrm>
            <a:custGeom>
              <a:avLst/>
              <a:gdLst/>
              <a:ahLst/>
              <a:cxnLst/>
              <a:rect l="l" t="t" r="r" b="b"/>
              <a:pathLst>
                <a:path w="1263" h="1254" extrusionOk="0">
                  <a:moveTo>
                    <a:pt x="591" y="0"/>
                  </a:moveTo>
                  <a:cubicBezTo>
                    <a:pt x="469" y="0"/>
                    <a:pt x="351" y="48"/>
                    <a:pt x="252" y="134"/>
                  </a:cubicBezTo>
                  <a:cubicBezTo>
                    <a:pt x="112" y="258"/>
                    <a:pt x="35" y="398"/>
                    <a:pt x="4" y="568"/>
                  </a:cubicBezTo>
                  <a:cubicBezTo>
                    <a:pt x="-12" y="723"/>
                    <a:pt x="35" y="878"/>
                    <a:pt x="143" y="1018"/>
                  </a:cubicBezTo>
                  <a:cubicBezTo>
                    <a:pt x="267" y="1142"/>
                    <a:pt x="407" y="1220"/>
                    <a:pt x="578" y="1251"/>
                  </a:cubicBezTo>
                  <a:cubicBezTo>
                    <a:pt x="597" y="1253"/>
                    <a:pt x="616" y="1254"/>
                    <a:pt x="636" y="1254"/>
                  </a:cubicBezTo>
                  <a:cubicBezTo>
                    <a:pt x="771" y="1254"/>
                    <a:pt x="905" y="1206"/>
                    <a:pt x="1027" y="1111"/>
                  </a:cubicBezTo>
                  <a:cubicBezTo>
                    <a:pt x="1151" y="1018"/>
                    <a:pt x="1229" y="863"/>
                    <a:pt x="1260" y="677"/>
                  </a:cubicBezTo>
                  <a:cubicBezTo>
                    <a:pt x="1275" y="522"/>
                    <a:pt x="1229" y="367"/>
                    <a:pt x="1120" y="242"/>
                  </a:cubicBezTo>
                  <a:cubicBezTo>
                    <a:pt x="996" y="103"/>
                    <a:pt x="857" y="25"/>
                    <a:pt x="686" y="10"/>
                  </a:cubicBezTo>
                  <a:cubicBezTo>
                    <a:pt x="654" y="4"/>
                    <a:pt x="623" y="0"/>
                    <a:pt x="591" y="0"/>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435;p18">
              <a:extLst>
                <a:ext uri="{FF2B5EF4-FFF2-40B4-BE49-F238E27FC236}">
                  <a16:creationId xmlns:a16="http://schemas.microsoft.com/office/drawing/2014/main" id="{4BAAA1B4-D344-ACCB-55F1-C53BFFD5E1FE}"/>
                </a:ext>
              </a:extLst>
            </p:cNvPr>
            <p:cNvSpPr/>
            <p:nvPr/>
          </p:nvSpPr>
          <p:spPr>
            <a:xfrm>
              <a:off x="4978450" y="789875"/>
              <a:ext cx="1124850" cy="1143850"/>
            </a:xfrm>
            <a:custGeom>
              <a:avLst/>
              <a:gdLst/>
              <a:ahLst/>
              <a:cxnLst/>
              <a:rect l="l" t="t" r="r" b="b"/>
              <a:pathLst>
                <a:path w="44994" h="45754" extrusionOk="0">
                  <a:moveTo>
                    <a:pt x="10764" y="0"/>
                  </a:moveTo>
                  <a:cubicBezTo>
                    <a:pt x="10097" y="1318"/>
                    <a:pt x="8251" y="2683"/>
                    <a:pt x="7476" y="3490"/>
                  </a:cubicBezTo>
                  <a:cubicBezTo>
                    <a:pt x="5025" y="6002"/>
                    <a:pt x="2559" y="8499"/>
                    <a:pt x="0" y="10934"/>
                  </a:cubicBezTo>
                  <a:lnTo>
                    <a:pt x="34121" y="45753"/>
                  </a:lnTo>
                  <a:cubicBezTo>
                    <a:pt x="35595" y="43830"/>
                    <a:pt x="37719" y="42388"/>
                    <a:pt x="39488" y="40666"/>
                  </a:cubicBezTo>
                  <a:cubicBezTo>
                    <a:pt x="40821" y="39348"/>
                    <a:pt x="41954" y="37844"/>
                    <a:pt x="43287" y="36494"/>
                  </a:cubicBezTo>
                  <a:cubicBezTo>
                    <a:pt x="43768" y="36013"/>
                    <a:pt x="44373" y="35362"/>
                    <a:pt x="44993" y="34943"/>
                  </a:cubicBezTo>
                  <a:lnTo>
                    <a:pt x="10764" y="0"/>
                  </a:lnTo>
                  <a:close/>
                </a:path>
              </a:pathLst>
            </a:custGeom>
            <a:solidFill>
              <a:srgbClr val="FFB8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436;p18">
              <a:extLst>
                <a:ext uri="{FF2B5EF4-FFF2-40B4-BE49-F238E27FC236}">
                  <a16:creationId xmlns:a16="http://schemas.microsoft.com/office/drawing/2014/main" id="{EBAEE53F-8C63-206E-CDD9-29F9484B1976}"/>
                </a:ext>
              </a:extLst>
            </p:cNvPr>
            <p:cNvSpPr/>
            <p:nvPr/>
          </p:nvSpPr>
          <p:spPr>
            <a:xfrm>
              <a:off x="1517475" y="3708775"/>
              <a:ext cx="1124850" cy="1143850"/>
            </a:xfrm>
            <a:custGeom>
              <a:avLst/>
              <a:gdLst/>
              <a:ahLst/>
              <a:cxnLst/>
              <a:rect l="l" t="t" r="r" b="b"/>
              <a:pathLst>
                <a:path w="44994" h="45754" extrusionOk="0">
                  <a:moveTo>
                    <a:pt x="10749" y="0"/>
                  </a:moveTo>
                  <a:cubicBezTo>
                    <a:pt x="10097" y="1319"/>
                    <a:pt x="8252" y="2699"/>
                    <a:pt x="7476" y="3490"/>
                  </a:cubicBezTo>
                  <a:cubicBezTo>
                    <a:pt x="5010" y="6018"/>
                    <a:pt x="2544" y="8515"/>
                    <a:pt x="1" y="10935"/>
                  </a:cubicBezTo>
                  <a:lnTo>
                    <a:pt x="34122" y="45754"/>
                  </a:lnTo>
                  <a:cubicBezTo>
                    <a:pt x="35564" y="43815"/>
                    <a:pt x="37720" y="42404"/>
                    <a:pt x="39488" y="40666"/>
                  </a:cubicBezTo>
                  <a:cubicBezTo>
                    <a:pt x="40822" y="39348"/>
                    <a:pt x="41954" y="37828"/>
                    <a:pt x="43288" y="36494"/>
                  </a:cubicBezTo>
                  <a:cubicBezTo>
                    <a:pt x="43769" y="36014"/>
                    <a:pt x="44374" y="35347"/>
                    <a:pt x="44994" y="34943"/>
                  </a:cubicBezTo>
                  <a:lnTo>
                    <a:pt x="10749" y="0"/>
                  </a:lnTo>
                  <a:close/>
                </a:path>
              </a:pathLst>
            </a:custGeom>
            <a:solidFill>
              <a:srgbClr val="FFB8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0" name="Google Shape;1260;p38">
            <a:extLst>
              <a:ext uri="{FF2B5EF4-FFF2-40B4-BE49-F238E27FC236}">
                <a16:creationId xmlns:a16="http://schemas.microsoft.com/office/drawing/2014/main" id="{37D298CE-B218-85DF-C5D6-824118F98E21}"/>
              </a:ext>
            </a:extLst>
          </p:cNvPr>
          <p:cNvSpPr txBox="1">
            <a:spLocks noGrp="1"/>
          </p:cNvSpPr>
          <p:nvPr>
            <p:ph type="title"/>
          </p:nvPr>
        </p:nvSpPr>
        <p:spPr>
          <a:xfrm rot="316005">
            <a:off x="1385350" y="1846794"/>
            <a:ext cx="3329216" cy="16313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2800" b="1">
                <a:solidFill>
                  <a:srgbClr val="002664"/>
                </a:solidFill>
                <a:latin typeface="Public Sans SemiBold"/>
                <a:ea typeface="Arial"/>
                <a:cs typeface="Arial"/>
                <a:sym typeface="Arial"/>
              </a:rPr>
              <a:t>Get to know our school and Kindergarten</a:t>
            </a:r>
            <a:endParaRPr lang="en-AU" sz="2800">
              <a:solidFill>
                <a:srgbClr val="002664"/>
              </a:solidFill>
              <a:latin typeface="Public Sans SemiBold" pitchFamily="2" charset="0"/>
            </a:endParaRPr>
          </a:p>
        </p:txBody>
      </p:sp>
    </p:spTree>
    <p:extLst>
      <p:ext uri="{BB962C8B-B14F-4D97-AF65-F5344CB8AC3E}">
        <p14:creationId xmlns:p14="http://schemas.microsoft.com/office/powerpoint/2010/main" val="2150768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Shape 1301"/>
        <p:cNvGrpSpPr/>
        <p:nvPr/>
      </p:nvGrpSpPr>
      <p:grpSpPr>
        <a:xfrm>
          <a:off x="0" y="0"/>
          <a:ext cx="0" cy="0"/>
          <a:chOff x="0" y="0"/>
          <a:chExt cx="0" cy="0"/>
        </a:xfrm>
      </p:grpSpPr>
      <p:sp>
        <p:nvSpPr>
          <p:cNvPr id="1302" name="Google Shape;1302;p40"/>
          <p:cNvSpPr txBox="1">
            <a:spLocks noGrp="1"/>
          </p:cNvSpPr>
          <p:nvPr>
            <p:ph type="title"/>
          </p:nvPr>
        </p:nvSpPr>
        <p:spPr>
          <a:xfrm>
            <a:off x="311700" y="855745"/>
            <a:ext cx="6108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Public Sans SemiBold" pitchFamily="2" charset="0"/>
                <a:ea typeface="Arial"/>
                <a:cs typeface="Arial"/>
                <a:sym typeface="Arial"/>
              </a:rPr>
              <a:t>Overview of our school</a:t>
            </a:r>
            <a:endParaRPr>
              <a:latin typeface="Public Sans SemiBold" pitchFamily="2" charset="0"/>
            </a:endParaRPr>
          </a:p>
        </p:txBody>
      </p:sp>
      <p:sp>
        <p:nvSpPr>
          <p:cNvPr id="1303" name="Google Shape;1303;p40"/>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a:t>
            </a:fld>
            <a:endParaRPr/>
          </a:p>
        </p:txBody>
      </p:sp>
      <p:sp>
        <p:nvSpPr>
          <p:cNvPr id="2" name="Google Shape;1258;p38">
            <a:extLst>
              <a:ext uri="{FF2B5EF4-FFF2-40B4-BE49-F238E27FC236}">
                <a16:creationId xmlns:a16="http://schemas.microsoft.com/office/drawing/2014/main" id="{F609B772-0EFD-021F-9010-87815EBDB51C}"/>
              </a:ext>
            </a:extLst>
          </p:cNvPr>
          <p:cNvSpPr txBox="1">
            <a:spLocks/>
          </p:cNvSpPr>
          <p:nvPr/>
        </p:nvSpPr>
        <p:spPr>
          <a:xfrm>
            <a:off x="339891" y="1443619"/>
            <a:ext cx="4603584" cy="32939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Public Sans"/>
              <a:buChar char="●"/>
              <a:defRPr sz="1800" b="0" i="0" u="none" strike="noStrike" cap="none">
                <a:solidFill>
                  <a:schemeClr val="lt1"/>
                </a:solidFill>
                <a:latin typeface="Public Sans"/>
                <a:ea typeface="Public Sans"/>
                <a:cs typeface="Public Sans"/>
                <a:sym typeface="Public Sans"/>
              </a:defRPr>
            </a:lvl1pPr>
            <a:lvl2pPr marL="914400" marR="0" lvl="1"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2pPr>
            <a:lvl3pPr marL="1371600" marR="0" lvl="2"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3pPr>
            <a:lvl4pPr marL="1828800" marR="0" lvl="3"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4pPr>
            <a:lvl5pPr marL="2286000" marR="0" lvl="4"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5pPr>
            <a:lvl6pPr marL="2743200" marR="0" lvl="5"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6pPr>
            <a:lvl7pPr marL="3200400" marR="0" lvl="6"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7pPr>
            <a:lvl8pPr marL="3657600" marR="0" lvl="7"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8pPr>
            <a:lvl9pPr marL="4114800" marR="0" lvl="8" indent="-317500" algn="l" rtl="0">
              <a:lnSpc>
                <a:spcPct val="115000"/>
              </a:lnSpc>
              <a:spcBef>
                <a:spcPts val="0"/>
              </a:spcBef>
              <a:spcAft>
                <a:spcPts val="0"/>
              </a:spcAft>
              <a:buClr>
                <a:schemeClr val="lt1"/>
              </a:buClr>
              <a:buSzPts val="1400"/>
              <a:buFont typeface="Public Sans"/>
              <a:buChar char="■"/>
              <a:defRPr sz="1400" b="0" i="0" u="none" strike="noStrike" cap="none">
                <a:solidFill>
                  <a:schemeClr val="lt1"/>
                </a:solidFill>
                <a:latin typeface="Public Sans"/>
                <a:ea typeface="Public Sans"/>
                <a:cs typeface="Public Sans"/>
                <a:sym typeface="Public Sans"/>
              </a:defRPr>
            </a:lvl9pPr>
          </a:lstStyle>
          <a:p>
            <a:pPr marL="0" indent="0">
              <a:spcAft>
                <a:spcPts val="1200"/>
              </a:spcAft>
              <a:buFont typeface="Public Sans"/>
              <a:buNone/>
            </a:pPr>
            <a:r>
              <a:rPr lang="en-AU" sz="1600" i="1"/>
              <a:t>Include dot points about the school, for example:</a:t>
            </a:r>
          </a:p>
          <a:p>
            <a:pPr marL="171450" indent="-171450">
              <a:spcAft>
                <a:spcPts val="600"/>
              </a:spcAft>
              <a:buFont typeface="Arial" panose="020B0604020202020204" pitchFamily="34" charset="0"/>
              <a:buChar char="•"/>
            </a:pPr>
            <a:r>
              <a:rPr lang="en-AU" sz="1600" i="1"/>
              <a:t>Number of classes</a:t>
            </a:r>
          </a:p>
          <a:p>
            <a:pPr marL="171450" indent="-171450">
              <a:spcAft>
                <a:spcPts val="600"/>
              </a:spcAft>
              <a:buFont typeface="Arial" panose="020B0604020202020204" pitchFamily="34" charset="0"/>
              <a:buChar char="•"/>
            </a:pPr>
            <a:r>
              <a:rPr lang="en-AU" sz="1600" i="1"/>
              <a:t>Number of staff</a:t>
            </a:r>
          </a:p>
          <a:p>
            <a:pPr marL="171450" indent="-171450">
              <a:spcAft>
                <a:spcPts val="600"/>
              </a:spcAft>
              <a:buFont typeface="Arial" panose="020B0604020202020204" pitchFamily="34" charset="0"/>
              <a:buChar char="•"/>
            </a:pPr>
            <a:r>
              <a:rPr lang="en-AU" sz="1600" i="1"/>
              <a:t>Extra curricular opportunities</a:t>
            </a:r>
          </a:p>
          <a:p>
            <a:pPr marL="171450" indent="-171450">
              <a:spcAft>
                <a:spcPts val="600"/>
              </a:spcAft>
              <a:buFont typeface="Arial" panose="020B0604020202020204" pitchFamily="34" charset="0"/>
              <a:buChar char="•"/>
            </a:pPr>
            <a:r>
              <a:rPr lang="en-AU" sz="1600" i="1"/>
              <a:t>P&amp;C</a:t>
            </a:r>
          </a:p>
          <a:p>
            <a:pPr marL="171450" indent="-171450">
              <a:spcAft>
                <a:spcPts val="600"/>
              </a:spcAft>
              <a:buFont typeface="Arial" panose="020B0604020202020204" pitchFamily="34" charset="0"/>
              <a:buChar char="•"/>
            </a:pPr>
            <a:r>
              <a:rPr lang="en-AU" sz="1600" i="1"/>
              <a:t>Strengths of the school</a:t>
            </a:r>
          </a:p>
          <a:p>
            <a:pPr marL="171450" indent="-171450">
              <a:spcAft>
                <a:spcPts val="600"/>
              </a:spcAft>
              <a:buFont typeface="Arial" panose="020B0604020202020204" pitchFamily="34" charset="0"/>
              <a:buChar char="•"/>
            </a:pPr>
            <a:r>
              <a:rPr lang="en-AU" sz="1600" i="1"/>
              <a:t>School values</a:t>
            </a:r>
            <a:br>
              <a:rPr lang="en" sz="1000"/>
            </a:br>
            <a:r>
              <a:rPr lang="en" sz="1000"/>
              <a:t> </a:t>
            </a:r>
          </a:p>
        </p:txBody>
      </p:sp>
      <p:pic>
        <p:nvPicPr>
          <p:cNvPr id="3" name="Google Shape;1259;p38">
            <a:extLst>
              <a:ext uri="{FF2B5EF4-FFF2-40B4-BE49-F238E27FC236}">
                <a16:creationId xmlns:a16="http://schemas.microsoft.com/office/drawing/2014/main" id="{F1E1191D-7D29-F45E-B089-48BD0E475E10}"/>
              </a:ext>
            </a:extLst>
          </p:cNvPr>
          <p:cNvPicPr preferRelativeResize="0">
            <a:picLocks/>
          </p:cNvPicPr>
          <p:nvPr/>
        </p:nvPicPr>
        <p:blipFill rotWithShape="1">
          <a:blip r:embed="rId3"/>
          <a:srcRect l="17249" r="17249"/>
          <a:stretch/>
        </p:blipFill>
        <p:spPr>
          <a:xfrm rot="-190213">
            <a:off x="5338902" y="1128654"/>
            <a:ext cx="3310252" cy="3319939"/>
          </a:xfrm>
          <a:prstGeom prst="rect">
            <a:avLst/>
          </a:prstGeom>
          <a:solidFill>
            <a:schemeClr val="tx2">
              <a:lumMod val="90000"/>
            </a:schemeClr>
          </a:solidFill>
          <a:ln>
            <a:noFill/>
          </a:ln>
        </p:spPr>
      </p:pic>
      <p:sp>
        <p:nvSpPr>
          <p:cNvPr id="4" name="Google Shape;1289;p38">
            <a:extLst>
              <a:ext uri="{FF2B5EF4-FFF2-40B4-BE49-F238E27FC236}">
                <a16:creationId xmlns:a16="http://schemas.microsoft.com/office/drawing/2014/main" id="{8E86D734-27BF-BD23-9201-E38F3A1D2883}"/>
              </a:ext>
            </a:extLst>
          </p:cNvPr>
          <p:cNvSpPr/>
          <p:nvPr/>
        </p:nvSpPr>
        <p:spPr>
          <a:xfrm flipH="1">
            <a:off x="4760386" y="176982"/>
            <a:ext cx="2224100" cy="1838597"/>
          </a:xfrm>
          <a:custGeom>
            <a:avLst/>
            <a:gdLst/>
            <a:ahLst/>
            <a:cxnLst/>
            <a:rect l="l" t="t" r="r" b="b"/>
            <a:pathLst>
              <a:path w="178485" h="152848" extrusionOk="0">
                <a:moveTo>
                  <a:pt x="25498" y="0"/>
                </a:moveTo>
                <a:cubicBezTo>
                  <a:pt x="11415" y="0"/>
                  <a:pt x="0" y="11416"/>
                  <a:pt x="0" y="25498"/>
                </a:cubicBezTo>
                <a:lnTo>
                  <a:pt x="0" y="98223"/>
                </a:lnTo>
                <a:cubicBezTo>
                  <a:pt x="0" y="112305"/>
                  <a:pt x="11415" y="123720"/>
                  <a:pt x="25498" y="123720"/>
                </a:cubicBezTo>
                <a:lnTo>
                  <a:pt x="38449" y="123720"/>
                </a:lnTo>
                <a:cubicBezTo>
                  <a:pt x="42869" y="132685"/>
                  <a:pt x="44590" y="144627"/>
                  <a:pt x="29732" y="152847"/>
                </a:cubicBezTo>
                <a:cubicBezTo>
                  <a:pt x="29732" y="152847"/>
                  <a:pt x="68708" y="143045"/>
                  <a:pt x="75796" y="123720"/>
                </a:cubicBezTo>
                <a:lnTo>
                  <a:pt x="152987" y="123720"/>
                </a:lnTo>
                <a:cubicBezTo>
                  <a:pt x="167070" y="123720"/>
                  <a:pt x="178485" y="112305"/>
                  <a:pt x="178485" y="98223"/>
                </a:cubicBezTo>
                <a:lnTo>
                  <a:pt x="178485" y="25498"/>
                </a:lnTo>
                <a:cubicBezTo>
                  <a:pt x="178485" y="11416"/>
                  <a:pt x="167070" y="0"/>
                  <a:pt x="152987" y="0"/>
                </a:cubicBezTo>
                <a:close/>
              </a:path>
            </a:pathLst>
          </a:custGeom>
          <a:solidFill>
            <a:srgbClr val="FFFFFF"/>
          </a:solidFill>
          <a:ln w="9700" cap="flat" cmpd="sng">
            <a:solidFill>
              <a:srgbClr val="DA193A"/>
            </a:solidFill>
            <a:prstDash val="solid"/>
            <a:miter lim="15509"/>
            <a:headEnd type="none" w="sm" len="sm"/>
            <a:tailEnd type="none" w="sm" len="sm"/>
          </a:ln>
        </p:spPr>
        <p:txBody>
          <a:bodyPr spcFirstLastPara="1" wrap="square" lIns="144000" tIns="108000" rIns="108000" bIns="91425" anchor="t" anchorCtr="0">
            <a:noAutofit/>
          </a:bodyPr>
          <a:lstStyle/>
          <a:p>
            <a:pPr marL="0" lvl="0" indent="0" algn="l" rtl="0">
              <a:spcBef>
                <a:spcPts val="0"/>
              </a:spcBef>
              <a:spcAft>
                <a:spcPts val="0"/>
              </a:spcAft>
              <a:buNone/>
            </a:pPr>
            <a:r>
              <a:rPr lang="en-AU" sz="1000">
                <a:solidFill>
                  <a:srgbClr val="DA193A"/>
                </a:solidFill>
              </a:rPr>
              <a:t>Replace the image in the circle with one of your own by right clicking the image and selecting the ‘</a:t>
            </a:r>
            <a:r>
              <a:rPr lang="en-AU" sz="1000" b="1">
                <a:solidFill>
                  <a:srgbClr val="DA193A"/>
                </a:solidFill>
              </a:rPr>
              <a:t>change picture</a:t>
            </a:r>
            <a:r>
              <a:rPr lang="en-AU" sz="1000">
                <a:solidFill>
                  <a:srgbClr val="DA193A"/>
                </a:solidFill>
              </a:rPr>
              <a:t>’ button. </a:t>
            </a:r>
            <a:br>
              <a:rPr lang="en-AU" sz="1000">
                <a:solidFill>
                  <a:srgbClr val="DA193A"/>
                </a:solidFill>
              </a:rPr>
            </a:br>
            <a:br>
              <a:rPr lang="en-AU" sz="1000">
                <a:solidFill>
                  <a:srgbClr val="DA193A"/>
                </a:solidFill>
              </a:rPr>
            </a:br>
            <a:r>
              <a:rPr lang="en-AU" sz="1000">
                <a:solidFill>
                  <a:srgbClr val="DA193A"/>
                </a:solidFill>
              </a:rPr>
              <a:t>Don’t forget to delete these speech bubbles and all of its contents before finalising the presentation.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428;p47">
            <a:extLst>
              <a:ext uri="{FF2B5EF4-FFF2-40B4-BE49-F238E27FC236}">
                <a16:creationId xmlns:a16="http://schemas.microsoft.com/office/drawing/2014/main" id="{B20192BB-31C4-46A7-4072-9886B6DFE5E7}"/>
              </a:ext>
            </a:extLst>
          </p:cNvPr>
          <p:cNvPicPr preferRelativeResize="0">
            <a:picLocks/>
          </p:cNvPicPr>
          <p:nvPr/>
        </p:nvPicPr>
        <p:blipFill rotWithShape="1">
          <a:blip r:embed="rId3"/>
          <a:srcRect l="30032" t="-12780" r="-14915" b="-11984"/>
          <a:stretch/>
        </p:blipFill>
        <p:spPr>
          <a:xfrm>
            <a:off x="4577104" y="-657584"/>
            <a:ext cx="6419541" cy="6419541"/>
          </a:xfrm>
          <a:prstGeom prst="ellipse">
            <a:avLst/>
          </a:prstGeom>
          <a:noFill/>
          <a:ln>
            <a:noFill/>
          </a:ln>
        </p:spPr>
      </p:pic>
      <p:sp>
        <p:nvSpPr>
          <p:cNvPr id="20" name="Google Shape;1430;p47">
            <a:extLst>
              <a:ext uri="{FF2B5EF4-FFF2-40B4-BE49-F238E27FC236}">
                <a16:creationId xmlns:a16="http://schemas.microsoft.com/office/drawing/2014/main" id="{D243861E-F384-0A8A-F61A-9F3AEC381214}"/>
              </a:ext>
            </a:extLst>
          </p:cNvPr>
          <p:cNvSpPr txBox="1">
            <a:spLocks noGrp="1"/>
          </p:cNvSpPr>
          <p:nvPr>
            <p:ph type="title"/>
          </p:nvPr>
        </p:nvSpPr>
        <p:spPr>
          <a:xfrm>
            <a:off x="355599" y="376989"/>
            <a:ext cx="4085071" cy="5530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sz="2500" b="1">
                <a:latin typeface="Public Sans SemiBold"/>
              </a:rPr>
              <a:t>The</a:t>
            </a:r>
            <a:r>
              <a:rPr lang="en-AU" sz="2500" b="1">
                <a:solidFill>
                  <a:srgbClr val="002664"/>
                </a:solidFill>
                <a:latin typeface="Public Sans SemiBold"/>
              </a:rPr>
              <a:t> </a:t>
            </a:r>
            <a:r>
              <a:rPr lang="en-AU" sz="2500" b="1">
                <a:latin typeface="Public Sans SemiBold"/>
              </a:rPr>
              <a:t>Kindergarten</a:t>
            </a:r>
            <a:r>
              <a:rPr lang="en-AU" sz="2500" b="1">
                <a:solidFill>
                  <a:srgbClr val="002664"/>
                </a:solidFill>
                <a:latin typeface="Public Sans SemiBold"/>
              </a:rPr>
              <a:t> team</a:t>
            </a:r>
          </a:p>
        </p:txBody>
      </p:sp>
      <p:sp>
        <p:nvSpPr>
          <p:cNvPr id="22" name="Google Shape;1289;p38">
            <a:extLst>
              <a:ext uri="{FF2B5EF4-FFF2-40B4-BE49-F238E27FC236}">
                <a16:creationId xmlns:a16="http://schemas.microsoft.com/office/drawing/2014/main" id="{BC82599B-96F5-DFDC-F176-C6B5F2715317}"/>
              </a:ext>
            </a:extLst>
          </p:cNvPr>
          <p:cNvSpPr/>
          <p:nvPr/>
        </p:nvSpPr>
        <p:spPr>
          <a:xfrm flipH="1">
            <a:off x="5102194" y="98739"/>
            <a:ext cx="2375869" cy="1834566"/>
          </a:xfrm>
          <a:custGeom>
            <a:avLst/>
            <a:gdLst/>
            <a:ahLst/>
            <a:cxnLst/>
            <a:rect l="l" t="t" r="r" b="b"/>
            <a:pathLst>
              <a:path w="178485" h="152848" extrusionOk="0">
                <a:moveTo>
                  <a:pt x="25498" y="0"/>
                </a:moveTo>
                <a:cubicBezTo>
                  <a:pt x="11415" y="0"/>
                  <a:pt x="0" y="11416"/>
                  <a:pt x="0" y="25498"/>
                </a:cubicBezTo>
                <a:lnTo>
                  <a:pt x="0" y="98223"/>
                </a:lnTo>
                <a:cubicBezTo>
                  <a:pt x="0" y="112305"/>
                  <a:pt x="11415" y="123720"/>
                  <a:pt x="25498" y="123720"/>
                </a:cubicBezTo>
                <a:lnTo>
                  <a:pt x="38449" y="123720"/>
                </a:lnTo>
                <a:cubicBezTo>
                  <a:pt x="42869" y="132685"/>
                  <a:pt x="44590" y="144627"/>
                  <a:pt x="29732" y="152847"/>
                </a:cubicBezTo>
                <a:cubicBezTo>
                  <a:pt x="29732" y="152847"/>
                  <a:pt x="68708" y="143045"/>
                  <a:pt x="75796" y="123720"/>
                </a:cubicBezTo>
                <a:lnTo>
                  <a:pt x="152987" y="123720"/>
                </a:lnTo>
                <a:cubicBezTo>
                  <a:pt x="167070" y="123720"/>
                  <a:pt x="178485" y="112305"/>
                  <a:pt x="178485" y="98223"/>
                </a:cubicBezTo>
                <a:lnTo>
                  <a:pt x="178485" y="25498"/>
                </a:lnTo>
                <a:cubicBezTo>
                  <a:pt x="178485" y="11416"/>
                  <a:pt x="167070" y="0"/>
                  <a:pt x="152987" y="0"/>
                </a:cubicBezTo>
                <a:close/>
              </a:path>
            </a:pathLst>
          </a:custGeom>
          <a:solidFill>
            <a:srgbClr val="FFFFFF"/>
          </a:solidFill>
          <a:ln w="9700" cap="flat" cmpd="sng">
            <a:solidFill>
              <a:srgbClr val="DA193A"/>
            </a:solidFill>
            <a:prstDash val="solid"/>
            <a:miter lim="15509"/>
            <a:headEnd type="none" w="sm" len="sm"/>
            <a:tailEnd type="none" w="sm" len="sm"/>
          </a:ln>
        </p:spPr>
        <p:txBody>
          <a:bodyPr spcFirstLastPara="1" wrap="square" lIns="144000" tIns="108000" rIns="91425" bIns="91425" anchor="t" anchorCtr="0">
            <a:noAutofit/>
          </a:bodyPr>
          <a:lstStyle/>
          <a:p>
            <a:pPr marL="0" indent="0">
              <a:buFont typeface="Public Sans"/>
              <a:buNone/>
            </a:pPr>
            <a:r>
              <a:rPr lang="en-AU" sz="1000">
                <a:solidFill>
                  <a:srgbClr val="DA193A"/>
                </a:solidFill>
              </a:rPr>
              <a:t>Replace the image in the circle with one of your own by right clicking the image and selecting the ‘</a:t>
            </a:r>
            <a:r>
              <a:rPr lang="en-AU" sz="1000" b="1">
                <a:solidFill>
                  <a:srgbClr val="DA193A"/>
                </a:solidFill>
              </a:rPr>
              <a:t>change picture</a:t>
            </a:r>
            <a:r>
              <a:rPr lang="en-AU" sz="1000">
                <a:solidFill>
                  <a:srgbClr val="DA193A"/>
                </a:solidFill>
              </a:rPr>
              <a:t>’ button. </a:t>
            </a:r>
            <a:br>
              <a:rPr lang="en-AU" sz="1000">
                <a:solidFill>
                  <a:srgbClr val="DA193A"/>
                </a:solidFill>
              </a:rPr>
            </a:br>
            <a:br>
              <a:rPr lang="en-AU" sz="1000">
                <a:solidFill>
                  <a:srgbClr val="DA193A"/>
                </a:solidFill>
              </a:rPr>
            </a:br>
            <a:r>
              <a:rPr lang="en-AU" sz="1000">
                <a:solidFill>
                  <a:srgbClr val="DA193A"/>
                </a:solidFill>
              </a:rPr>
              <a:t>Don’t forget to delete these speech bubbles and all of its contents before finalising the presentation.</a:t>
            </a:r>
          </a:p>
        </p:txBody>
      </p:sp>
      <p:sp>
        <p:nvSpPr>
          <p:cNvPr id="26" name="Google Shape;1429;p47">
            <a:extLst>
              <a:ext uri="{FF2B5EF4-FFF2-40B4-BE49-F238E27FC236}">
                <a16:creationId xmlns:a16="http://schemas.microsoft.com/office/drawing/2014/main" id="{376F892A-2C2C-B893-02D6-B11D38819F5A}"/>
              </a:ext>
            </a:extLst>
          </p:cNvPr>
          <p:cNvSpPr txBox="1">
            <a:spLocks noGrp="1"/>
          </p:cNvSpPr>
          <p:nvPr>
            <p:ph type="body" idx="1"/>
          </p:nvPr>
        </p:nvSpPr>
        <p:spPr>
          <a:xfrm>
            <a:off x="373774" y="922297"/>
            <a:ext cx="4548083" cy="4120603"/>
          </a:xfrm>
          <a:prstGeom prst="rect">
            <a:avLst/>
          </a:prstGeom>
        </p:spPr>
        <p:txBody>
          <a:bodyPr spcFirstLastPara="1" wrap="square" lIns="91425" tIns="91425" rIns="91425" bIns="91425" anchor="t" anchorCtr="0">
            <a:noAutofit/>
          </a:bodyPr>
          <a:lstStyle/>
          <a:p>
            <a:pPr marL="0" lvl="0" indent="0" algn="l" rtl="0">
              <a:lnSpc>
                <a:spcPct val="90000"/>
              </a:lnSpc>
              <a:spcAft>
                <a:spcPts val="0"/>
              </a:spcAft>
              <a:buNone/>
            </a:pPr>
            <a:r>
              <a:rPr lang="en-AU" sz="1400" i="1">
                <a:solidFill>
                  <a:srgbClr val="002664"/>
                </a:solidFill>
              </a:rPr>
              <a:t>Include names and titles of staff involved with kindergarten, for example:</a:t>
            </a:r>
          </a:p>
          <a:p>
            <a:pPr marL="171450" indent="-171450" algn="l">
              <a:lnSpc>
                <a:spcPct val="90000"/>
              </a:lnSpc>
              <a:spcBef>
                <a:spcPts val="1000"/>
              </a:spcBef>
              <a:buClr>
                <a:srgbClr val="002060"/>
              </a:buClr>
              <a:buSzPct val="100000"/>
            </a:pPr>
            <a:r>
              <a:rPr lang="en-AU" sz="1400" i="1">
                <a:solidFill>
                  <a:srgbClr val="002664"/>
                </a:solidFill>
              </a:rPr>
              <a:t>Principal</a:t>
            </a:r>
          </a:p>
          <a:p>
            <a:pPr marL="171450" indent="-171450" algn="l">
              <a:lnSpc>
                <a:spcPct val="90000"/>
              </a:lnSpc>
              <a:spcBef>
                <a:spcPts val="1000"/>
              </a:spcBef>
              <a:buClr>
                <a:srgbClr val="002060"/>
              </a:buClr>
              <a:buSzPct val="100000"/>
            </a:pPr>
            <a:r>
              <a:rPr lang="en-AU" sz="1400" i="1">
                <a:solidFill>
                  <a:srgbClr val="002664"/>
                </a:solidFill>
              </a:rPr>
              <a:t>Assistant principal</a:t>
            </a:r>
          </a:p>
          <a:p>
            <a:pPr marL="171450" indent="-171450" algn="l">
              <a:lnSpc>
                <a:spcPct val="90000"/>
              </a:lnSpc>
              <a:spcBef>
                <a:spcPts val="1000"/>
              </a:spcBef>
              <a:buClr>
                <a:srgbClr val="002060"/>
              </a:buClr>
              <a:buSzPct val="100000"/>
            </a:pPr>
            <a:r>
              <a:rPr lang="en-AU" sz="1400" i="1">
                <a:solidFill>
                  <a:srgbClr val="002664"/>
                </a:solidFill>
              </a:rPr>
              <a:t>Kindergarten teachers</a:t>
            </a:r>
          </a:p>
          <a:p>
            <a:pPr marL="171450" indent="-171450" algn="l">
              <a:lnSpc>
                <a:spcPct val="90000"/>
              </a:lnSpc>
              <a:spcBef>
                <a:spcPts val="1000"/>
              </a:spcBef>
              <a:buClr>
                <a:srgbClr val="002060"/>
              </a:buClr>
              <a:buSzPct val="100000"/>
            </a:pPr>
            <a:r>
              <a:rPr lang="en-AU" sz="1400" i="1">
                <a:solidFill>
                  <a:srgbClr val="002664"/>
                </a:solidFill>
              </a:rPr>
              <a:t>School Learning Support Officers, Aboriginal Education Officers</a:t>
            </a:r>
          </a:p>
          <a:p>
            <a:pPr marL="171450" indent="-171450" algn="l">
              <a:lnSpc>
                <a:spcPct val="90000"/>
              </a:lnSpc>
              <a:spcBef>
                <a:spcPts val="1000"/>
              </a:spcBef>
              <a:buClr>
                <a:srgbClr val="002060"/>
              </a:buClr>
              <a:buSzPct val="100000"/>
            </a:pPr>
            <a:r>
              <a:rPr lang="en-AU" sz="1400" i="1">
                <a:solidFill>
                  <a:srgbClr val="002664"/>
                </a:solidFill>
              </a:rPr>
              <a:t>School Administration Manager, School Administration Officer</a:t>
            </a:r>
          </a:p>
          <a:p>
            <a:pPr marL="171450" indent="-171450" algn="l">
              <a:lnSpc>
                <a:spcPct val="90000"/>
              </a:lnSpc>
              <a:spcBef>
                <a:spcPts val="1000"/>
              </a:spcBef>
              <a:buClr>
                <a:srgbClr val="002060"/>
              </a:buClr>
              <a:buSzPct val="100000"/>
            </a:pPr>
            <a:r>
              <a:rPr lang="en-AU" sz="1400" i="1">
                <a:solidFill>
                  <a:srgbClr val="002664"/>
                </a:solidFill>
              </a:rPr>
              <a:t>English as an Additional Language/Dialect teacher, Learning And Support Teacher</a:t>
            </a:r>
          </a:p>
          <a:p>
            <a:pPr marL="171450" indent="-171450" algn="l">
              <a:lnSpc>
                <a:spcPct val="90000"/>
              </a:lnSpc>
              <a:spcBef>
                <a:spcPts val="1000"/>
              </a:spcBef>
              <a:buClr>
                <a:srgbClr val="002060"/>
              </a:buClr>
              <a:buSzPct val="100000"/>
            </a:pPr>
            <a:r>
              <a:rPr lang="en-AU" sz="1400" i="1">
                <a:solidFill>
                  <a:srgbClr val="002664"/>
                </a:solidFill>
              </a:rPr>
              <a:t>Release From Face-to-Face teaching teachers</a:t>
            </a:r>
          </a:p>
          <a:p>
            <a:pPr marL="171450" indent="-171450" algn="l">
              <a:lnSpc>
                <a:spcPct val="90000"/>
              </a:lnSpc>
              <a:spcBef>
                <a:spcPts val="1000"/>
              </a:spcBef>
              <a:buClr>
                <a:srgbClr val="002060"/>
              </a:buClr>
              <a:buSzPct val="100000"/>
            </a:pPr>
            <a:r>
              <a:rPr lang="en-AU" sz="1400" i="1">
                <a:solidFill>
                  <a:srgbClr val="002664"/>
                </a:solidFill>
              </a:rPr>
              <a:t>Librarian</a:t>
            </a:r>
          </a:p>
          <a:p>
            <a:pPr marL="171450" indent="-171450" algn="l">
              <a:lnSpc>
                <a:spcPct val="90000"/>
              </a:lnSpc>
              <a:spcBef>
                <a:spcPts val="1000"/>
              </a:spcBef>
              <a:buClr>
                <a:srgbClr val="002060"/>
              </a:buClr>
              <a:buSzPct val="100000"/>
            </a:pPr>
            <a:r>
              <a:rPr lang="en-AU" sz="1400" i="1">
                <a:solidFill>
                  <a:srgbClr val="002664"/>
                </a:solidFill>
              </a:rPr>
              <a:t>Other</a:t>
            </a:r>
          </a:p>
          <a:p>
            <a:pPr marL="0" lvl="0" indent="0" algn="l" rtl="0">
              <a:lnSpc>
                <a:spcPct val="90000"/>
              </a:lnSpc>
              <a:spcBef>
                <a:spcPts val="1000"/>
              </a:spcBef>
              <a:spcAft>
                <a:spcPts val="0"/>
              </a:spcAft>
              <a:buNone/>
            </a:pPr>
            <a:br>
              <a:rPr lang="en-AU" sz="1200">
                <a:solidFill>
                  <a:srgbClr val="002664"/>
                </a:solidFill>
              </a:rPr>
            </a:br>
            <a:br>
              <a:rPr lang="en" sz="1200">
                <a:solidFill>
                  <a:srgbClr val="002664"/>
                </a:solidFill>
              </a:rPr>
            </a:br>
            <a:br>
              <a:rPr lang="en" sz="1200">
                <a:solidFill>
                  <a:srgbClr val="002664"/>
                </a:solidFill>
              </a:rPr>
            </a:br>
            <a:endParaRPr sz="1200">
              <a:solidFill>
                <a:srgbClr val="002664"/>
              </a:solidFill>
            </a:endParaRPr>
          </a:p>
        </p:txBody>
      </p:sp>
      <p:sp>
        <p:nvSpPr>
          <p:cNvPr id="29" name="Google Shape;1432;p47">
            <a:extLst>
              <a:ext uri="{FF2B5EF4-FFF2-40B4-BE49-F238E27FC236}">
                <a16:creationId xmlns:a16="http://schemas.microsoft.com/office/drawing/2014/main" id="{C851819A-CDF6-4F6C-5601-95829B083787}"/>
              </a:ext>
            </a:extLst>
          </p:cNvPr>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 name="Google Shape;1433;p47">
            <a:extLst>
              <a:ext uri="{FF2B5EF4-FFF2-40B4-BE49-F238E27FC236}">
                <a16:creationId xmlns:a16="http://schemas.microsoft.com/office/drawing/2014/main" id="{34B81F79-1E88-2569-08B2-E2C07F141884}"/>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7</a:t>
            </a:fld>
            <a:endParaRPr>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239926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29330-92B4-25D9-6AB8-BADFD4C42D3B}"/>
              </a:ext>
            </a:extLst>
          </p:cNvPr>
          <p:cNvSpPr>
            <a:spLocks noGrp="1"/>
          </p:cNvSpPr>
          <p:nvPr>
            <p:ph type="title"/>
          </p:nvPr>
        </p:nvSpPr>
        <p:spPr>
          <a:xfrm>
            <a:off x="200382" y="1028907"/>
            <a:ext cx="4494900" cy="572700"/>
          </a:xfrm>
        </p:spPr>
        <p:txBody>
          <a:bodyPr>
            <a:normAutofit fontScale="90000"/>
          </a:bodyPr>
          <a:lstStyle/>
          <a:p>
            <a:r>
              <a:rPr lang="en-GB">
                <a:latin typeface="Public Sans SemiBold"/>
              </a:rPr>
              <a:t>The Kindergarten space</a:t>
            </a:r>
            <a:endParaRPr lang="en-AU">
              <a:latin typeface="Public Sans SemiBold"/>
            </a:endParaRPr>
          </a:p>
        </p:txBody>
      </p:sp>
      <p:pic>
        <p:nvPicPr>
          <p:cNvPr id="13" name="Picture 12" descr="Students playing at schoolyard during the break time">
            <a:extLst>
              <a:ext uri="{FF2B5EF4-FFF2-40B4-BE49-F238E27FC236}">
                <a16:creationId xmlns:a16="http://schemas.microsoft.com/office/drawing/2014/main" id="{1CB0426A-4838-6C23-0520-A159499BF7BF}"/>
              </a:ext>
            </a:extLst>
          </p:cNvPr>
          <p:cNvPicPr>
            <a:picLocks noChangeAspect="1"/>
          </p:cNvPicPr>
          <p:nvPr/>
        </p:nvPicPr>
        <p:blipFill>
          <a:blip r:embed="rId3">
            <a:extLst>
              <a:ext uri="{28A0092B-C50C-407E-A947-70E740481C1C}">
                <a14:useLocalDpi xmlns:a14="http://schemas.microsoft.com/office/drawing/2010/main" val="0"/>
              </a:ext>
            </a:extLst>
          </a:blip>
          <a:srcRect l="2394" r="2394"/>
          <a:stretch/>
        </p:blipFill>
        <p:spPr>
          <a:xfrm>
            <a:off x="5143389" y="1721103"/>
            <a:ext cx="3698326" cy="2588828"/>
          </a:xfrm>
          <a:prstGeom prst="rect">
            <a:avLst/>
          </a:prstGeom>
          <a:noFill/>
        </p:spPr>
      </p:pic>
      <p:pic>
        <p:nvPicPr>
          <p:cNvPr id="15" name="Picture 14">
            <a:extLst>
              <a:ext uri="{FF2B5EF4-FFF2-40B4-BE49-F238E27FC236}">
                <a16:creationId xmlns:a16="http://schemas.microsoft.com/office/drawing/2014/main" id="{0667C809-17F9-F463-08D1-CFB34FDFEBA6}"/>
              </a:ext>
            </a:extLst>
          </p:cNvPr>
          <p:cNvPicPr>
            <a:picLocks noChangeAspect="1"/>
          </p:cNvPicPr>
          <p:nvPr/>
        </p:nvPicPr>
        <p:blipFill>
          <a:blip r:embed="rId4"/>
          <a:stretch>
            <a:fillRect/>
          </a:stretch>
        </p:blipFill>
        <p:spPr>
          <a:xfrm>
            <a:off x="307938" y="1722975"/>
            <a:ext cx="3699520" cy="2588829"/>
          </a:xfrm>
          <a:prstGeom prst="rect">
            <a:avLst/>
          </a:prstGeom>
        </p:spPr>
      </p:pic>
      <p:sp>
        <p:nvSpPr>
          <p:cNvPr id="19" name="Google Shape;1433;p47">
            <a:extLst>
              <a:ext uri="{FF2B5EF4-FFF2-40B4-BE49-F238E27FC236}">
                <a16:creationId xmlns:a16="http://schemas.microsoft.com/office/drawing/2014/main" id="{36B5EF02-B997-9AE4-8A7E-9CADB3E3163E}"/>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lt1"/>
                </a:solidFill>
                <a:latin typeface="Public Sans"/>
                <a:ea typeface="Public Sans"/>
                <a:cs typeface="Public Sans"/>
                <a:sym typeface="Public Sans"/>
              </a:rPr>
              <a:t>8</a:t>
            </a:fld>
            <a:endParaRPr>
              <a:solidFill>
                <a:schemeClr val="lt1"/>
              </a:solidFill>
              <a:latin typeface="Public Sans"/>
              <a:ea typeface="Public Sans"/>
              <a:cs typeface="Public Sans"/>
              <a:sym typeface="Public Sans"/>
            </a:endParaRPr>
          </a:p>
        </p:txBody>
      </p:sp>
      <p:sp>
        <p:nvSpPr>
          <p:cNvPr id="20" name="Google Shape;1461;p47">
            <a:extLst>
              <a:ext uri="{FF2B5EF4-FFF2-40B4-BE49-F238E27FC236}">
                <a16:creationId xmlns:a16="http://schemas.microsoft.com/office/drawing/2014/main" id="{0E502A9A-C71A-E205-1BCD-76B3854CD2EF}"/>
              </a:ext>
            </a:extLst>
          </p:cNvPr>
          <p:cNvSpPr/>
          <p:nvPr/>
        </p:nvSpPr>
        <p:spPr>
          <a:xfrm>
            <a:off x="5509985" y="196562"/>
            <a:ext cx="2423524" cy="1815113"/>
          </a:xfrm>
          <a:custGeom>
            <a:avLst/>
            <a:gdLst/>
            <a:ahLst/>
            <a:cxnLst/>
            <a:rect l="l" t="t" r="r" b="b"/>
            <a:pathLst>
              <a:path w="178485" h="152848" extrusionOk="0">
                <a:moveTo>
                  <a:pt x="25498" y="0"/>
                </a:moveTo>
                <a:cubicBezTo>
                  <a:pt x="11415" y="0"/>
                  <a:pt x="0" y="11416"/>
                  <a:pt x="0" y="25498"/>
                </a:cubicBezTo>
                <a:lnTo>
                  <a:pt x="0" y="98223"/>
                </a:lnTo>
                <a:cubicBezTo>
                  <a:pt x="0" y="112305"/>
                  <a:pt x="11415" y="123720"/>
                  <a:pt x="25498" y="123720"/>
                </a:cubicBezTo>
                <a:lnTo>
                  <a:pt x="38449" y="123720"/>
                </a:lnTo>
                <a:cubicBezTo>
                  <a:pt x="42869" y="132685"/>
                  <a:pt x="44590" y="144627"/>
                  <a:pt x="29732" y="152847"/>
                </a:cubicBezTo>
                <a:cubicBezTo>
                  <a:pt x="29732" y="152847"/>
                  <a:pt x="68708" y="143045"/>
                  <a:pt x="75796" y="123720"/>
                </a:cubicBezTo>
                <a:lnTo>
                  <a:pt x="152987" y="123720"/>
                </a:lnTo>
                <a:cubicBezTo>
                  <a:pt x="167070" y="123720"/>
                  <a:pt x="178485" y="112305"/>
                  <a:pt x="178485" y="98223"/>
                </a:cubicBezTo>
                <a:lnTo>
                  <a:pt x="178485" y="25498"/>
                </a:lnTo>
                <a:cubicBezTo>
                  <a:pt x="178485" y="11416"/>
                  <a:pt x="167070" y="0"/>
                  <a:pt x="152987" y="0"/>
                </a:cubicBezTo>
                <a:close/>
              </a:path>
            </a:pathLst>
          </a:custGeom>
          <a:solidFill>
            <a:srgbClr val="FFFFFF"/>
          </a:solidFill>
          <a:ln w="9700" cap="flat" cmpd="sng">
            <a:solidFill>
              <a:srgbClr val="DA193A"/>
            </a:solidFill>
            <a:prstDash val="solid"/>
            <a:miter lim="15509"/>
            <a:headEnd type="none" w="sm" len="sm"/>
            <a:tailEnd type="none" w="sm" len="sm"/>
          </a:ln>
        </p:spPr>
        <p:txBody>
          <a:bodyPr spcFirstLastPara="1" wrap="square" lIns="144000" tIns="108000" rIns="91425" bIns="91425" anchor="t" anchorCtr="0">
            <a:noAutofit/>
          </a:bodyPr>
          <a:lstStyle/>
          <a:p>
            <a:pPr marL="0" indent="0">
              <a:buFont typeface="Public Sans"/>
              <a:buNone/>
            </a:pPr>
            <a:r>
              <a:rPr lang="en-AU" sz="1000">
                <a:solidFill>
                  <a:srgbClr val="DA193A"/>
                </a:solidFill>
              </a:rPr>
              <a:t>You may also like to add other places in the school the parents may want to know about such as the toilets and canteen.</a:t>
            </a:r>
          </a:p>
          <a:p>
            <a:pPr marL="0" indent="0">
              <a:buFont typeface="Public Sans"/>
              <a:buNone/>
            </a:pPr>
            <a:br>
              <a:rPr lang="en-AU" sz="1000">
                <a:solidFill>
                  <a:srgbClr val="DA193A"/>
                </a:solidFill>
              </a:rPr>
            </a:br>
            <a:r>
              <a:rPr lang="en-AU" sz="1000">
                <a:solidFill>
                  <a:srgbClr val="DA193A"/>
                </a:solidFill>
              </a:rPr>
              <a:t>Don’t forget to delete these speech bubbles and all of its contents before finalising the presentation.</a:t>
            </a:r>
          </a:p>
        </p:txBody>
      </p:sp>
    </p:spTree>
    <p:extLst>
      <p:ext uri="{BB962C8B-B14F-4D97-AF65-F5344CB8AC3E}">
        <p14:creationId xmlns:p14="http://schemas.microsoft.com/office/powerpoint/2010/main" val="3490932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Shape 1385">
          <a:extLst>
            <a:ext uri="{FF2B5EF4-FFF2-40B4-BE49-F238E27FC236}">
              <a16:creationId xmlns:a16="http://schemas.microsoft.com/office/drawing/2014/main" id="{80227F60-07AF-F9C9-1B4A-58BB5DC553D6}"/>
            </a:ext>
          </a:extLst>
        </p:cNvPr>
        <p:cNvGrpSpPr/>
        <p:nvPr/>
      </p:nvGrpSpPr>
      <p:grpSpPr>
        <a:xfrm>
          <a:off x="0" y="0"/>
          <a:ext cx="0" cy="0"/>
          <a:chOff x="0" y="0"/>
          <a:chExt cx="0" cy="0"/>
        </a:xfrm>
      </p:grpSpPr>
      <p:sp>
        <p:nvSpPr>
          <p:cNvPr id="1386" name="Google Shape;1386;p44">
            <a:extLst>
              <a:ext uri="{FF2B5EF4-FFF2-40B4-BE49-F238E27FC236}">
                <a16:creationId xmlns:a16="http://schemas.microsoft.com/office/drawing/2014/main" id="{38E77E32-2B53-64E3-76CC-B29E57084CEA}"/>
              </a:ext>
            </a:extLst>
          </p:cNvPr>
          <p:cNvSpPr/>
          <p:nvPr/>
        </p:nvSpPr>
        <p:spPr>
          <a:xfrm>
            <a:off x="8602550" y="4753107"/>
            <a:ext cx="441300" cy="292800"/>
          </a:xfrm>
          <a:prstGeom prst="roundRect">
            <a:avLst>
              <a:gd name="adj" fmla="val 16667"/>
            </a:avLst>
          </a:prstGeom>
          <a:solidFill>
            <a:srgbClr val="D71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0" name="Google Shape;1390;p44">
            <a:extLst>
              <a:ext uri="{FF2B5EF4-FFF2-40B4-BE49-F238E27FC236}">
                <a16:creationId xmlns:a16="http://schemas.microsoft.com/office/drawing/2014/main" id="{6B755D13-E3B7-B1D3-86E9-1B72BC3DCD1E}"/>
              </a:ext>
            </a:extLst>
          </p:cNvPr>
          <p:cNvSpPr txBox="1">
            <a:spLocks noGrp="1"/>
          </p:cNvSpPr>
          <p:nvPr>
            <p:ph type="sldNum" idx="12"/>
          </p:nvPr>
        </p:nvSpPr>
        <p:spPr>
          <a:xfrm>
            <a:off x="8548858" y="4702699"/>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a:t>
            </a:fld>
            <a:endParaRPr/>
          </a:p>
        </p:txBody>
      </p:sp>
      <p:sp>
        <p:nvSpPr>
          <p:cNvPr id="3" name="Title 2">
            <a:extLst>
              <a:ext uri="{FF2B5EF4-FFF2-40B4-BE49-F238E27FC236}">
                <a16:creationId xmlns:a16="http://schemas.microsoft.com/office/drawing/2014/main" id="{38167DDB-F4B3-1427-FC9F-8AA74D61F551}"/>
              </a:ext>
            </a:extLst>
          </p:cNvPr>
          <p:cNvSpPr>
            <a:spLocks noGrp="1"/>
          </p:cNvSpPr>
          <p:nvPr>
            <p:ph type="title"/>
          </p:nvPr>
        </p:nvSpPr>
        <p:spPr>
          <a:xfrm>
            <a:off x="373774" y="561413"/>
            <a:ext cx="4091758" cy="452100"/>
          </a:xfrm>
        </p:spPr>
        <p:txBody>
          <a:bodyPr>
            <a:noAutofit/>
          </a:bodyPr>
          <a:lstStyle/>
          <a:p>
            <a:r>
              <a:rPr lang="en-GB" b="1">
                <a:latin typeface="Public Sans SemiBold"/>
              </a:rPr>
              <a:t>The Kindergarten routine</a:t>
            </a:r>
            <a:endParaRPr lang="en-AU" b="1">
              <a:latin typeface="Public Sans SemiBold"/>
            </a:endParaRPr>
          </a:p>
        </p:txBody>
      </p:sp>
      <p:sp>
        <p:nvSpPr>
          <p:cNvPr id="6" name="Google Shape;1461;p47">
            <a:extLst>
              <a:ext uri="{FF2B5EF4-FFF2-40B4-BE49-F238E27FC236}">
                <a16:creationId xmlns:a16="http://schemas.microsoft.com/office/drawing/2014/main" id="{FADDC6AF-D0A5-6D96-9B6B-283AC8818D00}"/>
              </a:ext>
            </a:extLst>
          </p:cNvPr>
          <p:cNvSpPr/>
          <p:nvPr/>
        </p:nvSpPr>
        <p:spPr>
          <a:xfrm>
            <a:off x="4540876" y="185203"/>
            <a:ext cx="2243819" cy="1413884"/>
          </a:xfrm>
          <a:custGeom>
            <a:avLst/>
            <a:gdLst/>
            <a:ahLst/>
            <a:cxnLst/>
            <a:rect l="l" t="t" r="r" b="b"/>
            <a:pathLst>
              <a:path w="178485" h="152848" extrusionOk="0">
                <a:moveTo>
                  <a:pt x="25498" y="0"/>
                </a:moveTo>
                <a:cubicBezTo>
                  <a:pt x="11415" y="0"/>
                  <a:pt x="0" y="11416"/>
                  <a:pt x="0" y="25498"/>
                </a:cubicBezTo>
                <a:lnTo>
                  <a:pt x="0" y="98223"/>
                </a:lnTo>
                <a:cubicBezTo>
                  <a:pt x="0" y="112305"/>
                  <a:pt x="11415" y="123720"/>
                  <a:pt x="25498" y="123720"/>
                </a:cubicBezTo>
                <a:lnTo>
                  <a:pt x="38449" y="123720"/>
                </a:lnTo>
                <a:cubicBezTo>
                  <a:pt x="42869" y="132685"/>
                  <a:pt x="44590" y="144627"/>
                  <a:pt x="29732" y="152847"/>
                </a:cubicBezTo>
                <a:cubicBezTo>
                  <a:pt x="29732" y="152847"/>
                  <a:pt x="68708" y="143045"/>
                  <a:pt x="75796" y="123720"/>
                </a:cubicBezTo>
                <a:lnTo>
                  <a:pt x="152987" y="123720"/>
                </a:lnTo>
                <a:cubicBezTo>
                  <a:pt x="167070" y="123720"/>
                  <a:pt x="178485" y="112305"/>
                  <a:pt x="178485" y="98223"/>
                </a:cubicBezTo>
                <a:lnTo>
                  <a:pt x="178485" y="25498"/>
                </a:lnTo>
                <a:cubicBezTo>
                  <a:pt x="178485" y="11416"/>
                  <a:pt x="167070" y="0"/>
                  <a:pt x="152987" y="0"/>
                </a:cubicBezTo>
                <a:close/>
              </a:path>
            </a:pathLst>
          </a:custGeom>
          <a:solidFill>
            <a:srgbClr val="FFFFFF"/>
          </a:solidFill>
          <a:ln w="9700" cap="flat" cmpd="sng">
            <a:solidFill>
              <a:srgbClr val="DA193A"/>
            </a:solidFill>
            <a:prstDash val="solid"/>
            <a:miter lim="15509"/>
            <a:headEnd type="none" w="sm" len="sm"/>
            <a:tailEnd type="none" w="sm" len="sm"/>
          </a:ln>
        </p:spPr>
        <p:txBody>
          <a:bodyPr spcFirstLastPara="1" wrap="square" lIns="144000" tIns="108000" rIns="91425" bIns="91425" anchor="t" anchorCtr="0">
            <a:noAutofit/>
          </a:bodyPr>
          <a:lstStyle/>
          <a:p>
            <a:pPr marL="0" indent="0">
              <a:buFont typeface="Public Sans"/>
              <a:buNone/>
            </a:pPr>
            <a:r>
              <a:rPr lang="en-AU" sz="1000">
                <a:solidFill>
                  <a:srgbClr val="DA193A"/>
                </a:solidFill>
              </a:rPr>
              <a:t>Any edits or changes to information can be made in the text boxes. </a:t>
            </a:r>
          </a:p>
          <a:p>
            <a:pPr marL="0" indent="0">
              <a:buFont typeface="Public Sans"/>
              <a:buNone/>
            </a:pPr>
            <a:endParaRPr lang="en-AU" sz="1000">
              <a:solidFill>
                <a:srgbClr val="DA193A"/>
              </a:solidFill>
            </a:endParaRPr>
          </a:p>
          <a:p>
            <a:pPr marL="0" indent="0">
              <a:buFont typeface="Public Sans"/>
              <a:buNone/>
            </a:pPr>
            <a:r>
              <a:rPr lang="en-AU" sz="1000">
                <a:solidFill>
                  <a:srgbClr val="DA193A"/>
                </a:solidFill>
              </a:rPr>
              <a:t>Don’t forget to delete these speech bubbles and all of its contents before finalising the presentation.</a:t>
            </a:r>
          </a:p>
        </p:txBody>
      </p:sp>
      <p:grpSp>
        <p:nvGrpSpPr>
          <p:cNvPr id="13" name="Group 12">
            <a:extLst>
              <a:ext uri="{FF2B5EF4-FFF2-40B4-BE49-F238E27FC236}">
                <a16:creationId xmlns:a16="http://schemas.microsoft.com/office/drawing/2014/main" id="{9BFC096D-E324-C487-2767-C1E3712A8CDB}"/>
              </a:ext>
            </a:extLst>
          </p:cNvPr>
          <p:cNvGrpSpPr/>
          <p:nvPr/>
        </p:nvGrpSpPr>
        <p:grpSpPr>
          <a:xfrm>
            <a:off x="218258" y="946838"/>
            <a:ext cx="9035379" cy="3806269"/>
            <a:chOff x="599258" y="946838"/>
            <a:chExt cx="9035379" cy="3806269"/>
          </a:xfrm>
        </p:grpSpPr>
        <p:sp>
          <p:nvSpPr>
            <p:cNvPr id="14" name="Free-form: Shape 13">
              <a:extLst>
                <a:ext uri="{FF2B5EF4-FFF2-40B4-BE49-F238E27FC236}">
                  <a16:creationId xmlns:a16="http://schemas.microsoft.com/office/drawing/2014/main" id="{CE46E3BF-F2FB-25B8-C7AF-55020D767853}"/>
                </a:ext>
              </a:extLst>
            </p:cNvPr>
            <p:cNvSpPr/>
            <p:nvPr/>
          </p:nvSpPr>
          <p:spPr>
            <a:xfrm>
              <a:off x="836144" y="2527146"/>
              <a:ext cx="1133058" cy="455754"/>
            </a:xfrm>
            <a:custGeom>
              <a:avLst/>
              <a:gdLst>
                <a:gd name="connsiteX0" fmla="*/ 75961 w 455754"/>
                <a:gd name="connsiteY0" fmla="*/ 0 h 1436188"/>
                <a:gd name="connsiteX1" fmla="*/ 379793 w 455754"/>
                <a:gd name="connsiteY1" fmla="*/ 0 h 1436188"/>
                <a:gd name="connsiteX2" fmla="*/ 455754 w 455754"/>
                <a:gd name="connsiteY2" fmla="*/ 75961 h 1436188"/>
                <a:gd name="connsiteX3" fmla="*/ 455754 w 455754"/>
                <a:gd name="connsiteY3" fmla="*/ 1436188 h 1436188"/>
                <a:gd name="connsiteX4" fmla="*/ 455754 w 455754"/>
                <a:gd name="connsiteY4" fmla="*/ 1436188 h 1436188"/>
                <a:gd name="connsiteX5" fmla="*/ 0 w 455754"/>
                <a:gd name="connsiteY5" fmla="*/ 1436188 h 1436188"/>
                <a:gd name="connsiteX6" fmla="*/ 0 w 455754"/>
                <a:gd name="connsiteY6" fmla="*/ 1436188 h 1436188"/>
                <a:gd name="connsiteX7" fmla="*/ 0 w 455754"/>
                <a:gd name="connsiteY7" fmla="*/ 75961 h 1436188"/>
                <a:gd name="connsiteX8" fmla="*/ 75961 w 455754"/>
                <a:gd name="connsiteY8" fmla="*/ 0 h 143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754" h="1436188">
                  <a:moveTo>
                    <a:pt x="0" y="1196816"/>
                  </a:moveTo>
                  <a:lnTo>
                    <a:pt x="0" y="239372"/>
                  </a:lnTo>
                  <a:cubicBezTo>
                    <a:pt x="0" y="107172"/>
                    <a:pt x="10792" y="2"/>
                    <a:pt x="24105" y="2"/>
                  </a:cubicBezTo>
                  <a:lnTo>
                    <a:pt x="455754" y="2"/>
                  </a:lnTo>
                  <a:lnTo>
                    <a:pt x="455754" y="2"/>
                  </a:lnTo>
                  <a:lnTo>
                    <a:pt x="455754" y="1436186"/>
                  </a:lnTo>
                  <a:lnTo>
                    <a:pt x="455754" y="1436186"/>
                  </a:lnTo>
                  <a:lnTo>
                    <a:pt x="24105" y="1436186"/>
                  </a:lnTo>
                  <a:cubicBezTo>
                    <a:pt x="10792" y="1436186"/>
                    <a:pt x="0" y="1329016"/>
                    <a:pt x="0" y="1196816"/>
                  </a:cubicBezTo>
                  <a:close/>
                </a:path>
              </a:pathLst>
            </a:custGeom>
            <a:solidFill>
              <a:srgbClr val="002664">
                <a:hueOff val="0"/>
                <a:satOff val="0"/>
                <a:lumOff val="0"/>
                <a:alphaOff val="0"/>
              </a:srgbClr>
            </a:solidFill>
            <a:ln w="12700" cap="flat" cmpd="sng" algn="ctr">
              <a:solidFill>
                <a:srgbClr val="002664">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8928" tIns="128928" rIns="106680" bIns="128928" numCol="1" spcCol="1270" anchor="ctr" anchorCtr="1">
              <a:noAutofit/>
            </a:bodyPr>
            <a:lstStyle/>
            <a:p>
              <a:pPr marL="0" lvl="0" indent="0" algn="ctr" defTabSz="622300">
                <a:lnSpc>
                  <a:spcPct val="90000"/>
                </a:lnSpc>
                <a:spcBef>
                  <a:spcPct val="0"/>
                </a:spcBef>
                <a:spcAft>
                  <a:spcPct val="35000"/>
                </a:spcAft>
                <a:buNone/>
              </a:pPr>
              <a:r>
                <a:rPr lang="en-GB" sz="1600" b="1" kern="1200">
                  <a:solidFill>
                    <a:srgbClr val="FFFFFF"/>
                  </a:solidFill>
                  <a:latin typeface="Public Sans"/>
                  <a:ea typeface="+mn-ea"/>
                  <a:cs typeface="+mn-cs"/>
                </a:rPr>
                <a:t>9am</a:t>
              </a:r>
              <a:endParaRPr lang="en-GB" sz="1600" b="1" kern="1200">
                <a:solidFill>
                  <a:srgbClr val="FFFFFF"/>
                </a:solidFill>
                <a:latin typeface="Public Sans Light"/>
                <a:ea typeface="+mn-ea"/>
                <a:cs typeface="+mn-cs"/>
              </a:endParaRPr>
            </a:p>
          </p:txBody>
        </p:sp>
        <p:sp>
          <p:nvSpPr>
            <p:cNvPr id="15" name="Free-form: Shape 14">
              <a:extLst>
                <a:ext uri="{FF2B5EF4-FFF2-40B4-BE49-F238E27FC236}">
                  <a16:creationId xmlns:a16="http://schemas.microsoft.com/office/drawing/2014/main" id="{54B690D2-53FA-9008-0D91-BFC5B1C1F93C}"/>
                </a:ext>
              </a:extLst>
            </p:cNvPr>
            <p:cNvSpPr/>
            <p:nvPr/>
          </p:nvSpPr>
          <p:spPr>
            <a:xfrm>
              <a:off x="599258" y="1037988"/>
              <a:ext cx="1762517" cy="1033403"/>
            </a:xfrm>
            <a:custGeom>
              <a:avLst/>
              <a:gdLst>
                <a:gd name="connsiteX0" fmla="*/ 0 w 2393646"/>
                <a:gd name="connsiteY0" fmla="*/ 0 h 1595141"/>
                <a:gd name="connsiteX1" fmla="*/ 2393646 w 2393646"/>
                <a:gd name="connsiteY1" fmla="*/ 0 h 1595141"/>
                <a:gd name="connsiteX2" fmla="*/ 2393646 w 2393646"/>
                <a:gd name="connsiteY2" fmla="*/ 1595141 h 1595141"/>
                <a:gd name="connsiteX3" fmla="*/ 0 w 2393646"/>
                <a:gd name="connsiteY3" fmla="*/ 1595141 h 1595141"/>
                <a:gd name="connsiteX4" fmla="*/ 0 w 2393646"/>
                <a:gd name="connsiteY4" fmla="*/ 0 h 15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46" h="1595141">
                  <a:moveTo>
                    <a:pt x="0" y="0"/>
                  </a:moveTo>
                  <a:lnTo>
                    <a:pt x="2393646" y="0"/>
                  </a:lnTo>
                  <a:lnTo>
                    <a:pt x="2393646" y="1595141"/>
                  </a:lnTo>
                  <a:lnTo>
                    <a:pt x="0" y="1595141"/>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106680" numCol="1" spcCol="1270" anchor="b" anchorCtr="1">
              <a:noAutofit/>
            </a:bodyPr>
            <a:lstStyle/>
            <a:p>
              <a:pPr marL="0" lvl="0" indent="0" algn="ctr" defTabSz="622300" rtl="0">
                <a:lnSpc>
                  <a:spcPct val="90000"/>
                </a:lnSpc>
                <a:spcBef>
                  <a:spcPct val="0"/>
                </a:spcBef>
                <a:spcAft>
                  <a:spcPct val="35000"/>
                </a:spcAft>
                <a:buNone/>
              </a:pPr>
              <a:r>
                <a:rPr lang="en-GB" sz="1600" kern="1200">
                  <a:solidFill>
                    <a:srgbClr val="22272B">
                      <a:hueOff val="0"/>
                      <a:satOff val="0"/>
                      <a:lumOff val="0"/>
                      <a:alphaOff val="0"/>
                    </a:srgbClr>
                  </a:solidFill>
                  <a:latin typeface="Public Sans"/>
                  <a:ea typeface="+mn-ea"/>
                  <a:cs typeface="+mn-cs"/>
                </a:rPr>
                <a:t> School starts: </a:t>
              </a:r>
              <a:br>
                <a:rPr lang="en-GB" sz="1600" kern="1200">
                  <a:solidFill>
                    <a:srgbClr val="22272B">
                      <a:hueOff val="0"/>
                      <a:satOff val="0"/>
                      <a:lumOff val="0"/>
                      <a:alphaOff val="0"/>
                    </a:srgbClr>
                  </a:solidFill>
                  <a:latin typeface="Public Sans"/>
                  <a:ea typeface="+mn-ea"/>
                  <a:cs typeface="+mn-cs"/>
                </a:rPr>
              </a:br>
              <a:r>
                <a:rPr lang="en-GB" sz="1600" kern="1200">
                  <a:solidFill>
                    <a:srgbClr val="22272B">
                      <a:hueOff val="0"/>
                      <a:satOff val="0"/>
                      <a:lumOff val="0"/>
                      <a:alphaOff val="0"/>
                    </a:srgbClr>
                  </a:solidFill>
                  <a:latin typeface="Public Sans"/>
                  <a:ea typeface="+mn-ea"/>
                  <a:cs typeface="+mn-cs"/>
                </a:rPr>
                <a:t>line up at the classroom door</a:t>
              </a:r>
              <a:endParaRPr lang="en-GB" sz="1600" kern="1200">
                <a:solidFill>
                  <a:srgbClr val="22272B">
                    <a:hueOff val="0"/>
                    <a:satOff val="0"/>
                    <a:lumOff val="0"/>
                    <a:alphaOff val="0"/>
                  </a:srgbClr>
                </a:solidFill>
                <a:latin typeface="Public Sans Light"/>
                <a:ea typeface="+mn-ea"/>
                <a:cs typeface="+mn-cs"/>
              </a:endParaRPr>
            </a:p>
          </p:txBody>
        </p:sp>
        <p:sp>
          <p:nvSpPr>
            <p:cNvPr id="16" name="Straight Connector 15">
              <a:extLst>
                <a:ext uri="{FF2B5EF4-FFF2-40B4-BE49-F238E27FC236}">
                  <a16:creationId xmlns:a16="http://schemas.microsoft.com/office/drawing/2014/main" id="{849E80E9-3999-0226-9B15-5939FE9189BB}"/>
                </a:ext>
              </a:extLst>
            </p:cNvPr>
            <p:cNvSpPr/>
            <p:nvPr/>
          </p:nvSpPr>
          <p:spPr>
            <a:xfrm>
              <a:off x="1478037" y="2162542"/>
              <a:ext cx="0" cy="364603"/>
            </a:xfrm>
            <a:prstGeom prst="line">
              <a:avLst/>
            </a:prstGeom>
            <a:noFill/>
            <a:ln w="6350" cap="flat" cmpd="sng" algn="ctr">
              <a:solidFill>
                <a:srgbClr val="002664">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AU"/>
            </a:p>
          </p:txBody>
        </p:sp>
        <p:sp>
          <p:nvSpPr>
            <p:cNvPr id="17" name="Oval 16">
              <a:extLst>
                <a:ext uri="{FF2B5EF4-FFF2-40B4-BE49-F238E27FC236}">
                  <a16:creationId xmlns:a16="http://schemas.microsoft.com/office/drawing/2014/main" id="{50EE8489-1204-E5D2-C0A3-D6FF3D4ED529}"/>
                </a:ext>
              </a:extLst>
            </p:cNvPr>
            <p:cNvSpPr/>
            <p:nvPr/>
          </p:nvSpPr>
          <p:spPr>
            <a:xfrm>
              <a:off x="1432462" y="2071391"/>
              <a:ext cx="91150" cy="91150"/>
            </a:xfrm>
            <a:prstGeom prst="ellipse">
              <a:avLst/>
            </a:prstGeom>
            <a:solidFill>
              <a:srgbClr val="002664">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AU"/>
            </a:p>
          </p:txBody>
        </p:sp>
        <p:sp>
          <p:nvSpPr>
            <p:cNvPr id="18" name="Free-form: Shape 17">
              <a:extLst>
                <a:ext uri="{FF2B5EF4-FFF2-40B4-BE49-F238E27FC236}">
                  <a16:creationId xmlns:a16="http://schemas.microsoft.com/office/drawing/2014/main" id="{E1511A40-9057-59F9-34FC-8CD5AEA0D3C3}"/>
                </a:ext>
              </a:extLst>
            </p:cNvPr>
            <p:cNvSpPr/>
            <p:nvPr/>
          </p:nvSpPr>
          <p:spPr>
            <a:xfrm>
              <a:off x="1691306" y="2527146"/>
              <a:ext cx="1436188" cy="455754"/>
            </a:xfrm>
            <a:custGeom>
              <a:avLst/>
              <a:gdLst>
                <a:gd name="connsiteX0" fmla="*/ 0 w 1436188"/>
                <a:gd name="connsiteY0" fmla="*/ 0 h 455754"/>
                <a:gd name="connsiteX1" fmla="*/ 1436188 w 1436188"/>
                <a:gd name="connsiteY1" fmla="*/ 0 h 455754"/>
                <a:gd name="connsiteX2" fmla="*/ 1436188 w 1436188"/>
                <a:gd name="connsiteY2" fmla="*/ 455754 h 455754"/>
                <a:gd name="connsiteX3" fmla="*/ 0 w 1436188"/>
                <a:gd name="connsiteY3" fmla="*/ 455754 h 455754"/>
                <a:gd name="connsiteX4" fmla="*/ 0 w 1436188"/>
                <a:gd name="connsiteY4" fmla="*/ 0 h 455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188" h="455754">
                  <a:moveTo>
                    <a:pt x="0" y="0"/>
                  </a:moveTo>
                  <a:lnTo>
                    <a:pt x="1436188" y="0"/>
                  </a:lnTo>
                  <a:lnTo>
                    <a:pt x="1436188" y="455754"/>
                  </a:lnTo>
                  <a:lnTo>
                    <a:pt x="0" y="455754"/>
                  </a:lnTo>
                  <a:lnTo>
                    <a:pt x="0" y="0"/>
                  </a:lnTo>
                  <a:close/>
                </a:path>
              </a:pathLst>
            </a:custGeom>
            <a:solidFill>
              <a:srgbClr val="002664">
                <a:hueOff val="0"/>
                <a:satOff val="0"/>
                <a:lumOff val="0"/>
                <a:alphaOff val="0"/>
              </a:srgbClr>
            </a:solidFill>
            <a:ln w="12700" cap="flat" cmpd="sng" algn="ctr">
              <a:solidFill>
                <a:srgbClr val="002664">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GB" sz="1600" b="1" kern="1200">
                  <a:solidFill>
                    <a:srgbClr val="FFFFFF"/>
                  </a:solidFill>
                  <a:latin typeface="Public Sans"/>
                  <a:ea typeface="+mn-ea"/>
                  <a:cs typeface="+mn-cs"/>
                </a:rPr>
                <a:t>9-11am</a:t>
              </a:r>
              <a:endParaRPr lang="en-GB" sz="1600" b="1" kern="1200">
                <a:solidFill>
                  <a:srgbClr val="FFFFFF"/>
                </a:solidFill>
                <a:latin typeface="Public Sans Light"/>
                <a:ea typeface="+mn-ea"/>
                <a:cs typeface="+mn-cs"/>
              </a:endParaRPr>
            </a:p>
          </p:txBody>
        </p:sp>
        <p:sp>
          <p:nvSpPr>
            <p:cNvPr id="19" name="Free-form: Shape 18">
              <a:extLst>
                <a:ext uri="{FF2B5EF4-FFF2-40B4-BE49-F238E27FC236}">
                  <a16:creationId xmlns:a16="http://schemas.microsoft.com/office/drawing/2014/main" id="{2DBA04A8-68D1-58D9-0770-C9DFBD001521}"/>
                </a:ext>
              </a:extLst>
            </p:cNvPr>
            <p:cNvSpPr/>
            <p:nvPr/>
          </p:nvSpPr>
          <p:spPr>
            <a:xfrm>
              <a:off x="1552303" y="3438656"/>
              <a:ext cx="1775098" cy="1314451"/>
            </a:xfrm>
            <a:custGeom>
              <a:avLst/>
              <a:gdLst>
                <a:gd name="connsiteX0" fmla="*/ 0 w 2393646"/>
                <a:gd name="connsiteY0" fmla="*/ 0 h 1595141"/>
                <a:gd name="connsiteX1" fmla="*/ 2393646 w 2393646"/>
                <a:gd name="connsiteY1" fmla="*/ 0 h 1595141"/>
                <a:gd name="connsiteX2" fmla="*/ 2393646 w 2393646"/>
                <a:gd name="connsiteY2" fmla="*/ 1595141 h 1595141"/>
                <a:gd name="connsiteX3" fmla="*/ 0 w 2393646"/>
                <a:gd name="connsiteY3" fmla="*/ 1595141 h 1595141"/>
                <a:gd name="connsiteX4" fmla="*/ 0 w 2393646"/>
                <a:gd name="connsiteY4" fmla="*/ 0 h 15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46" h="1595141">
                  <a:moveTo>
                    <a:pt x="0" y="0"/>
                  </a:moveTo>
                  <a:lnTo>
                    <a:pt x="2393646" y="0"/>
                  </a:lnTo>
                  <a:lnTo>
                    <a:pt x="2393646" y="1595141"/>
                  </a:lnTo>
                  <a:lnTo>
                    <a:pt x="0" y="1595141"/>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GB" sz="1600" kern="1200">
                  <a:solidFill>
                    <a:srgbClr val="22272B">
                      <a:hueOff val="0"/>
                      <a:satOff val="0"/>
                      <a:lumOff val="0"/>
                      <a:alphaOff val="0"/>
                    </a:srgbClr>
                  </a:solidFill>
                  <a:latin typeface="Public Sans"/>
                  <a:ea typeface="+mn-ea"/>
                  <a:cs typeface="+mn-cs"/>
                </a:rPr>
                <a:t> Literacy/</a:t>
              </a:r>
              <a:br>
                <a:rPr lang="en-GB" sz="1600" kern="1200">
                  <a:solidFill>
                    <a:srgbClr val="22272B">
                      <a:hueOff val="0"/>
                      <a:satOff val="0"/>
                      <a:lumOff val="0"/>
                      <a:alphaOff val="0"/>
                    </a:srgbClr>
                  </a:solidFill>
                  <a:latin typeface="Public Sans"/>
                  <a:ea typeface="+mn-ea"/>
                  <a:cs typeface="+mn-cs"/>
                </a:rPr>
              </a:br>
              <a:r>
                <a:rPr lang="en-GB" sz="1600" kern="1200">
                  <a:solidFill>
                    <a:srgbClr val="22272B">
                      <a:hueOff val="0"/>
                      <a:satOff val="0"/>
                      <a:lumOff val="0"/>
                      <a:alphaOff val="0"/>
                    </a:srgbClr>
                  </a:solidFill>
                  <a:latin typeface="Public Sans"/>
                  <a:ea typeface="+mn-ea"/>
                  <a:cs typeface="+mn-cs"/>
                </a:rPr>
                <a:t>numeracy </a:t>
              </a:r>
              <a:br>
                <a:rPr lang="en-GB" sz="1600" kern="1200">
                  <a:solidFill>
                    <a:srgbClr val="22272B">
                      <a:hueOff val="0"/>
                      <a:satOff val="0"/>
                      <a:lumOff val="0"/>
                      <a:alphaOff val="0"/>
                    </a:srgbClr>
                  </a:solidFill>
                  <a:latin typeface="Public Sans"/>
                  <a:ea typeface="+mn-ea"/>
                  <a:cs typeface="+mn-cs"/>
                </a:rPr>
              </a:br>
              <a:r>
                <a:rPr lang="en-GB" sz="1600" kern="1200">
                  <a:solidFill>
                    <a:srgbClr val="22272B">
                      <a:hueOff val="0"/>
                      <a:satOff val="0"/>
                      <a:lumOff val="0"/>
                      <a:alphaOff val="0"/>
                    </a:srgbClr>
                  </a:solidFill>
                  <a:latin typeface="Public Sans"/>
                  <a:ea typeface="+mn-ea"/>
                  <a:cs typeface="+mn-cs"/>
                </a:rPr>
                <a:t>learning time</a:t>
              </a:r>
              <a:endParaRPr lang="en-GB" sz="1600" kern="1200">
                <a:solidFill>
                  <a:srgbClr val="22272B">
                    <a:hueOff val="0"/>
                    <a:satOff val="0"/>
                    <a:lumOff val="0"/>
                    <a:alphaOff val="0"/>
                  </a:srgbClr>
                </a:solidFill>
                <a:latin typeface="Public Sans Light"/>
                <a:ea typeface="+mn-ea"/>
                <a:cs typeface="+mn-cs"/>
              </a:endParaRPr>
            </a:p>
          </p:txBody>
        </p:sp>
        <p:sp>
          <p:nvSpPr>
            <p:cNvPr id="20" name="Straight Connector 19">
              <a:extLst>
                <a:ext uri="{FF2B5EF4-FFF2-40B4-BE49-F238E27FC236}">
                  <a16:creationId xmlns:a16="http://schemas.microsoft.com/office/drawing/2014/main" id="{A6FFA81B-9396-8EFE-65E5-397EE88C7EAC}"/>
                </a:ext>
              </a:extLst>
            </p:cNvPr>
            <p:cNvSpPr/>
            <p:nvPr/>
          </p:nvSpPr>
          <p:spPr>
            <a:xfrm>
              <a:off x="2437975" y="2982901"/>
              <a:ext cx="0" cy="364603"/>
            </a:xfrm>
            <a:prstGeom prst="line">
              <a:avLst/>
            </a:prstGeom>
            <a:noFill/>
            <a:ln w="6350" cap="flat" cmpd="sng" algn="ctr">
              <a:solidFill>
                <a:srgbClr val="002664">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AU"/>
            </a:p>
          </p:txBody>
        </p:sp>
        <p:sp>
          <p:nvSpPr>
            <p:cNvPr id="21" name="Oval 20">
              <a:extLst>
                <a:ext uri="{FF2B5EF4-FFF2-40B4-BE49-F238E27FC236}">
                  <a16:creationId xmlns:a16="http://schemas.microsoft.com/office/drawing/2014/main" id="{F98C93E7-5FBE-2385-34EB-F8A1D46AB7D1}"/>
                </a:ext>
              </a:extLst>
            </p:cNvPr>
            <p:cNvSpPr/>
            <p:nvPr/>
          </p:nvSpPr>
          <p:spPr>
            <a:xfrm>
              <a:off x="2392400" y="3337980"/>
              <a:ext cx="91150" cy="91150"/>
            </a:xfrm>
            <a:prstGeom prst="ellipse">
              <a:avLst/>
            </a:prstGeom>
            <a:solidFill>
              <a:srgbClr val="002664">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AU"/>
            </a:p>
          </p:txBody>
        </p:sp>
        <p:sp>
          <p:nvSpPr>
            <p:cNvPr id="22" name="Free-form: Shape 21">
              <a:extLst>
                <a:ext uri="{FF2B5EF4-FFF2-40B4-BE49-F238E27FC236}">
                  <a16:creationId xmlns:a16="http://schemas.microsoft.com/office/drawing/2014/main" id="{F406F170-4065-61E1-1D69-60CFEB2ACAEC}"/>
                </a:ext>
              </a:extLst>
            </p:cNvPr>
            <p:cNvSpPr/>
            <p:nvPr/>
          </p:nvSpPr>
          <p:spPr>
            <a:xfrm>
              <a:off x="2927469" y="2527146"/>
              <a:ext cx="1436188" cy="455754"/>
            </a:xfrm>
            <a:custGeom>
              <a:avLst/>
              <a:gdLst>
                <a:gd name="connsiteX0" fmla="*/ 0 w 1436188"/>
                <a:gd name="connsiteY0" fmla="*/ 0 h 455754"/>
                <a:gd name="connsiteX1" fmla="*/ 1436188 w 1436188"/>
                <a:gd name="connsiteY1" fmla="*/ 0 h 455754"/>
                <a:gd name="connsiteX2" fmla="*/ 1436188 w 1436188"/>
                <a:gd name="connsiteY2" fmla="*/ 455754 h 455754"/>
                <a:gd name="connsiteX3" fmla="*/ 0 w 1436188"/>
                <a:gd name="connsiteY3" fmla="*/ 455754 h 455754"/>
                <a:gd name="connsiteX4" fmla="*/ 0 w 1436188"/>
                <a:gd name="connsiteY4" fmla="*/ 0 h 455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188" h="455754">
                  <a:moveTo>
                    <a:pt x="0" y="0"/>
                  </a:moveTo>
                  <a:lnTo>
                    <a:pt x="1436188" y="0"/>
                  </a:lnTo>
                  <a:lnTo>
                    <a:pt x="1436188" y="455754"/>
                  </a:lnTo>
                  <a:lnTo>
                    <a:pt x="0" y="455754"/>
                  </a:lnTo>
                  <a:lnTo>
                    <a:pt x="0" y="0"/>
                  </a:lnTo>
                  <a:close/>
                </a:path>
              </a:pathLst>
            </a:custGeom>
            <a:solidFill>
              <a:srgbClr val="002664">
                <a:hueOff val="0"/>
                <a:satOff val="0"/>
                <a:lumOff val="0"/>
                <a:alphaOff val="0"/>
              </a:srgbClr>
            </a:solidFill>
            <a:ln w="12700" cap="flat" cmpd="sng" algn="ctr">
              <a:solidFill>
                <a:srgbClr val="002664">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GB" sz="1600" b="1" kern="1200">
                  <a:solidFill>
                    <a:srgbClr val="FFFFFF"/>
                  </a:solidFill>
                  <a:latin typeface="Public Sans"/>
                  <a:ea typeface="+mn-ea"/>
                  <a:cs typeface="+mn-cs"/>
                </a:rPr>
                <a:t>11-11:30am</a:t>
              </a:r>
              <a:endParaRPr lang="en-GB" sz="1600" b="1" kern="1200">
                <a:solidFill>
                  <a:srgbClr val="FFFFFF"/>
                </a:solidFill>
                <a:latin typeface="Public Sans Light"/>
                <a:ea typeface="+mn-ea"/>
                <a:cs typeface="+mn-cs"/>
              </a:endParaRPr>
            </a:p>
          </p:txBody>
        </p:sp>
        <p:sp>
          <p:nvSpPr>
            <p:cNvPr id="23" name="Free-form: Shape 22">
              <a:extLst>
                <a:ext uri="{FF2B5EF4-FFF2-40B4-BE49-F238E27FC236}">
                  <a16:creationId xmlns:a16="http://schemas.microsoft.com/office/drawing/2014/main" id="{6FADA5CB-4F31-EF5D-DCA3-DDE0E02A53AC}"/>
                </a:ext>
              </a:extLst>
            </p:cNvPr>
            <p:cNvSpPr/>
            <p:nvPr/>
          </p:nvSpPr>
          <p:spPr>
            <a:xfrm>
              <a:off x="2901675" y="1037988"/>
              <a:ext cx="1581935" cy="1033403"/>
            </a:xfrm>
            <a:custGeom>
              <a:avLst/>
              <a:gdLst>
                <a:gd name="connsiteX0" fmla="*/ 0 w 2393646"/>
                <a:gd name="connsiteY0" fmla="*/ 0 h 1595141"/>
                <a:gd name="connsiteX1" fmla="*/ 2393646 w 2393646"/>
                <a:gd name="connsiteY1" fmla="*/ 0 h 1595141"/>
                <a:gd name="connsiteX2" fmla="*/ 2393646 w 2393646"/>
                <a:gd name="connsiteY2" fmla="*/ 1595141 h 1595141"/>
                <a:gd name="connsiteX3" fmla="*/ 0 w 2393646"/>
                <a:gd name="connsiteY3" fmla="*/ 1595141 h 1595141"/>
                <a:gd name="connsiteX4" fmla="*/ 0 w 2393646"/>
                <a:gd name="connsiteY4" fmla="*/ 0 h 15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46" h="1595141">
                  <a:moveTo>
                    <a:pt x="0" y="0"/>
                  </a:moveTo>
                  <a:lnTo>
                    <a:pt x="2393646" y="0"/>
                  </a:lnTo>
                  <a:lnTo>
                    <a:pt x="2393646" y="1595141"/>
                  </a:lnTo>
                  <a:lnTo>
                    <a:pt x="0" y="1595141"/>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GB" sz="1600" kern="1200">
                  <a:solidFill>
                    <a:srgbClr val="22272B">
                      <a:hueOff val="0"/>
                      <a:satOff val="0"/>
                      <a:lumOff val="0"/>
                      <a:alphaOff val="0"/>
                    </a:srgbClr>
                  </a:solidFill>
                  <a:latin typeface="Public Sans"/>
                  <a:ea typeface="+mn-ea"/>
                  <a:cs typeface="+mn-cs"/>
                </a:rPr>
                <a:t> Recess: </a:t>
              </a:r>
              <a:br>
                <a:rPr lang="en-GB" sz="1600" kern="1200">
                  <a:solidFill>
                    <a:srgbClr val="22272B">
                      <a:hueOff val="0"/>
                      <a:satOff val="0"/>
                      <a:lumOff val="0"/>
                      <a:alphaOff val="0"/>
                    </a:srgbClr>
                  </a:solidFill>
                  <a:latin typeface="Public Sans"/>
                  <a:ea typeface="+mn-ea"/>
                  <a:cs typeface="+mn-cs"/>
                </a:rPr>
              </a:br>
              <a:r>
                <a:rPr lang="en-GB" sz="1600" kern="1200">
                  <a:solidFill>
                    <a:srgbClr val="22272B">
                      <a:hueOff val="0"/>
                      <a:satOff val="0"/>
                      <a:lumOff val="0"/>
                      <a:alphaOff val="0"/>
                    </a:srgbClr>
                  </a:solidFill>
                  <a:latin typeface="Public Sans"/>
                  <a:ea typeface="+mn-ea"/>
                  <a:cs typeface="+mn-cs"/>
                </a:rPr>
                <a:t>snack and outdoor play</a:t>
              </a:r>
              <a:endParaRPr lang="en-GB" sz="1600" kern="1200">
                <a:solidFill>
                  <a:srgbClr val="22272B">
                    <a:hueOff val="0"/>
                    <a:satOff val="0"/>
                    <a:lumOff val="0"/>
                    <a:alphaOff val="0"/>
                  </a:srgbClr>
                </a:solidFill>
                <a:latin typeface="Public Sans Light"/>
                <a:ea typeface="+mn-ea"/>
                <a:cs typeface="+mn-cs"/>
              </a:endParaRPr>
            </a:p>
          </p:txBody>
        </p:sp>
        <p:sp>
          <p:nvSpPr>
            <p:cNvPr id="24" name="Straight Connector 23">
              <a:extLst>
                <a:ext uri="{FF2B5EF4-FFF2-40B4-BE49-F238E27FC236}">
                  <a16:creationId xmlns:a16="http://schemas.microsoft.com/office/drawing/2014/main" id="{68E61BD2-FF85-1EB5-03B3-DE2E85792284}"/>
                </a:ext>
              </a:extLst>
            </p:cNvPr>
            <p:cNvSpPr/>
            <p:nvPr/>
          </p:nvSpPr>
          <p:spPr>
            <a:xfrm>
              <a:off x="3693188" y="2162542"/>
              <a:ext cx="0" cy="364603"/>
            </a:xfrm>
            <a:prstGeom prst="line">
              <a:avLst/>
            </a:prstGeom>
            <a:noFill/>
            <a:ln w="6350" cap="flat" cmpd="sng" algn="ctr">
              <a:solidFill>
                <a:srgbClr val="002664">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AU"/>
            </a:p>
          </p:txBody>
        </p:sp>
        <p:sp>
          <p:nvSpPr>
            <p:cNvPr id="25" name="Oval 24">
              <a:extLst>
                <a:ext uri="{FF2B5EF4-FFF2-40B4-BE49-F238E27FC236}">
                  <a16:creationId xmlns:a16="http://schemas.microsoft.com/office/drawing/2014/main" id="{4296E64A-FE17-42B2-CF45-DFA46E69E53C}"/>
                </a:ext>
              </a:extLst>
            </p:cNvPr>
            <p:cNvSpPr/>
            <p:nvPr/>
          </p:nvSpPr>
          <p:spPr>
            <a:xfrm>
              <a:off x="3647613" y="2071391"/>
              <a:ext cx="91150" cy="91150"/>
            </a:xfrm>
            <a:prstGeom prst="ellipse">
              <a:avLst/>
            </a:prstGeom>
            <a:solidFill>
              <a:srgbClr val="002664">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AU"/>
            </a:p>
          </p:txBody>
        </p:sp>
        <p:sp>
          <p:nvSpPr>
            <p:cNvPr id="26" name="Free-form: Shape 25">
              <a:extLst>
                <a:ext uri="{FF2B5EF4-FFF2-40B4-BE49-F238E27FC236}">
                  <a16:creationId xmlns:a16="http://schemas.microsoft.com/office/drawing/2014/main" id="{416F2870-24F9-5051-918B-B7B1F47D7380}"/>
                </a:ext>
              </a:extLst>
            </p:cNvPr>
            <p:cNvSpPr/>
            <p:nvPr/>
          </p:nvSpPr>
          <p:spPr>
            <a:xfrm>
              <a:off x="4277932" y="2527146"/>
              <a:ext cx="1436188" cy="455754"/>
            </a:xfrm>
            <a:custGeom>
              <a:avLst/>
              <a:gdLst>
                <a:gd name="connsiteX0" fmla="*/ 0 w 1436188"/>
                <a:gd name="connsiteY0" fmla="*/ 0 h 455754"/>
                <a:gd name="connsiteX1" fmla="*/ 1436188 w 1436188"/>
                <a:gd name="connsiteY1" fmla="*/ 0 h 455754"/>
                <a:gd name="connsiteX2" fmla="*/ 1436188 w 1436188"/>
                <a:gd name="connsiteY2" fmla="*/ 455754 h 455754"/>
                <a:gd name="connsiteX3" fmla="*/ 0 w 1436188"/>
                <a:gd name="connsiteY3" fmla="*/ 455754 h 455754"/>
                <a:gd name="connsiteX4" fmla="*/ 0 w 1436188"/>
                <a:gd name="connsiteY4" fmla="*/ 0 h 455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188" h="455754">
                  <a:moveTo>
                    <a:pt x="0" y="0"/>
                  </a:moveTo>
                  <a:lnTo>
                    <a:pt x="1436188" y="0"/>
                  </a:lnTo>
                  <a:lnTo>
                    <a:pt x="1436188" y="455754"/>
                  </a:lnTo>
                  <a:lnTo>
                    <a:pt x="0" y="455754"/>
                  </a:lnTo>
                  <a:lnTo>
                    <a:pt x="0" y="0"/>
                  </a:lnTo>
                  <a:close/>
                </a:path>
              </a:pathLst>
            </a:custGeom>
            <a:solidFill>
              <a:srgbClr val="002664">
                <a:hueOff val="0"/>
                <a:satOff val="0"/>
                <a:lumOff val="0"/>
                <a:alphaOff val="0"/>
              </a:srgbClr>
            </a:solidFill>
            <a:ln w="12700" cap="flat" cmpd="sng" algn="ctr">
              <a:solidFill>
                <a:srgbClr val="002664">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GB" sz="1600" b="1" kern="1200">
                  <a:solidFill>
                    <a:srgbClr val="FFFFFF"/>
                  </a:solidFill>
                  <a:latin typeface="Public Sans"/>
                  <a:ea typeface="+mn-ea"/>
                  <a:cs typeface="+mn-cs"/>
                </a:rPr>
                <a:t>11:30-1pm</a:t>
              </a:r>
            </a:p>
          </p:txBody>
        </p:sp>
        <p:sp>
          <p:nvSpPr>
            <p:cNvPr id="27" name="Free-form: Shape 26">
              <a:extLst>
                <a:ext uri="{FF2B5EF4-FFF2-40B4-BE49-F238E27FC236}">
                  <a16:creationId xmlns:a16="http://schemas.microsoft.com/office/drawing/2014/main" id="{0CEC0996-F86A-E9F7-9F83-A888D4BC934B}"/>
                </a:ext>
              </a:extLst>
            </p:cNvPr>
            <p:cNvSpPr/>
            <p:nvPr/>
          </p:nvSpPr>
          <p:spPr>
            <a:xfrm>
              <a:off x="4104003" y="3438656"/>
              <a:ext cx="1725297" cy="1314451"/>
            </a:xfrm>
            <a:custGeom>
              <a:avLst/>
              <a:gdLst>
                <a:gd name="connsiteX0" fmla="*/ 0 w 2393646"/>
                <a:gd name="connsiteY0" fmla="*/ 0 h 1595141"/>
                <a:gd name="connsiteX1" fmla="*/ 2393646 w 2393646"/>
                <a:gd name="connsiteY1" fmla="*/ 0 h 1595141"/>
                <a:gd name="connsiteX2" fmla="*/ 2393646 w 2393646"/>
                <a:gd name="connsiteY2" fmla="*/ 1595141 h 1595141"/>
                <a:gd name="connsiteX3" fmla="*/ 0 w 2393646"/>
                <a:gd name="connsiteY3" fmla="*/ 1595141 h 1595141"/>
                <a:gd name="connsiteX4" fmla="*/ 0 w 2393646"/>
                <a:gd name="connsiteY4" fmla="*/ 0 h 15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46" h="1595141">
                  <a:moveTo>
                    <a:pt x="0" y="0"/>
                  </a:moveTo>
                  <a:lnTo>
                    <a:pt x="2393646" y="0"/>
                  </a:lnTo>
                  <a:lnTo>
                    <a:pt x="2393646" y="1595141"/>
                  </a:lnTo>
                  <a:lnTo>
                    <a:pt x="0" y="1595141"/>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GB" sz="1600" b="0" kern="1200">
                  <a:solidFill>
                    <a:srgbClr val="22272B">
                      <a:hueOff val="0"/>
                      <a:satOff val="0"/>
                      <a:lumOff val="0"/>
                      <a:alphaOff val="0"/>
                    </a:srgbClr>
                  </a:solidFill>
                  <a:latin typeface="Public Sans"/>
                  <a:ea typeface="+mn-ea"/>
                  <a:cs typeface="+mn-cs"/>
                </a:rPr>
                <a:t>Literacy/</a:t>
              </a:r>
              <a:br>
                <a:rPr lang="en-GB" sz="1600" b="0" kern="1200">
                  <a:solidFill>
                    <a:srgbClr val="22272B">
                      <a:hueOff val="0"/>
                      <a:satOff val="0"/>
                      <a:lumOff val="0"/>
                      <a:alphaOff val="0"/>
                    </a:srgbClr>
                  </a:solidFill>
                  <a:latin typeface="Public Sans"/>
                  <a:ea typeface="+mn-ea"/>
                  <a:cs typeface="+mn-cs"/>
                </a:rPr>
              </a:br>
              <a:r>
                <a:rPr lang="en-GB" sz="1600" b="0" kern="1200">
                  <a:solidFill>
                    <a:srgbClr val="22272B">
                      <a:hueOff val="0"/>
                      <a:satOff val="0"/>
                      <a:lumOff val="0"/>
                      <a:alphaOff val="0"/>
                    </a:srgbClr>
                  </a:solidFill>
                  <a:latin typeface="Public Sans"/>
                  <a:ea typeface="+mn-ea"/>
                  <a:cs typeface="+mn-cs"/>
                </a:rPr>
                <a:t>numeracy learning time</a:t>
              </a:r>
            </a:p>
          </p:txBody>
        </p:sp>
        <p:sp>
          <p:nvSpPr>
            <p:cNvPr id="28" name="Straight Connector 27">
              <a:extLst>
                <a:ext uri="{FF2B5EF4-FFF2-40B4-BE49-F238E27FC236}">
                  <a16:creationId xmlns:a16="http://schemas.microsoft.com/office/drawing/2014/main" id="{3FFFD3E8-76AD-CFB2-9E6B-6F364C050836}"/>
                </a:ext>
              </a:extLst>
            </p:cNvPr>
            <p:cNvSpPr/>
            <p:nvPr/>
          </p:nvSpPr>
          <p:spPr>
            <a:xfrm>
              <a:off x="4957926" y="2982901"/>
              <a:ext cx="0" cy="364603"/>
            </a:xfrm>
            <a:prstGeom prst="line">
              <a:avLst/>
            </a:prstGeom>
            <a:noFill/>
            <a:ln w="6350" cap="flat" cmpd="sng" algn="ctr">
              <a:solidFill>
                <a:srgbClr val="002664">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AU"/>
            </a:p>
          </p:txBody>
        </p:sp>
        <p:sp>
          <p:nvSpPr>
            <p:cNvPr id="29" name="Oval 28">
              <a:extLst>
                <a:ext uri="{FF2B5EF4-FFF2-40B4-BE49-F238E27FC236}">
                  <a16:creationId xmlns:a16="http://schemas.microsoft.com/office/drawing/2014/main" id="{266038C0-FA1C-A497-9146-F165A8DB39D3}"/>
                </a:ext>
              </a:extLst>
            </p:cNvPr>
            <p:cNvSpPr/>
            <p:nvPr/>
          </p:nvSpPr>
          <p:spPr>
            <a:xfrm>
              <a:off x="4921876" y="3337980"/>
              <a:ext cx="91150" cy="91150"/>
            </a:xfrm>
            <a:prstGeom prst="ellipse">
              <a:avLst/>
            </a:prstGeom>
            <a:solidFill>
              <a:srgbClr val="002664">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AU"/>
            </a:p>
          </p:txBody>
        </p:sp>
        <p:sp>
          <p:nvSpPr>
            <p:cNvPr id="30" name="Free-form: Shape 29">
              <a:extLst>
                <a:ext uri="{FF2B5EF4-FFF2-40B4-BE49-F238E27FC236}">
                  <a16:creationId xmlns:a16="http://schemas.microsoft.com/office/drawing/2014/main" id="{BC811FC1-F69A-9FDA-779D-8E6B178A9B9E}"/>
                </a:ext>
              </a:extLst>
            </p:cNvPr>
            <p:cNvSpPr/>
            <p:nvPr/>
          </p:nvSpPr>
          <p:spPr>
            <a:xfrm>
              <a:off x="5580771" y="2527146"/>
              <a:ext cx="1436188" cy="455754"/>
            </a:xfrm>
            <a:custGeom>
              <a:avLst/>
              <a:gdLst>
                <a:gd name="connsiteX0" fmla="*/ 0 w 1436188"/>
                <a:gd name="connsiteY0" fmla="*/ 0 h 455754"/>
                <a:gd name="connsiteX1" fmla="*/ 1436188 w 1436188"/>
                <a:gd name="connsiteY1" fmla="*/ 0 h 455754"/>
                <a:gd name="connsiteX2" fmla="*/ 1436188 w 1436188"/>
                <a:gd name="connsiteY2" fmla="*/ 455754 h 455754"/>
                <a:gd name="connsiteX3" fmla="*/ 0 w 1436188"/>
                <a:gd name="connsiteY3" fmla="*/ 455754 h 455754"/>
                <a:gd name="connsiteX4" fmla="*/ 0 w 1436188"/>
                <a:gd name="connsiteY4" fmla="*/ 0 h 455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188" h="455754">
                  <a:moveTo>
                    <a:pt x="0" y="0"/>
                  </a:moveTo>
                  <a:lnTo>
                    <a:pt x="1436188" y="0"/>
                  </a:lnTo>
                  <a:lnTo>
                    <a:pt x="1436188" y="455754"/>
                  </a:lnTo>
                  <a:lnTo>
                    <a:pt x="0" y="455754"/>
                  </a:lnTo>
                  <a:lnTo>
                    <a:pt x="0" y="0"/>
                  </a:lnTo>
                  <a:close/>
                </a:path>
              </a:pathLst>
            </a:custGeom>
            <a:solidFill>
              <a:srgbClr val="002664">
                <a:hueOff val="0"/>
                <a:satOff val="0"/>
                <a:lumOff val="0"/>
                <a:alphaOff val="0"/>
              </a:srgbClr>
            </a:solidFill>
            <a:ln w="12700" cap="flat" cmpd="sng" algn="ctr">
              <a:solidFill>
                <a:srgbClr val="002664">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GB" sz="1600" b="1" kern="1200">
                  <a:solidFill>
                    <a:srgbClr val="FFFFFF"/>
                  </a:solidFill>
                  <a:latin typeface="Public Sans"/>
                  <a:ea typeface="+mn-ea"/>
                  <a:cs typeface="+mn-cs"/>
                </a:rPr>
                <a:t>1-1:40pm</a:t>
              </a:r>
            </a:p>
          </p:txBody>
        </p:sp>
        <p:sp>
          <p:nvSpPr>
            <p:cNvPr id="31" name="Free-form: Shape 30">
              <a:extLst>
                <a:ext uri="{FF2B5EF4-FFF2-40B4-BE49-F238E27FC236}">
                  <a16:creationId xmlns:a16="http://schemas.microsoft.com/office/drawing/2014/main" id="{69FF1893-92BD-B427-8A95-748B4E7BCAD4}"/>
                </a:ext>
              </a:extLst>
            </p:cNvPr>
            <p:cNvSpPr/>
            <p:nvPr/>
          </p:nvSpPr>
          <p:spPr>
            <a:xfrm>
              <a:off x="5587816" y="946838"/>
              <a:ext cx="1436188" cy="1124553"/>
            </a:xfrm>
            <a:custGeom>
              <a:avLst/>
              <a:gdLst>
                <a:gd name="connsiteX0" fmla="*/ 0 w 2393646"/>
                <a:gd name="connsiteY0" fmla="*/ 0 h 1595141"/>
                <a:gd name="connsiteX1" fmla="*/ 2393646 w 2393646"/>
                <a:gd name="connsiteY1" fmla="*/ 0 h 1595141"/>
                <a:gd name="connsiteX2" fmla="*/ 2393646 w 2393646"/>
                <a:gd name="connsiteY2" fmla="*/ 1595141 h 1595141"/>
                <a:gd name="connsiteX3" fmla="*/ 0 w 2393646"/>
                <a:gd name="connsiteY3" fmla="*/ 1595141 h 1595141"/>
                <a:gd name="connsiteX4" fmla="*/ 0 w 2393646"/>
                <a:gd name="connsiteY4" fmla="*/ 0 h 15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46" h="1595141">
                  <a:moveTo>
                    <a:pt x="0" y="0"/>
                  </a:moveTo>
                  <a:lnTo>
                    <a:pt x="2393646" y="0"/>
                  </a:lnTo>
                  <a:lnTo>
                    <a:pt x="2393646" y="1595141"/>
                  </a:lnTo>
                  <a:lnTo>
                    <a:pt x="0" y="1595141"/>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GB" sz="1600" b="0" kern="1200">
                  <a:solidFill>
                    <a:srgbClr val="22272B">
                      <a:hueOff val="0"/>
                      <a:satOff val="0"/>
                      <a:lumOff val="0"/>
                      <a:alphaOff val="0"/>
                    </a:srgbClr>
                  </a:solidFill>
                  <a:latin typeface="Public Sans"/>
                  <a:ea typeface="+mn-ea"/>
                  <a:cs typeface="+mn-cs"/>
                </a:rPr>
                <a:t>Lunch and outdoor play</a:t>
              </a:r>
            </a:p>
          </p:txBody>
        </p:sp>
        <p:sp>
          <p:nvSpPr>
            <p:cNvPr id="32" name="Straight Connector 31">
              <a:extLst>
                <a:ext uri="{FF2B5EF4-FFF2-40B4-BE49-F238E27FC236}">
                  <a16:creationId xmlns:a16="http://schemas.microsoft.com/office/drawing/2014/main" id="{53F64D2A-B109-197C-B505-3DF0F461CB15}"/>
                </a:ext>
              </a:extLst>
            </p:cNvPr>
            <p:cNvSpPr/>
            <p:nvPr/>
          </p:nvSpPr>
          <p:spPr>
            <a:xfrm>
              <a:off x="6298865" y="2162542"/>
              <a:ext cx="0" cy="364603"/>
            </a:xfrm>
            <a:prstGeom prst="line">
              <a:avLst/>
            </a:prstGeom>
            <a:noFill/>
            <a:ln w="6350" cap="flat" cmpd="sng" algn="ctr">
              <a:solidFill>
                <a:srgbClr val="002664">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AU"/>
            </a:p>
          </p:txBody>
        </p:sp>
        <p:sp>
          <p:nvSpPr>
            <p:cNvPr id="33" name="Oval 32">
              <a:extLst>
                <a:ext uri="{FF2B5EF4-FFF2-40B4-BE49-F238E27FC236}">
                  <a16:creationId xmlns:a16="http://schemas.microsoft.com/office/drawing/2014/main" id="{7EEB7001-5297-FA9E-46DB-DC8E2F10188B}"/>
                </a:ext>
              </a:extLst>
            </p:cNvPr>
            <p:cNvSpPr/>
            <p:nvPr/>
          </p:nvSpPr>
          <p:spPr>
            <a:xfrm>
              <a:off x="6253289" y="2071391"/>
              <a:ext cx="91150" cy="91150"/>
            </a:xfrm>
            <a:prstGeom prst="ellipse">
              <a:avLst/>
            </a:prstGeom>
            <a:solidFill>
              <a:srgbClr val="002664">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AU"/>
            </a:p>
          </p:txBody>
        </p:sp>
        <p:sp>
          <p:nvSpPr>
            <p:cNvPr id="34" name="Free-form: Shape 33">
              <a:extLst>
                <a:ext uri="{FF2B5EF4-FFF2-40B4-BE49-F238E27FC236}">
                  <a16:creationId xmlns:a16="http://schemas.microsoft.com/office/drawing/2014/main" id="{47F51336-3622-7CC4-9690-A7CD861DB36F}"/>
                </a:ext>
              </a:extLst>
            </p:cNvPr>
            <p:cNvSpPr/>
            <p:nvPr/>
          </p:nvSpPr>
          <p:spPr>
            <a:xfrm>
              <a:off x="6883609" y="2527146"/>
              <a:ext cx="1436188" cy="455754"/>
            </a:xfrm>
            <a:custGeom>
              <a:avLst/>
              <a:gdLst>
                <a:gd name="connsiteX0" fmla="*/ 0 w 1436188"/>
                <a:gd name="connsiteY0" fmla="*/ 0 h 455754"/>
                <a:gd name="connsiteX1" fmla="*/ 1436188 w 1436188"/>
                <a:gd name="connsiteY1" fmla="*/ 0 h 455754"/>
                <a:gd name="connsiteX2" fmla="*/ 1436188 w 1436188"/>
                <a:gd name="connsiteY2" fmla="*/ 455754 h 455754"/>
                <a:gd name="connsiteX3" fmla="*/ 0 w 1436188"/>
                <a:gd name="connsiteY3" fmla="*/ 455754 h 455754"/>
                <a:gd name="connsiteX4" fmla="*/ 0 w 1436188"/>
                <a:gd name="connsiteY4" fmla="*/ 0 h 455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188" h="455754">
                  <a:moveTo>
                    <a:pt x="0" y="0"/>
                  </a:moveTo>
                  <a:lnTo>
                    <a:pt x="1436188" y="0"/>
                  </a:lnTo>
                  <a:lnTo>
                    <a:pt x="1436188" y="455754"/>
                  </a:lnTo>
                  <a:lnTo>
                    <a:pt x="0" y="455754"/>
                  </a:lnTo>
                  <a:lnTo>
                    <a:pt x="0" y="0"/>
                  </a:lnTo>
                  <a:close/>
                </a:path>
              </a:pathLst>
            </a:custGeom>
            <a:solidFill>
              <a:srgbClr val="002664">
                <a:hueOff val="0"/>
                <a:satOff val="0"/>
                <a:lumOff val="0"/>
                <a:alphaOff val="0"/>
              </a:srgbClr>
            </a:solidFill>
            <a:ln w="12700" cap="flat" cmpd="sng" algn="ctr">
              <a:solidFill>
                <a:srgbClr val="002664">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GB" sz="1600" b="1" kern="1200">
                  <a:solidFill>
                    <a:srgbClr val="FFFFFF"/>
                  </a:solidFill>
                  <a:latin typeface="Public Sans"/>
                  <a:ea typeface="+mn-ea"/>
                  <a:cs typeface="+mn-cs"/>
                </a:rPr>
                <a:t>1:40-3pm</a:t>
              </a:r>
            </a:p>
          </p:txBody>
        </p:sp>
        <p:sp>
          <p:nvSpPr>
            <p:cNvPr id="35" name="Free-form: Shape 34">
              <a:extLst>
                <a:ext uri="{FF2B5EF4-FFF2-40B4-BE49-F238E27FC236}">
                  <a16:creationId xmlns:a16="http://schemas.microsoft.com/office/drawing/2014/main" id="{6B64AE69-2C20-23F3-D290-C5DC978CFE25}"/>
                </a:ext>
              </a:extLst>
            </p:cNvPr>
            <p:cNvSpPr/>
            <p:nvPr/>
          </p:nvSpPr>
          <p:spPr>
            <a:xfrm>
              <a:off x="6785879" y="3438656"/>
              <a:ext cx="1605646" cy="1314451"/>
            </a:xfrm>
            <a:custGeom>
              <a:avLst/>
              <a:gdLst>
                <a:gd name="connsiteX0" fmla="*/ 0 w 2393646"/>
                <a:gd name="connsiteY0" fmla="*/ 0 h 1595141"/>
                <a:gd name="connsiteX1" fmla="*/ 2393646 w 2393646"/>
                <a:gd name="connsiteY1" fmla="*/ 0 h 1595141"/>
                <a:gd name="connsiteX2" fmla="*/ 2393646 w 2393646"/>
                <a:gd name="connsiteY2" fmla="*/ 1595141 h 1595141"/>
                <a:gd name="connsiteX3" fmla="*/ 0 w 2393646"/>
                <a:gd name="connsiteY3" fmla="*/ 1595141 h 1595141"/>
                <a:gd name="connsiteX4" fmla="*/ 0 w 2393646"/>
                <a:gd name="connsiteY4" fmla="*/ 0 h 15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46" h="1595141">
                  <a:moveTo>
                    <a:pt x="0" y="0"/>
                  </a:moveTo>
                  <a:lnTo>
                    <a:pt x="2393646" y="0"/>
                  </a:lnTo>
                  <a:lnTo>
                    <a:pt x="2393646" y="1595141"/>
                  </a:lnTo>
                  <a:lnTo>
                    <a:pt x="0" y="1595141"/>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GB" sz="1600" b="0" kern="1200">
                  <a:solidFill>
                    <a:srgbClr val="22272B">
                      <a:hueOff val="0"/>
                      <a:satOff val="0"/>
                      <a:lumOff val="0"/>
                      <a:alphaOff val="0"/>
                    </a:srgbClr>
                  </a:solidFill>
                  <a:latin typeface="Public Sans"/>
                  <a:ea typeface="+mn-ea"/>
                  <a:cs typeface="+mn-cs"/>
                </a:rPr>
                <a:t>Other Key learning area time</a:t>
              </a:r>
            </a:p>
          </p:txBody>
        </p:sp>
        <p:sp>
          <p:nvSpPr>
            <p:cNvPr id="36" name="Straight Connector 35">
              <a:extLst>
                <a:ext uri="{FF2B5EF4-FFF2-40B4-BE49-F238E27FC236}">
                  <a16:creationId xmlns:a16="http://schemas.microsoft.com/office/drawing/2014/main" id="{8CCC0A62-1CB9-1EA8-D5B2-7143BC163ECD}"/>
                </a:ext>
              </a:extLst>
            </p:cNvPr>
            <p:cNvSpPr/>
            <p:nvPr/>
          </p:nvSpPr>
          <p:spPr>
            <a:xfrm>
              <a:off x="7582653" y="2982901"/>
              <a:ext cx="0" cy="364603"/>
            </a:xfrm>
            <a:prstGeom prst="line">
              <a:avLst/>
            </a:prstGeom>
            <a:noFill/>
            <a:ln w="6350" cap="flat" cmpd="sng" algn="ctr">
              <a:solidFill>
                <a:srgbClr val="002664">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AU"/>
            </a:p>
          </p:txBody>
        </p:sp>
        <p:sp>
          <p:nvSpPr>
            <p:cNvPr id="37" name="Oval 36">
              <a:extLst>
                <a:ext uri="{FF2B5EF4-FFF2-40B4-BE49-F238E27FC236}">
                  <a16:creationId xmlns:a16="http://schemas.microsoft.com/office/drawing/2014/main" id="{EAF0C73A-7D4F-F303-5B82-E08917D43BAF}"/>
                </a:ext>
              </a:extLst>
            </p:cNvPr>
            <p:cNvSpPr/>
            <p:nvPr/>
          </p:nvSpPr>
          <p:spPr>
            <a:xfrm>
              <a:off x="7537077" y="3337980"/>
              <a:ext cx="91150" cy="91150"/>
            </a:xfrm>
            <a:prstGeom prst="ellipse">
              <a:avLst/>
            </a:prstGeom>
            <a:solidFill>
              <a:srgbClr val="002664">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AU"/>
            </a:p>
          </p:txBody>
        </p:sp>
        <p:sp>
          <p:nvSpPr>
            <p:cNvPr id="38" name="Free-form: Shape 37">
              <a:extLst>
                <a:ext uri="{FF2B5EF4-FFF2-40B4-BE49-F238E27FC236}">
                  <a16:creationId xmlns:a16="http://schemas.microsoft.com/office/drawing/2014/main" id="{E549CE4B-5633-5921-0B4C-47BA52CAC732}"/>
                </a:ext>
              </a:extLst>
            </p:cNvPr>
            <p:cNvSpPr/>
            <p:nvPr/>
          </p:nvSpPr>
          <p:spPr>
            <a:xfrm>
              <a:off x="8182729" y="2527146"/>
              <a:ext cx="1136813" cy="455754"/>
            </a:xfrm>
            <a:custGeom>
              <a:avLst/>
              <a:gdLst>
                <a:gd name="connsiteX0" fmla="*/ 75961 w 455754"/>
                <a:gd name="connsiteY0" fmla="*/ 0 h 1436188"/>
                <a:gd name="connsiteX1" fmla="*/ 379793 w 455754"/>
                <a:gd name="connsiteY1" fmla="*/ 0 h 1436188"/>
                <a:gd name="connsiteX2" fmla="*/ 455754 w 455754"/>
                <a:gd name="connsiteY2" fmla="*/ 75961 h 1436188"/>
                <a:gd name="connsiteX3" fmla="*/ 455754 w 455754"/>
                <a:gd name="connsiteY3" fmla="*/ 1436188 h 1436188"/>
                <a:gd name="connsiteX4" fmla="*/ 455754 w 455754"/>
                <a:gd name="connsiteY4" fmla="*/ 1436188 h 1436188"/>
                <a:gd name="connsiteX5" fmla="*/ 0 w 455754"/>
                <a:gd name="connsiteY5" fmla="*/ 1436188 h 1436188"/>
                <a:gd name="connsiteX6" fmla="*/ 0 w 455754"/>
                <a:gd name="connsiteY6" fmla="*/ 1436188 h 1436188"/>
                <a:gd name="connsiteX7" fmla="*/ 0 w 455754"/>
                <a:gd name="connsiteY7" fmla="*/ 75961 h 1436188"/>
                <a:gd name="connsiteX8" fmla="*/ 75961 w 455754"/>
                <a:gd name="connsiteY8" fmla="*/ 0 h 143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754" h="1436188">
                  <a:moveTo>
                    <a:pt x="455754" y="239372"/>
                  </a:moveTo>
                  <a:lnTo>
                    <a:pt x="455754" y="1196816"/>
                  </a:lnTo>
                  <a:cubicBezTo>
                    <a:pt x="455754" y="1329016"/>
                    <a:pt x="444962" y="1436186"/>
                    <a:pt x="431649" y="1436186"/>
                  </a:cubicBezTo>
                  <a:lnTo>
                    <a:pt x="0" y="1436186"/>
                  </a:lnTo>
                  <a:lnTo>
                    <a:pt x="0" y="1436186"/>
                  </a:lnTo>
                  <a:lnTo>
                    <a:pt x="0" y="2"/>
                  </a:lnTo>
                  <a:lnTo>
                    <a:pt x="0" y="2"/>
                  </a:lnTo>
                  <a:lnTo>
                    <a:pt x="431649" y="2"/>
                  </a:lnTo>
                  <a:cubicBezTo>
                    <a:pt x="444962" y="2"/>
                    <a:pt x="455754" y="107172"/>
                    <a:pt x="455754" y="239372"/>
                  </a:cubicBezTo>
                  <a:close/>
                </a:path>
              </a:pathLst>
            </a:custGeom>
            <a:solidFill>
              <a:srgbClr val="002664">
                <a:hueOff val="0"/>
                <a:satOff val="0"/>
                <a:lumOff val="0"/>
                <a:alphaOff val="0"/>
              </a:srgbClr>
            </a:solidFill>
            <a:ln w="12700" cap="flat" cmpd="sng" algn="ctr">
              <a:solidFill>
                <a:srgbClr val="002664">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6680" tIns="128928" rIns="128928" bIns="128928" numCol="1" spcCol="1270" anchor="ctr" anchorCtr="1">
              <a:noAutofit/>
            </a:bodyPr>
            <a:lstStyle/>
            <a:p>
              <a:pPr marL="0" lvl="0" indent="0" algn="ctr" defTabSz="622300">
                <a:lnSpc>
                  <a:spcPct val="90000"/>
                </a:lnSpc>
                <a:spcBef>
                  <a:spcPct val="0"/>
                </a:spcBef>
                <a:spcAft>
                  <a:spcPct val="35000"/>
                </a:spcAft>
                <a:buNone/>
              </a:pPr>
              <a:r>
                <a:rPr lang="en-GB" sz="1600" b="1" kern="1200">
                  <a:solidFill>
                    <a:srgbClr val="FFFFFF"/>
                  </a:solidFill>
                  <a:latin typeface="Public Sans"/>
                  <a:ea typeface="+mn-ea"/>
                  <a:cs typeface="+mn-cs"/>
                </a:rPr>
                <a:t>3pm</a:t>
              </a:r>
            </a:p>
          </p:txBody>
        </p:sp>
        <p:sp>
          <p:nvSpPr>
            <p:cNvPr id="39" name="Free-form: Shape 38">
              <a:extLst>
                <a:ext uri="{FF2B5EF4-FFF2-40B4-BE49-F238E27FC236}">
                  <a16:creationId xmlns:a16="http://schemas.microsoft.com/office/drawing/2014/main" id="{A1CD83D1-34A9-070B-3D52-7477A1528977}"/>
                </a:ext>
              </a:extLst>
            </p:cNvPr>
            <p:cNvSpPr/>
            <p:nvPr/>
          </p:nvSpPr>
          <p:spPr>
            <a:xfrm>
              <a:off x="7877174" y="946838"/>
              <a:ext cx="1757463" cy="1124553"/>
            </a:xfrm>
            <a:custGeom>
              <a:avLst/>
              <a:gdLst>
                <a:gd name="connsiteX0" fmla="*/ 0 w 2393646"/>
                <a:gd name="connsiteY0" fmla="*/ 0 h 1595141"/>
                <a:gd name="connsiteX1" fmla="*/ 2393646 w 2393646"/>
                <a:gd name="connsiteY1" fmla="*/ 0 h 1595141"/>
                <a:gd name="connsiteX2" fmla="*/ 2393646 w 2393646"/>
                <a:gd name="connsiteY2" fmla="*/ 1595141 h 1595141"/>
                <a:gd name="connsiteX3" fmla="*/ 0 w 2393646"/>
                <a:gd name="connsiteY3" fmla="*/ 1595141 h 1595141"/>
                <a:gd name="connsiteX4" fmla="*/ 0 w 2393646"/>
                <a:gd name="connsiteY4" fmla="*/ 0 h 15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46" h="1595141">
                  <a:moveTo>
                    <a:pt x="0" y="0"/>
                  </a:moveTo>
                  <a:lnTo>
                    <a:pt x="2393646" y="0"/>
                  </a:lnTo>
                  <a:lnTo>
                    <a:pt x="2393646" y="1595141"/>
                  </a:lnTo>
                  <a:lnTo>
                    <a:pt x="0" y="1595141"/>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GB" sz="1600" b="0" kern="1200">
                  <a:solidFill>
                    <a:srgbClr val="22272B">
                      <a:hueOff val="0"/>
                      <a:satOff val="0"/>
                      <a:lumOff val="0"/>
                      <a:alphaOff val="0"/>
                    </a:srgbClr>
                  </a:solidFill>
                  <a:latin typeface="Public Sans"/>
                  <a:ea typeface="+mn-ea"/>
                  <a:cs typeface="+mn-cs"/>
                </a:rPr>
                <a:t>Home time</a:t>
              </a:r>
            </a:p>
          </p:txBody>
        </p:sp>
        <p:sp>
          <p:nvSpPr>
            <p:cNvPr id="40" name="Straight Connector 39">
              <a:extLst>
                <a:ext uri="{FF2B5EF4-FFF2-40B4-BE49-F238E27FC236}">
                  <a16:creationId xmlns:a16="http://schemas.microsoft.com/office/drawing/2014/main" id="{21108663-F95C-7DE8-1E38-24EB7BCB4A1A}"/>
                </a:ext>
              </a:extLst>
            </p:cNvPr>
            <p:cNvSpPr/>
            <p:nvPr/>
          </p:nvSpPr>
          <p:spPr>
            <a:xfrm>
              <a:off x="8752141" y="2162542"/>
              <a:ext cx="0" cy="364603"/>
            </a:xfrm>
            <a:prstGeom prst="line">
              <a:avLst/>
            </a:prstGeom>
            <a:noFill/>
            <a:ln w="6350" cap="flat" cmpd="sng" algn="ctr">
              <a:solidFill>
                <a:srgbClr val="002664">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AU"/>
            </a:p>
          </p:txBody>
        </p:sp>
        <p:sp>
          <p:nvSpPr>
            <p:cNvPr id="41" name="Oval 40">
              <a:extLst>
                <a:ext uri="{FF2B5EF4-FFF2-40B4-BE49-F238E27FC236}">
                  <a16:creationId xmlns:a16="http://schemas.microsoft.com/office/drawing/2014/main" id="{F5C67EB7-69BE-15BE-1BF8-781B49C92FB3}"/>
                </a:ext>
              </a:extLst>
            </p:cNvPr>
            <p:cNvSpPr/>
            <p:nvPr/>
          </p:nvSpPr>
          <p:spPr>
            <a:xfrm>
              <a:off x="8706565" y="2071391"/>
              <a:ext cx="91150" cy="91150"/>
            </a:xfrm>
            <a:prstGeom prst="ellipse">
              <a:avLst/>
            </a:prstGeom>
            <a:solidFill>
              <a:srgbClr val="002664">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AU"/>
            </a:p>
          </p:txBody>
        </p:sp>
      </p:grpSp>
      <p:grpSp>
        <p:nvGrpSpPr>
          <p:cNvPr id="47" name="Google Shape;1232;p36">
            <a:extLst>
              <a:ext uri="{FF2B5EF4-FFF2-40B4-BE49-F238E27FC236}">
                <a16:creationId xmlns:a16="http://schemas.microsoft.com/office/drawing/2014/main" id="{618AA9F8-4BFB-D9AE-C107-240A04DBE6BE}"/>
              </a:ext>
            </a:extLst>
          </p:cNvPr>
          <p:cNvGrpSpPr/>
          <p:nvPr/>
        </p:nvGrpSpPr>
        <p:grpSpPr>
          <a:xfrm>
            <a:off x="303628" y="2095866"/>
            <a:ext cx="548630" cy="548630"/>
            <a:chOff x="5360300" y="1016675"/>
            <a:chExt cx="3068400" cy="3068400"/>
          </a:xfrm>
        </p:grpSpPr>
        <p:sp>
          <p:nvSpPr>
            <p:cNvPr id="48" name="Google Shape;1233;p36">
              <a:extLst>
                <a:ext uri="{FF2B5EF4-FFF2-40B4-BE49-F238E27FC236}">
                  <a16:creationId xmlns:a16="http://schemas.microsoft.com/office/drawing/2014/main" id="{9E0FCE7B-7FD2-2C02-E199-306B352A4236}"/>
                </a:ext>
              </a:extLst>
            </p:cNvPr>
            <p:cNvSpPr/>
            <p:nvPr/>
          </p:nvSpPr>
          <p:spPr>
            <a:xfrm>
              <a:off x="5360300" y="1016675"/>
              <a:ext cx="3068400" cy="3068400"/>
            </a:xfrm>
            <a:prstGeom prst="ellipse">
              <a:avLst/>
            </a:prstGeom>
            <a:solidFill>
              <a:srgbClr val="002664"/>
            </a:solidFill>
            <a:ln w="6350">
              <a:solidFill>
                <a:schemeClr val="bg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9" name="Google Shape;1234;p36">
              <a:extLst>
                <a:ext uri="{FF2B5EF4-FFF2-40B4-BE49-F238E27FC236}">
                  <a16:creationId xmlns:a16="http://schemas.microsoft.com/office/drawing/2014/main" id="{2108DDE7-A6A2-C59A-6EA0-4000A8D4002C}"/>
                </a:ext>
              </a:extLst>
            </p:cNvPr>
            <p:cNvGrpSpPr/>
            <p:nvPr/>
          </p:nvGrpSpPr>
          <p:grpSpPr>
            <a:xfrm>
              <a:off x="5973062" y="1583684"/>
              <a:ext cx="1842873" cy="1934383"/>
              <a:chOff x="5973062" y="1583684"/>
              <a:chExt cx="1842873" cy="1934383"/>
            </a:xfrm>
          </p:grpSpPr>
          <p:sp>
            <p:nvSpPr>
              <p:cNvPr id="50" name="Google Shape;1235;p36">
                <a:extLst>
                  <a:ext uri="{FF2B5EF4-FFF2-40B4-BE49-F238E27FC236}">
                    <a16:creationId xmlns:a16="http://schemas.microsoft.com/office/drawing/2014/main" id="{982D9EEC-4478-6DF7-2F06-6F1AE6419DA0}"/>
                  </a:ext>
                </a:extLst>
              </p:cNvPr>
              <p:cNvSpPr/>
              <p:nvPr/>
            </p:nvSpPr>
            <p:spPr>
              <a:xfrm>
                <a:off x="6124572" y="1583684"/>
                <a:ext cx="1544759" cy="1934383"/>
              </a:xfrm>
              <a:custGeom>
                <a:avLst/>
                <a:gdLst/>
                <a:ahLst/>
                <a:cxnLst/>
                <a:rect l="l" t="t" r="r" b="b"/>
                <a:pathLst>
                  <a:path w="116191" h="145497" extrusionOk="0">
                    <a:moveTo>
                      <a:pt x="58575" y="3677"/>
                    </a:moveTo>
                    <a:cubicBezTo>
                      <a:pt x="63221" y="3677"/>
                      <a:pt x="64910" y="9057"/>
                      <a:pt x="64910" y="13277"/>
                    </a:cubicBezTo>
                    <a:lnTo>
                      <a:pt x="64910" y="17838"/>
                    </a:lnTo>
                    <a:cubicBezTo>
                      <a:pt x="62937" y="17714"/>
                      <a:pt x="60842" y="17345"/>
                      <a:pt x="58870" y="17345"/>
                    </a:cubicBezTo>
                    <a:cubicBezTo>
                      <a:pt x="58516" y="17328"/>
                      <a:pt x="58162" y="17320"/>
                      <a:pt x="57808" y="17320"/>
                    </a:cubicBezTo>
                    <a:cubicBezTo>
                      <a:pt x="55569" y="17320"/>
                      <a:pt x="53305" y="17625"/>
                      <a:pt x="50857" y="17838"/>
                    </a:cubicBezTo>
                    <a:lnTo>
                      <a:pt x="50857" y="13523"/>
                    </a:lnTo>
                    <a:cubicBezTo>
                      <a:pt x="50857" y="8593"/>
                      <a:pt x="51844" y="4648"/>
                      <a:pt x="57390" y="3786"/>
                    </a:cubicBezTo>
                    <a:cubicBezTo>
                      <a:pt x="57805" y="3712"/>
                      <a:pt x="58200" y="3677"/>
                      <a:pt x="58575" y="3677"/>
                    </a:cubicBezTo>
                    <a:close/>
                    <a:moveTo>
                      <a:pt x="58102" y="20968"/>
                    </a:moveTo>
                    <a:cubicBezTo>
                      <a:pt x="78238" y="20968"/>
                      <a:pt x="95921" y="37832"/>
                      <a:pt x="97821" y="57899"/>
                    </a:cubicBezTo>
                    <a:cubicBezTo>
                      <a:pt x="98437" y="64678"/>
                      <a:pt x="97698" y="71458"/>
                      <a:pt x="98684" y="78361"/>
                    </a:cubicBezTo>
                    <a:cubicBezTo>
                      <a:pt x="99670" y="86126"/>
                      <a:pt x="102505" y="93029"/>
                      <a:pt x="105463" y="100179"/>
                    </a:cubicBezTo>
                    <a:lnTo>
                      <a:pt x="10550" y="100179"/>
                    </a:lnTo>
                    <a:cubicBezTo>
                      <a:pt x="18069" y="82305"/>
                      <a:pt x="17946" y="78977"/>
                      <a:pt x="18192" y="60487"/>
                    </a:cubicBezTo>
                    <a:cubicBezTo>
                      <a:pt x="18685" y="39286"/>
                      <a:pt x="34833" y="22892"/>
                      <a:pt x="55788" y="21043"/>
                    </a:cubicBezTo>
                    <a:cubicBezTo>
                      <a:pt x="56562" y="20993"/>
                      <a:pt x="57334" y="20968"/>
                      <a:pt x="58102" y="20968"/>
                    </a:cubicBezTo>
                    <a:close/>
                    <a:moveTo>
                      <a:pt x="107559" y="104000"/>
                    </a:moveTo>
                    <a:cubicBezTo>
                      <a:pt x="108915" y="108437"/>
                      <a:pt x="114831" y="116326"/>
                      <a:pt x="109901" y="119285"/>
                    </a:cubicBezTo>
                    <a:cubicBezTo>
                      <a:pt x="109285" y="119565"/>
                      <a:pt x="89516" y="119641"/>
                      <a:pt x="68123" y="119641"/>
                    </a:cubicBezTo>
                    <a:cubicBezTo>
                      <a:pt x="42451" y="119641"/>
                      <a:pt x="14438" y="119531"/>
                      <a:pt x="14371" y="119531"/>
                    </a:cubicBezTo>
                    <a:cubicBezTo>
                      <a:pt x="13508" y="119531"/>
                      <a:pt x="12353" y="119593"/>
                      <a:pt x="11122" y="119593"/>
                    </a:cubicBezTo>
                    <a:cubicBezTo>
                      <a:pt x="7430" y="119593"/>
                      <a:pt x="3062" y="119038"/>
                      <a:pt x="3894" y="114601"/>
                    </a:cubicBezTo>
                    <a:cubicBezTo>
                      <a:pt x="4140" y="112875"/>
                      <a:pt x="7715" y="105849"/>
                      <a:pt x="8701" y="104000"/>
                    </a:cubicBezTo>
                    <a:close/>
                    <a:moveTo>
                      <a:pt x="74154" y="123599"/>
                    </a:moveTo>
                    <a:cubicBezTo>
                      <a:pt x="74278" y="129269"/>
                      <a:pt x="73415" y="132844"/>
                      <a:pt x="69347" y="136911"/>
                    </a:cubicBezTo>
                    <a:cubicBezTo>
                      <a:pt x="65900" y="140282"/>
                      <a:pt x="61799" y="141784"/>
                      <a:pt x="57820" y="141784"/>
                    </a:cubicBezTo>
                    <a:cubicBezTo>
                      <a:pt x="48991" y="141784"/>
                      <a:pt x="40763" y="134390"/>
                      <a:pt x="41613" y="123599"/>
                    </a:cubicBezTo>
                    <a:close/>
                    <a:moveTo>
                      <a:pt x="58922" y="0"/>
                    </a:moveTo>
                    <a:cubicBezTo>
                      <a:pt x="58470" y="0"/>
                      <a:pt x="58001" y="29"/>
                      <a:pt x="57514" y="88"/>
                    </a:cubicBezTo>
                    <a:cubicBezTo>
                      <a:pt x="49748" y="457"/>
                      <a:pt x="47283" y="6744"/>
                      <a:pt x="47283" y="13400"/>
                    </a:cubicBezTo>
                    <a:lnTo>
                      <a:pt x="47283" y="18577"/>
                    </a:lnTo>
                    <a:cubicBezTo>
                      <a:pt x="45311" y="18947"/>
                      <a:pt x="43338" y="19687"/>
                      <a:pt x="41366" y="20673"/>
                    </a:cubicBezTo>
                    <a:cubicBezTo>
                      <a:pt x="25342" y="27452"/>
                      <a:pt x="14864" y="43107"/>
                      <a:pt x="14494" y="60487"/>
                    </a:cubicBezTo>
                    <a:cubicBezTo>
                      <a:pt x="14371" y="64925"/>
                      <a:pt x="14618" y="69486"/>
                      <a:pt x="14371" y="73923"/>
                    </a:cubicBezTo>
                    <a:cubicBezTo>
                      <a:pt x="13385" y="85633"/>
                      <a:pt x="8331" y="95864"/>
                      <a:pt x="3401" y="106342"/>
                    </a:cubicBezTo>
                    <a:cubicBezTo>
                      <a:pt x="935" y="111396"/>
                      <a:pt x="-2886" y="117682"/>
                      <a:pt x="3524" y="122120"/>
                    </a:cubicBezTo>
                    <a:cubicBezTo>
                      <a:pt x="5447" y="123508"/>
                      <a:pt x="7555" y="123601"/>
                      <a:pt x="9768" y="123601"/>
                    </a:cubicBezTo>
                    <a:cubicBezTo>
                      <a:pt x="10108" y="123601"/>
                      <a:pt x="10451" y="123599"/>
                      <a:pt x="10797" y="123599"/>
                    </a:cubicBezTo>
                    <a:lnTo>
                      <a:pt x="38038" y="123599"/>
                    </a:lnTo>
                    <a:cubicBezTo>
                      <a:pt x="38038" y="125201"/>
                      <a:pt x="38038" y="126927"/>
                      <a:pt x="38284" y="128529"/>
                    </a:cubicBezTo>
                    <a:cubicBezTo>
                      <a:pt x="39566" y="137619"/>
                      <a:pt x="47899" y="145497"/>
                      <a:pt x="57138" y="145497"/>
                    </a:cubicBezTo>
                    <a:cubicBezTo>
                      <a:pt x="57671" y="145497"/>
                      <a:pt x="58208" y="145471"/>
                      <a:pt x="58746" y="145417"/>
                    </a:cubicBezTo>
                    <a:cubicBezTo>
                      <a:pt x="68238" y="145417"/>
                      <a:pt x="78345" y="138021"/>
                      <a:pt x="78345" y="123599"/>
                    </a:cubicBezTo>
                    <a:cubicBezTo>
                      <a:pt x="79133" y="123541"/>
                      <a:pt x="81192" y="123524"/>
                      <a:pt x="83908" y="123524"/>
                    </a:cubicBezTo>
                    <a:cubicBezTo>
                      <a:pt x="87656" y="123524"/>
                      <a:pt x="92656" y="123556"/>
                      <a:pt x="97298" y="123556"/>
                    </a:cubicBezTo>
                    <a:cubicBezTo>
                      <a:pt x="103504" y="123556"/>
                      <a:pt x="109071" y="123498"/>
                      <a:pt x="110147" y="123229"/>
                    </a:cubicBezTo>
                    <a:cubicBezTo>
                      <a:pt x="114215" y="122366"/>
                      <a:pt x="116804" y="118175"/>
                      <a:pt x="116064" y="114107"/>
                    </a:cubicBezTo>
                    <a:cubicBezTo>
                      <a:pt x="115448" y="111642"/>
                      <a:pt x="113476" y="108314"/>
                      <a:pt x="112366" y="105972"/>
                    </a:cubicBezTo>
                    <a:cubicBezTo>
                      <a:pt x="107559" y="95371"/>
                      <a:pt x="102505" y="84894"/>
                      <a:pt x="101889" y="73060"/>
                    </a:cubicBezTo>
                    <a:cubicBezTo>
                      <a:pt x="101765" y="68869"/>
                      <a:pt x="102012" y="64555"/>
                      <a:pt x="101889" y="60364"/>
                    </a:cubicBezTo>
                    <a:cubicBezTo>
                      <a:pt x="101149" y="40765"/>
                      <a:pt x="87590" y="23754"/>
                      <a:pt x="68731" y="18824"/>
                    </a:cubicBezTo>
                    <a:lnTo>
                      <a:pt x="68731" y="13523"/>
                    </a:lnTo>
                    <a:cubicBezTo>
                      <a:pt x="68731" y="7034"/>
                      <a:pt x="66007" y="0"/>
                      <a:pt x="58922" y="0"/>
                    </a:cubicBezTo>
                    <a:close/>
                  </a:path>
                </a:pathLst>
              </a:custGeom>
              <a:solidFill>
                <a:srgbClr val="FFFF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36;p36">
                <a:extLst>
                  <a:ext uri="{FF2B5EF4-FFF2-40B4-BE49-F238E27FC236}">
                    <a16:creationId xmlns:a16="http://schemas.microsoft.com/office/drawing/2014/main" id="{A95163F2-8312-2AE8-6486-8A0CFBED78D6}"/>
                  </a:ext>
                </a:extLst>
              </p:cNvPr>
              <p:cNvSpPr/>
              <p:nvPr/>
            </p:nvSpPr>
            <p:spPr>
              <a:xfrm>
                <a:off x="5973062" y="1904293"/>
                <a:ext cx="284167" cy="627657"/>
              </a:xfrm>
              <a:custGeom>
                <a:avLst/>
                <a:gdLst/>
                <a:ahLst/>
                <a:cxnLst/>
                <a:rect l="l" t="t" r="r" b="b"/>
                <a:pathLst>
                  <a:path w="21374" h="47210" extrusionOk="0">
                    <a:moveTo>
                      <a:pt x="19070" y="1"/>
                    </a:moveTo>
                    <a:cubicBezTo>
                      <a:pt x="19001" y="1"/>
                      <a:pt x="18933" y="4"/>
                      <a:pt x="18864" y="9"/>
                    </a:cubicBezTo>
                    <a:cubicBezTo>
                      <a:pt x="15906" y="1612"/>
                      <a:pt x="-118" y="16280"/>
                      <a:pt x="5" y="41796"/>
                    </a:cubicBezTo>
                    <a:cubicBezTo>
                      <a:pt x="5" y="43480"/>
                      <a:pt x="-199" y="47209"/>
                      <a:pt x="2092" y="47209"/>
                    </a:cubicBezTo>
                    <a:cubicBezTo>
                      <a:pt x="2317" y="47209"/>
                      <a:pt x="2565" y="47173"/>
                      <a:pt x="2840" y="47096"/>
                    </a:cubicBezTo>
                    <a:cubicBezTo>
                      <a:pt x="5059" y="46110"/>
                      <a:pt x="3826" y="42166"/>
                      <a:pt x="3826" y="39947"/>
                    </a:cubicBezTo>
                    <a:cubicBezTo>
                      <a:pt x="4073" y="16034"/>
                      <a:pt x="20344" y="4077"/>
                      <a:pt x="21083" y="2844"/>
                    </a:cubicBezTo>
                    <a:cubicBezTo>
                      <a:pt x="22024" y="1198"/>
                      <a:pt x="20497" y="1"/>
                      <a:pt x="19070" y="1"/>
                    </a:cubicBezTo>
                    <a:close/>
                  </a:path>
                </a:pathLst>
              </a:custGeom>
              <a:solidFill>
                <a:srgbClr val="8CE0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37;p36">
                <a:extLst>
                  <a:ext uri="{FF2B5EF4-FFF2-40B4-BE49-F238E27FC236}">
                    <a16:creationId xmlns:a16="http://schemas.microsoft.com/office/drawing/2014/main" id="{BDD16CFB-07AD-3F48-E41E-821D0EE2CAE4}"/>
                  </a:ext>
                </a:extLst>
              </p:cNvPr>
              <p:cNvSpPr/>
              <p:nvPr/>
            </p:nvSpPr>
            <p:spPr>
              <a:xfrm>
                <a:off x="7532871" y="1904306"/>
                <a:ext cx="283064" cy="628521"/>
              </a:xfrm>
              <a:custGeom>
                <a:avLst/>
                <a:gdLst/>
                <a:ahLst/>
                <a:cxnLst/>
                <a:rect l="l" t="t" r="r" b="b"/>
                <a:pathLst>
                  <a:path w="21291" h="47275" extrusionOk="0">
                    <a:moveTo>
                      <a:pt x="1681" y="0"/>
                    </a:moveTo>
                    <a:cubicBezTo>
                      <a:pt x="1624" y="0"/>
                      <a:pt x="1567" y="3"/>
                      <a:pt x="1509" y="8"/>
                    </a:cubicBezTo>
                    <a:cubicBezTo>
                      <a:pt x="-2806" y="1857"/>
                      <a:pt x="3358" y="5925"/>
                      <a:pt x="4837" y="7651"/>
                    </a:cubicBezTo>
                    <a:cubicBezTo>
                      <a:pt x="13095" y="16402"/>
                      <a:pt x="17780" y="28852"/>
                      <a:pt x="17533" y="41055"/>
                    </a:cubicBezTo>
                    <a:cubicBezTo>
                      <a:pt x="17533" y="43023"/>
                      <a:pt x="16337" y="47274"/>
                      <a:pt x="19254" y="47274"/>
                    </a:cubicBezTo>
                    <a:cubicBezTo>
                      <a:pt x="19443" y="47274"/>
                      <a:pt x="19650" y="47256"/>
                      <a:pt x="19875" y="47219"/>
                    </a:cubicBezTo>
                    <a:cubicBezTo>
                      <a:pt x="21724" y="46233"/>
                      <a:pt x="21231" y="43521"/>
                      <a:pt x="21231" y="41795"/>
                    </a:cubicBezTo>
                    <a:cubicBezTo>
                      <a:pt x="21847" y="27003"/>
                      <a:pt x="15561" y="12335"/>
                      <a:pt x="4837" y="2227"/>
                    </a:cubicBezTo>
                    <a:cubicBezTo>
                      <a:pt x="4011" y="1283"/>
                      <a:pt x="2959" y="0"/>
                      <a:pt x="1681" y="0"/>
                    </a:cubicBezTo>
                    <a:close/>
                  </a:path>
                </a:pathLst>
              </a:custGeom>
              <a:solidFill>
                <a:srgbClr val="8CE0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38;p36">
                <a:extLst>
                  <a:ext uri="{FF2B5EF4-FFF2-40B4-BE49-F238E27FC236}">
                    <a16:creationId xmlns:a16="http://schemas.microsoft.com/office/drawing/2014/main" id="{883BAB64-6127-9DEB-202E-3D54B57197B1}"/>
                  </a:ext>
                </a:extLst>
              </p:cNvPr>
              <p:cNvSpPr/>
              <p:nvPr/>
            </p:nvSpPr>
            <p:spPr>
              <a:xfrm>
                <a:off x="6605638" y="1936813"/>
                <a:ext cx="309694" cy="144729"/>
              </a:xfrm>
              <a:custGeom>
                <a:avLst/>
                <a:gdLst/>
                <a:ahLst/>
                <a:cxnLst/>
                <a:rect l="l" t="t" r="r" b="b"/>
                <a:pathLst>
                  <a:path w="23294" h="10886" extrusionOk="0">
                    <a:moveTo>
                      <a:pt x="20770" y="1"/>
                    </a:moveTo>
                    <a:cubicBezTo>
                      <a:pt x="20597" y="1"/>
                      <a:pt x="20414" y="10"/>
                      <a:pt x="20220" y="29"/>
                    </a:cubicBezTo>
                    <a:cubicBezTo>
                      <a:pt x="14057" y="645"/>
                      <a:pt x="8510" y="2371"/>
                      <a:pt x="3333" y="5822"/>
                    </a:cubicBezTo>
                    <a:cubicBezTo>
                      <a:pt x="2224" y="6562"/>
                      <a:pt x="-118" y="7671"/>
                      <a:pt x="5" y="9273"/>
                    </a:cubicBezTo>
                    <a:cubicBezTo>
                      <a:pt x="193" y="10403"/>
                      <a:pt x="1101" y="10886"/>
                      <a:pt x="2069" y="10886"/>
                    </a:cubicBezTo>
                    <a:cubicBezTo>
                      <a:pt x="2368" y="10886"/>
                      <a:pt x="2672" y="10840"/>
                      <a:pt x="2963" y="10753"/>
                    </a:cubicBezTo>
                    <a:cubicBezTo>
                      <a:pt x="7647" y="7424"/>
                      <a:pt x="11099" y="5452"/>
                      <a:pt x="16892" y="4343"/>
                    </a:cubicBezTo>
                    <a:cubicBezTo>
                      <a:pt x="18371" y="4096"/>
                      <a:pt x="20837" y="4096"/>
                      <a:pt x="22193" y="3603"/>
                    </a:cubicBezTo>
                    <a:cubicBezTo>
                      <a:pt x="23714" y="3135"/>
                      <a:pt x="24013" y="1"/>
                      <a:pt x="20770" y="1"/>
                    </a:cubicBezTo>
                    <a:close/>
                  </a:path>
                </a:pathLst>
              </a:custGeom>
              <a:solidFill>
                <a:srgbClr val="FFFF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39;p36">
                <a:extLst>
                  <a:ext uri="{FF2B5EF4-FFF2-40B4-BE49-F238E27FC236}">
                    <a16:creationId xmlns:a16="http://schemas.microsoft.com/office/drawing/2014/main" id="{E02E2531-187F-75E3-2EF8-F293C9E64095}"/>
                  </a:ext>
                </a:extLst>
              </p:cNvPr>
              <p:cNvSpPr/>
              <p:nvPr/>
            </p:nvSpPr>
            <p:spPr>
              <a:xfrm>
                <a:off x="6113191" y="2059486"/>
                <a:ext cx="191568" cy="377897"/>
              </a:xfrm>
              <a:custGeom>
                <a:avLst/>
                <a:gdLst/>
                <a:ahLst/>
                <a:cxnLst/>
                <a:rect l="l" t="t" r="r" b="b"/>
                <a:pathLst>
                  <a:path w="14409" h="28424" extrusionOk="0">
                    <a:moveTo>
                      <a:pt x="12542" y="0"/>
                    </a:moveTo>
                    <a:cubicBezTo>
                      <a:pt x="12367" y="0"/>
                      <a:pt x="12192" y="16"/>
                      <a:pt x="12022" y="46"/>
                    </a:cubicBezTo>
                    <a:cubicBezTo>
                      <a:pt x="8694" y="909"/>
                      <a:pt x="1668" y="12003"/>
                      <a:pt x="312" y="23343"/>
                    </a:cubicBezTo>
                    <a:cubicBezTo>
                      <a:pt x="-40" y="25103"/>
                      <a:pt x="-615" y="28424"/>
                      <a:pt x="1984" y="28424"/>
                    </a:cubicBezTo>
                    <a:cubicBezTo>
                      <a:pt x="2117" y="28424"/>
                      <a:pt x="2258" y="28415"/>
                      <a:pt x="2408" y="28397"/>
                    </a:cubicBezTo>
                    <a:cubicBezTo>
                      <a:pt x="4750" y="27411"/>
                      <a:pt x="3887" y="24576"/>
                      <a:pt x="4257" y="22481"/>
                    </a:cubicBezTo>
                    <a:cubicBezTo>
                      <a:pt x="5982" y="9784"/>
                      <a:pt x="13378" y="3744"/>
                      <a:pt x="14118" y="2265"/>
                    </a:cubicBezTo>
                    <a:cubicBezTo>
                      <a:pt x="14981" y="755"/>
                      <a:pt x="13767" y="0"/>
                      <a:pt x="12542" y="0"/>
                    </a:cubicBezTo>
                    <a:close/>
                  </a:path>
                </a:pathLst>
              </a:custGeom>
              <a:solidFill>
                <a:srgbClr val="8CE0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40;p36">
                <a:extLst>
                  <a:ext uri="{FF2B5EF4-FFF2-40B4-BE49-F238E27FC236}">
                    <a16:creationId xmlns:a16="http://schemas.microsoft.com/office/drawing/2014/main" id="{024984C5-7819-EE9E-C16B-46240C7CDA1F}"/>
                  </a:ext>
                </a:extLst>
              </p:cNvPr>
              <p:cNvSpPr/>
              <p:nvPr/>
            </p:nvSpPr>
            <p:spPr>
              <a:xfrm>
                <a:off x="7491364" y="2058449"/>
                <a:ext cx="183165" cy="378588"/>
              </a:xfrm>
              <a:custGeom>
                <a:avLst/>
                <a:gdLst/>
                <a:ahLst/>
                <a:cxnLst/>
                <a:rect l="l" t="t" r="r" b="b"/>
                <a:pathLst>
                  <a:path w="13777" h="28476" extrusionOk="0">
                    <a:moveTo>
                      <a:pt x="1585" y="1"/>
                    </a:moveTo>
                    <a:cubicBezTo>
                      <a:pt x="1573" y="1"/>
                      <a:pt x="1561" y="1"/>
                      <a:pt x="1549" y="1"/>
                    </a:cubicBezTo>
                    <a:cubicBezTo>
                      <a:pt x="-2149" y="1357"/>
                      <a:pt x="1796" y="4439"/>
                      <a:pt x="2905" y="6041"/>
                    </a:cubicBezTo>
                    <a:cubicBezTo>
                      <a:pt x="6356" y="10848"/>
                      <a:pt x="8822" y="16395"/>
                      <a:pt x="9684" y="22189"/>
                    </a:cubicBezTo>
                    <a:cubicBezTo>
                      <a:pt x="10054" y="24531"/>
                      <a:pt x="9438" y="27859"/>
                      <a:pt x="12273" y="28475"/>
                    </a:cubicBezTo>
                    <a:cubicBezTo>
                      <a:pt x="17807" y="25647"/>
                      <a:pt x="6656" y="1"/>
                      <a:pt x="1585" y="1"/>
                    </a:cubicBezTo>
                    <a:close/>
                  </a:path>
                </a:pathLst>
              </a:custGeom>
              <a:solidFill>
                <a:srgbClr val="8CE0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41;p36">
                <a:extLst>
                  <a:ext uri="{FF2B5EF4-FFF2-40B4-BE49-F238E27FC236}">
                    <a16:creationId xmlns:a16="http://schemas.microsoft.com/office/drawing/2014/main" id="{6F50F1C1-7883-3A2D-FFA5-11FAA5FECD79}"/>
                  </a:ext>
                </a:extLst>
              </p:cNvPr>
              <p:cNvSpPr/>
              <p:nvPr/>
            </p:nvSpPr>
            <p:spPr>
              <a:xfrm>
                <a:off x="6441937" y="2104343"/>
                <a:ext cx="143613" cy="283994"/>
              </a:xfrm>
              <a:custGeom>
                <a:avLst/>
                <a:gdLst/>
                <a:ahLst/>
                <a:cxnLst/>
                <a:rect l="l" t="t" r="r" b="b"/>
                <a:pathLst>
                  <a:path w="10802" h="21361" extrusionOk="0">
                    <a:moveTo>
                      <a:pt x="8374" y="1"/>
                    </a:moveTo>
                    <a:cubicBezTo>
                      <a:pt x="4764" y="2166"/>
                      <a:pt x="-3778" y="21360"/>
                      <a:pt x="1891" y="21360"/>
                    </a:cubicBezTo>
                    <a:cubicBezTo>
                      <a:pt x="2030" y="21360"/>
                      <a:pt x="2177" y="21349"/>
                      <a:pt x="2334" y="21325"/>
                    </a:cubicBezTo>
                    <a:cubicBezTo>
                      <a:pt x="4306" y="20586"/>
                      <a:pt x="3936" y="17997"/>
                      <a:pt x="4183" y="16148"/>
                    </a:cubicBezTo>
                    <a:cubicBezTo>
                      <a:pt x="4799" y="12574"/>
                      <a:pt x="6401" y="8752"/>
                      <a:pt x="8374" y="5671"/>
                    </a:cubicBezTo>
                    <a:cubicBezTo>
                      <a:pt x="8990" y="4561"/>
                      <a:pt x="10099" y="3698"/>
                      <a:pt x="10469" y="2589"/>
                    </a:cubicBezTo>
                    <a:cubicBezTo>
                      <a:pt x="11455" y="987"/>
                      <a:pt x="10099" y="1"/>
                      <a:pt x="8374" y="1"/>
                    </a:cubicBezTo>
                    <a:close/>
                  </a:path>
                </a:pathLst>
              </a:custGeom>
              <a:solidFill>
                <a:srgbClr val="FFFF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 name="Google Shape;1232;p36">
            <a:extLst>
              <a:ext uri="{FF2B5EF4-FFF2-40B4-BE49-F238E27FC236}">
                <a16:creationId xmlns:a16="http://schemas.microsoft.com/office/drawing/2014/main" id="{3EAE479F-A482-73B6-5067-17EC11749260}"/>
              </a:ext>
            </a:extLst>
          </p:cNvPr>
          <p:cNvGrpSpPr/>
          <p:nvPr/>
        </p:nvGrpSpPr>
        <p:grpSpPr>
          <a:xfrm>
            <a:off x="8437818" y="2095866"/>
            <a:ext cx="548630" cy="548630"/>
            <a:chOff x="5360300" y="1016675"/>
            <a:chExt cx="3068400" cy="3068400"/>
          </a:xfrm>
        </p:grpSpPr>
        <p:sp>
          <p:nvSpPr>
            <p:cNvPr id="58" name="Google Shape;1233;p36">
              <a:extLst>
                <a:ext uri="{FF2B5EF4-FFF2-40B4-BE49-F238E27FC236}">
                  <a16:creationId xmlns:a16="http://schemas.microsoft.com/office/drawing/2014/main" id="{D6B76FC3-D5F8-A442-B5DC-BF28FB06BA4E}"/>
                </a:ext>
              </a:extLst>
            </p:cNvPr>
            <p:cNvSpPr/>
            <p:nvPr/>
          </p:nvSpPr>
          <p:spPr>
            <a:xfrm>
              <a:off x="5360300" y="1016675"/>
              <a:ext cx="3068400" cy="3068400"/>
            </a:xfrm>
            <a:prstGeom prst="ellipse">
              <a:avLst/>
            </a:prstGeom>
            <a:solidFill>
              <a:srgbClr val="002664"/>
            </a:solidFill>
            <a:ln w="6350">
              <a:solidFill>
                <a:schemeClr val="bg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59" name="Google Shape;1234;p36">
              <a:extLst>
                <a:ext uri="{FF2B5EF4-FFF2-40B4-BE49-F238E27FC236}">
                  <a16:creationId xmlns:a16="http://schemas.microsoft.com/office/drawing/2014/main" id="{94C56BDC-BDFE-0C85-CBEE-D7DBFCC11649}"/>
                </a:ext>
              </a:extLst>
            </p:cNvPr>
            <p:cNvGrpSpPr/>
            <p:nvPr/>
          </p:nvGrpSpPr>
          <p:grpSpPr>
            <a:xfrm>
              <a:off x="5973062" y="1583684"/>
              <a:ext cx="1842873" cy="1934383"/>
              <a:chOff x="5973062" y="1583684"/>
              <a:chExt cx="1842873" cy="1934383"/>
            </a:xfrm>
          </p:grpSpPr>
          <p:sp>
            <p:nvSpPr>
              <p:cNvPr id="60" name="Google Shape;1235;p36">
                <a:extLst>
                  <a:ext uri="{FF2B5EF4-FFF2-40B4-BE49-F238E27FC236}">
                    <a16:creationId xmlns:a16="http://schemas.microsoft.com/office/drawing/2014/main" id="{3CFAA05E-FC1C-1F8E-87C4-5BD1D5A51E11}"/>
                  </a:ext>
                </a:extLst>
              </p:cNvPr>
              <p:cNvSpPr/>
              <p:nvPr/>
            </p:nvSpPr>
            <p:spPr>
              <a:xfrm>
                <a:off x="6124572" y="1583684"/>
                <a:ext cx="1544759" cy="1934383"/>
              </a:xfrm>
              <a:custGeom>
                <a:avLst/>
                <a:gdLst/>
                <a:ahLst/>
                <a:cxnLst/>
                <a:rect l="l" t="t" r="r" b="b"/>
                <a:pathLst>
                  <a:path w="116191" h="145497" extrusionOk="0">
                    <a:moveTo>
                      <a:pt x="58575" y="3677"/>
                    </a:moveTo>
                    <a:cubicBezTo>
                      <a:pt x="63221" y="3677"/>
                      <a:pt x="64910" y="9057"/>
                      <a:pt x="64910" y="13277"/>
                    </a:cubicBezTo>
                    <a:lnTo>
                      <a:pt x="64910" y="17838"/>
                    </a:lnTo>
                    <a:cubicBezTo>
                      <a:pt x="62937" y="17714"/>
                      <a:pt x="60842" y="17345"/>
                      <a:pt x="58870" y="17345"/>
                    </a:cubicBezTo>
                    <a:cubicBezTo>
                      <a:pt x="58516" y="17328"/>
                      <a:pt x="58162" y="17320"/>
                      <a:pt x="57808" y="17320"/>
                    </a:cubicBezTo>
                    <a:cubicBezTo>
                      <a:pt x="55569" y="17320"/>
                      <a:pt x="53305" y="17625"/>
                      <a:pt x="50857" y="17838"/>
                    </a:cubicBezTo>
                    <a:lnTo>
                      <a:pt x="50857" y="13523"/>
                    </a:lnTo>
                    <a:cubicBezTo>
                      <a:pt x="50857" y="8593"/>
                      <a:pt x="51844" y="4648"/>
                      <a:pt x="57390" y="3786"/>
                    </a:cubicBezTo>
                    <a:cubicBezTo>
                      <a:pt x="57805" y="3712"/>
                      <a:pt x="58200" y="3677"/>
                      <a:pt x="58575" y="3677"/>
                    </a:cubicBezTo>
                    <a:close/>
                    <a:moveTo>
                      <a:pt x="58102" y="20968"/>
                    </a:moveTo>
                    <a:cubicBezTo>
                      <a:pt x="78238" y="20968"/>
                      <a:pt x="95921" y="37832"/>
                      <a:pt x="97821" y="57899"/>
                    </a:cubicBezTo>
                    <a:cubicBezTo>
                      <a:pt x="98437" y="64678"/>
                      <a:pt x="97698" y="71458"/>
                      <a:pt x="98684" y="78361"/>
                    </a:cubicBezTo>
                    <a:cubicBezTo>
                      <a:pt x="99670" y="86126"/>
                      <a:pt x="102505" y="93029"/>
                      <a:pt x="105463" y="100179"/>
                    </a:cubicBezTo>
                    <a:lnTo>
                      <a:pt x="10550" y="100179"/>
                    </a:lnTo>
                    <a:cubicBezTo>
                      <a:pt x="18069" y="82305"/>
                      <a:pt x="17946" y="78977"/>
                      <a:pt x="18192" y="60487"/>
                    </a:cubicBezTo>
                    <a:cubicBezTo>
                      <a:pt x="18685" y="39286"/>
                      <a:pt x="34833" y="22892"/>
                      <a:pt x="55788" y="21043"/>
                    </a:cubicBezTo>
                    <a:cubicBezTo>
                      <a:pt x="56562" y="20993"/>
                      <a:pt x="57334" y="20968"/>
                      <a:pt x="58102" y="20968"/>
                    </a:cubicBezTo>
                    <a:close/>
                    <a:moveTo>
                      <a:pt x="107559" y="104000"/>
                    </a:moveTo>
                    <a:cubicBezTo>
                      <a:pt x="108915" y="108437"/>
                      <a:pt x="114831" y="116326"/>
                      <a:pt x="109901" y="119285"/>
                    </a:cubicBezTo>
                    <a:cubicBezTo>
                      <a:pt x="109285" y="119565"/>
                      <a:pt x="89516" y="119641"/>
                      <a:pt x="68123" y="119641"/>
                    </a:cubicBezTo>
                    <a:cubicBezTo>
                      <a:pt x="42451" y="119641"/>
                      <a:pt x="14438" y="119531"/>
                      <a:pt x="14371" y="119531"/>
                    </a:cubicBezTo>
                    <a:cubicBezTo>
                      <a:pt x="13508" y="119531"/>
                      <a:pt x="12353" y="119593"/>
                      <a:pt x="11122" y="119593"/>
                    </a:cubicBezTo>
                    <a:cubicBezTo>
                      <a:pt x="7430" y="119593"/>
                      <a:pt x="3062" y="119038"/>
                      <a:pt x="3894" y="114601"/>
                    </a:cubicBezTo>
                    <a:cubicBezTo>
                      <a:pt x="4140" y="112875"/>
                      <a:pt x="7715" y="105849"/>
                      <a:pt x="8701" y="104000"/>
                    </a:cubicBezTo>
                    <a:close/>
                    <a:moveTo>
                      <a:pt x="74154" y="123599"/>
                    </a:moveTo>
                    <a:cubicBezTo>
                      <a:pt x="74278" y="129269"/>
                      <a:pt x="73415" y="132844"/>
                      <a:pt x="69347" y="136911"/>
                    </a:cubicBezTo>
                    <a:cubicBezTo>
                      <a:pt x="65900" y="140282"/>
                      <a:pt x="61799" y="141784"/>
                      <a:pt x="57820" y="141784"/>
                    </a:cubicBezTo>
                    <a:cubicBezTo>
                      <a:pt x="48991" y="141784"/>
                      <a:pt x="40763" y="134390"/>
                      <a:pt x="41613" y="123599"/>
                    </a:cubicBezTo>
                    <a:close/>
                    <a:moveTo>
                      <a:pt x="58922" y="0"/>
                    </a:moveTo>
                    <a:cubicBezTo>
                      <a:pt x="58470" y="0"/>
                      <a:pt x="58001" y="29"/>
                      <a:pt x="57514" y="88"/>
                    </a:cubicBezTo>
                    <a:cubicBezTo>
                      <a:pt x="49748" y="457"/>
                      <a:pt x="47283" y="6744"/>
                      <a:pt x="47283" y="13400"/>
                    </a:cubicBezTo>
                    <a:lnTo>
                      <a:pt x="47283" y="18577"/>
                    </a:lnTo>
                    <a:cubicBezTo>
                      <a:pt x="45311" y="18947"/>
                      <a:pt x="43338" y="19687"/>
                      <a:pt x="41366" y="20673"/>
                    </a:cubicBezTo>
                    <a:cubicBezTo>
                      <a:pt x="25342" y="27452"/>
                      <a:pt x="14864" y="43107"/>
                      <a:pt x="14494" y="60487"/>
                    </a:cubicBezTo>
                    <a:cubicBezTo>
                      <a:pt x="14371" y="64925"/>
                      <a:pt x="14618" y="69486"/>
                      <a:pt x="14371" y="73923"/>
                    </a:cubicBezTo>
                    <a:cubicBezTo>
                      <a:pt x="13385" y="85633"/>
                      <a:pt x="8331" y="95864"/>
                      <a:pt x="3401" y="106342"/>
                    </a:cubicBezTo>
                    <a:cubicBezTo>
                      <a:pt x="935" y="111396"/>
                      <a:pt x="-2886" y="117682"/>
                      <a:pt x="3524" y="122120"/>
                    </a:cubicBezTo>
                    <a:cubicBezTo>
                      <a:pt x="5447" y="123508"/>
                      <a:pt x="7555" y="123601"/>
                      <a:pt x="9768" y="123601"/>
                    </a:cubicBezTo>
                    <a:cubicBezTo>
                      <a:pt x="10108" y="123601"/>
                      <a:pt x="10451" y="123599"/>
                      <a:pt x="10797" y="123599"/>
                    </a:cubicBezTo>
                    <a:lnTo>
                      <a:pt x="38038" y="123599"/>
                    </a:lnTo>
                    <a:cubicBezTo>
                      <a:pt x="38038" y="125201"/>
                      <a:pt x="38038" y="126927"/>
                      <a:pt x="38284" y="128529"/>
                    </a:cubicBezTo>
                    <a:cubicBezTo>
                      <a:pt x="39566" y="137619"/>
                      <a:pt x="47899" y="145497"/>
                      <a:pt x="57138" y="145497"/>
                    </a:cubicBezTo>
                    <a:cubicBezTo>
                      <a:pt x="57671" y="145497"/>
                      <a:pt x="58208" y="145471"/>
                      <a:pt x="58746" y="145417"/>
                    </a:cubicBezTo>
                    <a:cubicBezTo>
                      <a:pt x="68238" y="145417"/>
                      <a:pt x="78345" y="138021"/>
                      <a:pt x="78345" y="123599"/>
                    </a:cubicBezTo>
                    <a:cubicBezTo>
                      <a:pt x="79133" y="123541"/>
                      <a:pt x="81192" y="123524"/>
                      <a:pt x="83908" y="123524"/>
                    </a:cubicBezTo>
                    <a:cubicBezTo>
                      <a:pt x="87656" y="123524"/>
                      <a:pt x="92656" y="123556"/>
                      <a:pt x="97298" y="123556"/>
                    </a:cubicBezTo>
                    <a:cubicBezTo>
                      <a:pt x="103504" y="123556"/>
                      <a:pt x="109071" y="123498"/>
                      <a:pt x="110147" y="123229"/>
                    </a:cubicBezTo>
                    <a:cubicBezTo>
                      <a:pt x="114215" y="122366"/>
                      <a:pt x="116804" y="118175"/>
                      <a:pt x="116064" y="114107"/>
                    </a:cubicBezTo>
                    <a:cubicBezTo>
                      <a:pt x="115448" y="111642"/>
                      <a:pt x="113476" y="108314"/>
                      <a:pt x="112366" y="105972"/>
                    </a:cubicBezTo>
                    <a:cubicBezTo>
                      <a:pt x="107559" y="95371"/>
                      <a:pt x="102505" y="84894"/>
                      <a:pt x="101889" y="73060"/>
                    </a:cubicBezTo>
                    <a:cubicBezTo>
                      <a:pt x="101765" y="68869"/>
                      <a:pt x="102012" y="64555"/>
                      <a:pt x="101889" y="60364"/>
                    </a:cubicBezTo>
                    <a:cubicBezTo>
                      <a:pt x="101149" y="40765"/>
                      <a:pt x="87590" y="23754"/>
                      <a:pt x="68731" y="18824"/>
                    </a:cubicBezTo>
                    <a:lnTo>
                      <a:pt x="68731" y="13523"/>
                    </a:lnTo>
                    <a:cubicBezTo>
                      <a:pt x="68731" y="7034"/>
                      <a:pt x="66007" y="0"/>
                      <a:pt x="58922" y="0"/>
                    </a:cubicBezTo>
                    <a:close/>
                  </a:path>
                </a:pathLst>
              </a:custGeom>
              <a:solidFill>
                <a:srgbClr val="FFFF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36;p36">
                <a:extLst>
                  <a:ext uri="{FF2B5EF4-FFF2-40B4-BE49-F238E27FC236}">
                    <a16:creationId xmlns:a16="http://schemas.microsoft.com/office/drawing/2014/main" id="{DF9881B5-9BD5-E828-2915-C7DD6787F44E}"/>
                  </a:ext>
                </a:extLst>
              </p:cNvPr>
              <p:cNvSpPr/>
              <p:nvPr/>
            </p:nvSpPr>
            <p:spPr>
              <a:xfrm>
                <a:off x="5973062" y="1904293"/>
                <a:ext cx="284167" cy="627657"/>
              </a:xfrm>
              <a:custGeom>
                <a:avLst/>
                <a:gdLst/>
                <a:ahLst/>
                <a:cxnLst/>
                <a:rect l="l" t="t" r="r" b="b"/>
                <a:pathLst>
                  <a:path w="21374" h="47210" extrusionOk="0">
                    <a:moveTo>
                      <a:pt x="19070" y="1"/>
                    </a:moveTo>
                    <a:cubicBezTo>
                      <a:pt x="19001" y="1"/>
                      <a:pt x="18933" y="4"/>
                      <a:pt x="18864" y="9"/>
                    </a:cubicBezTo>
                    <a:cubicBezTo>
                      <a:pt x="15906" y="1612"/>
                      <a:pt x="-118" y="16280"/>
                      <a:pt x="5" y="41796"/>
                    </a:cubicBezTo>
                    <a:cubicBezTo>
                      <a:pt x="5" y="43480"/>
                      <a:pt x="-199" y="47209"/>
                      <a:pt x="2092" y="47209"/>
                    </a:cubicBezTo>
                    <a:cubicBezTo>
                      <a:pt x="2317" y="47209"/>
                      <a:pt x="2565" y="47173"/>
                      <a:pt x="2840" y="47096"/>
                    </a:cubicBezTo>
                    <a:cubicBezTo>
                      <a:pt x="5059" y="46110"/>
                      <a:pt x="3826" y="42166"/>
                      <a:pt x="3826" y="39947"/>
                    </a:cubicBezTo>
                    <a:cubicBezTo>
                      <a:pt x="4073" y="16034"/>
                      <a:pt x="20344" y="4077"/>
                      <a:pt x="21083" y="2844"/>
                    </a:cubicBezTo>
                    <a:cubicBezTo>
                      <a:pt x="22024" y="1198"/>
                      <a:pt x="20497" y="1"/>
                      <a:pt x="19070" y="1"/>
                    </a:cubicBezTo>
                    <a:close/>
                  </a:path>
                </a:pathLst>
              </a:custGeom>
              <a:solidFill>
                <a:srgbClr val="8CE0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37;p36">
                <a:extLst>
                  <a:ext uri="{FF2B5EF4-FFF2-40B4-BE49-F238E27FC236}">
                    <a16:creationId xmlns:a16="http://schemas.microsoft.com/office/drawing/2014/main" id="{BA9FA5B1-D978-EF9D-38BF-C54202FC218A}"/>
                  </a:ext>
                </a:extLst>
              </p:cNvPr>
              <p:cNvSpPr/>
              <p:nvPr/>
            </p:nvSpPr>
            <p:spPr>
              <a:xfrm>
                <a:off x="7532871" y="1904306"/>
                <a:ext cx="283064" cy="628521"/>
              </a:xfrm>
              <a:custGeom>
                <a:avLst/>
                <a:gdLst/>
                <a:ahLst/>
                <a:cxnLst/>
                <a:rect l="l" t="t" r="r" b="b"/>
                <a:pathLst>
                  <a:path w="21291" h="47275" extrusionOk="0">
                    <a:moveTo>
                      <a:pt x="1681" y="0"/>
                    </a:moveTo>
                    <a:cubicBezTo>
                      <a:pt x="1624" y="0"/>
                      <a:pt x="1567" y="3"/>
                      <a:pt x="1509" y="8"/>
                    </a:cubicBezTo>
                    <a:cubicBezTo>
                      <a:pt x="-2806" y="1857"/>
                      <a:pt x="3358" y="5925"/>
                      <a:pt x="4837" y="7651"/>
                    </a:cubicBezTo>
                    <a:cubicBezTo>
                      <a:pt x="13095" y="16402"/>
                      <a:pt x="17780" y="28852"/>
                      <a:pt x="17533" y="41055"/>
                    </a:cubicBezTo>
                    <a:cubicBezTo>
                      <a:pt x="17533" y="43023"/>
                      <a:pt x="16337" y="47274"/>
                      <a:pt x="19254" y="47274"/>
                    </a:cubicBezTo>
                    <a:cubicBezTo>
                      <a:pt x="19443" y="47274"/>
                      <a:pt x="19650" y="47256"/>
                      <a:pt x="19875" y="47219"/>
                    </a:cubicBezTo>
                    <a:cubicBezTo>
                      <a:pt x="21724" y="46233"/>
                      <a:pt x="21231" y="43521"/>
                      <a:pt x="21231" y="41795"/>
                    </a:cubicBezTo>
                    <a:cubicBezTo>
                      <a:pt x="21847" y="27003"/>
                      <a:pt x="15561" y="12335"/>
                      <a:pt x="4837" y="2227"/>
                    </a:cubicBezTo>
                    <a:cubicBezTo>
                      <a:pt x="4011" y="1283"/>
                      <a:pt x="2959" y="0"/>
                      <a:pt x="1681" y="0"/>
                    </a:cubicBezTo>
                    <a:close/>
                  </a:path>
                </a:pathLst>
              </a:custGeom>
              <a:solidFill>
                <a:srgbClr val="8CE0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38;p36">
                <a:extLst>
                  <a:ext uri="{FF2B5EF4-FFF2-40B4-BE49-F238E27FC236}">
                    <a16:creationId xmlns:a16="http://schemas.microsoft.com/office/drawing/2014/main" id="{FC8B8620-7F9F-282B-D05F-D1FA5DADFBA2}"/>
                  </a:ext>
                </a:extLst>
              </p:cNvPr>
              <p:cNvSpPr/>
              <p:nvPr/>
            </p:nvSpPr>
            <p:spPr>
              <a:xfrm>
                <a:off x="6605638" y="1936813"/>
                <a:ext cx="309694" cy="144729"/>
              </a:xfrm>
              <a:custGeom>
                <a:avLst/>
                <a:gdLst/>
                <a:ahLst/>
                <a:cxnLst/>
                <a:rect l="l" t="t" r="r" b="b"/>
                <a:pathLst>
                  <a:path w="23294" h="10886" extrusionOk="0">
                    <a:moveTo>
                      <a:pt x="20770" y="1"/>
                    </a:moveTo>
                    <a:cubicBezTo>
                      <a:pt x="20597" y="1"/>
                      <a:pt x="20414" y="10"/>
                      <a:pt x="20220" y="29"/>
                    </a:cubicBezTo>
                    <a:cubicBezTo>
                      <a:pt x="14057" y="645"/>
                      <a:pt x="8510" y="2371"/>
                      <a:pt x="3333" y="5822"/>
                    </a:cubicBezTo>
                    <a:cubicBezTo>
                      <a:pt x="2224" y="6562"/>
                      <a:pt x="-118" y="7671"/>
                      <a:pt x="5" y="9273"/>
                    </a:cubicBezTo>
                    <a:cubicBezTo>
                      <a:pt x="193" y="10403"/>
                      <a:pt x="1101" y="10886"/>
                      <a:pt x="2069" y="10886"/>
                    </a:cubicBezTo>
                    <a:cubicBezTo>
                      <a:pt x="2368" y="10886"/>
                      <a:pt x="2672" y="10840"/>
                      <a:pt x="2963" y="10753"/>
                    </a:cubicBezTo>
                    <a:cubicBezTo>
                      <a:pt x="7647" y="7424"/>
                      <a:pt x="11099" y="5452"/>
                      <a:pt x="16892" y="4343"/>
                    </a:cubicBezTo>
                    <a:cubicBezTo>
                      <a:pt x="18371" y="4096"/>
                      <a:pt x="20837" y="4096"/>
                      <a:pt x="22193" y="3603"/>
                    </a:cubicBezTo>
                    <a:cubicBezTo>
                      <a:pt x="23714" y="3135"/>
                      <a:pt x="24013" y="1"/>
                      <a:pt x="20770" y="1"/>
                    </a:cubicBezTo>
                    <a:close/>
                  </a:path>
                </a:pathLst>
              </a:custGeom>
              <a:solidFill>
                <a:srgbClr val="FFFF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239;p36">
                <a:extLst>
                  <a:ext uri="{FF2B5EF4-FFF2-40B4-BE49-F238E27FC236}">
                    <a16:creationId xmlns:a16="http://schemas.microsoft.com/office/drawing/2014/main" id="{E032A478-BC3B-A4EC-47C5-5464A744F362}"/>
                  </a:ext>
                </a:extLst>
              </p:cNvPr>
              <p:cNvSpPr/>
              <p:nvPr/>
            </p:nvSpPr>
            <p:spPr>
              <a:xfrm>
                <a:off x="6113191" y="2059486"/>
                <a:ext cx="191568" cy="377897"/>
              </a:xfrm>
              <a:custGeom>
                <a:avLst/>
                <a:gdLst/>
                <a:ahLst/>
                <a:cxnLst/>
                <a:rect l="l" t="t" r="r" b="b"/>
                <a:pathLst>
                  <a:path w="14409" h="28424" extrusionOk="0">
                    <a:moveTo>
                      <a:pt x="12542" y="0"/>
                    </a:moveTo>
                    <a:cubicBezTo>
                      <a:pt x="12367" y="0"/>
                      <a:pt x="12192" y="16"/>
                      <a:pt x="12022" y="46"/>
                    </a:cubicBezTo>
                    <a:cubicBezTo>
                      <a:pt x="8694" y="909"/>
                      <a:pt x="1668" y="12003"/>
                      <a:pt x="312" y="23343"/>
                    </a:cubicBezTo>
                    <a:cubicBezTo>
                      <a:pt x="-40" y="25103"/>
                      <a:pt x="-615" y="28424"/>
                      <a:pt x="1984" y="28424"/>
                    </a:cubicBezTo>
                    <a:cubicBezTo>
                      <a:pt x="2117" y="28424"/>
                      <a:pt x="2258" y="28415"/>
                      <a:pt x="2408" y="28397"/>
                    </a:cubicBezTo>
                    <a:cubicBezTo>
                      <a:pt x="4750" y="27411"/>
                      <a:pt x="3887" y="24576"/>
                      <a:pt x="4257" y="22481"/>
                    </a:cubicBezTo>
                    <a:cubicBezTo>
                      <a:pt x="5982" y="9784"/>
                      <a:pt x="13378" y="3744"/>
                      <a:pt x="14118" y="2265"/>
                    </a:cubicBezTo>
                    <a:cubicBezTo>
                      <a:pt x="14981" y="755"/>
                      <a:pt x="13767" y="0"/>
                      <a:pt x="12542" y="0"/>
                    </a:cubicBezTo>
                    <a:close/>
                  </a:path>
                </a:pathLst>
              </a:custGeom>
              <a:solidFill>
                <a:srgbClr val="8CE0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240;p36">
                <a:extLst>
                  <a:ext uri="{FF2B5EF4-FFF2-40B4-BE49-F238E27FC236}">
                    <a16:creationId xmlns:a16="http://schemas.microsoft.com/office/drawing/2014/main" id="{A2F38032-A29F-DD89-4F36-9B2D0C8EBEB5}"/>
                  </a:ext>
                </a:extLst>
              </p:cNvPr>
              <p:cNvSpPr/>
              <p:nvPr/>
            </p:nvSpPr>
            <p:spPr>
              <a:xfrm>
                <a:off x="7491364" y="2058449"/>
                <a:ext cx="183165" cy="378588"/>
              </a:xfrm>
              <a:custGeom>
                <a:avLst/>
                <a:gdLst/>
                <a:ahLst/>
                <a:cxnLst/>
                <a:rect l="l" t="t" r="r" b="b"/>
                <a:pathLst>
                  <a:path w="13777" h="28476" extrusionOk="0">
                    <a:moveTo>
                      <a:pt x="1585" y="1"/>
                    </a:moveTo>
                    <a:cubicBezTo>
                      <a:pt x="1573" y="1"/>
                      <a:pt x="1561" y="1"/>
                      <a:pt x="1549" y="1"/>
                    </a:cubicBezTo>
                    <a:cubicBezTo>
                      <a:pt x="-2149" y="1357"/>
                      <a:pt x="1796" y="4439"/>
                      <a:pt x="2905" y="6041"/>
                    </a:cubicBezTo>
                    <a:cubicBezTo>
                      <a:pt x="6356" y="10848"/>
                      <a:pt x="8822" y="16395"/>
                      <a:pt x="9684" y="22189"/>
                    </a:cubicBezTo>
                    <a:cubicBezTo>
                      <a:pt x="10054" y="24531"/>
                      <a:pt x="9438" y="27859"/>
                      <a:pt x="12273" y="28475"/>
                    </a:cubicBezTo>
                    <a:cubicBezTo>
                      <a:pt x="17807" y="25647"/>
                      <a:pt x="6656" y="1"/>
                      <a:pt x="1585" y="1"/>
                    </a:cubicBezTo>
                    <a:close/>
                  </a:path>
                </a:pathLst>
              </a:custGeom>
              <a:solidFill>
                <a:srgbClr val="8CE0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241;p36">
                <a:extLst>
                  <a:ext uri="{FF2B5EF4-FFF2-40B4-BE49-F238E27FC236}">
                    <a16:creationId xmlns:a16="http://schemas.microsoft.com/office/drawing/2014/main" id="{A76245FA-6651-58B9-5BDC-BC5744E0CAD4}"/>
                  </a:ext>
                </a:extLst>
              </p:cNvPr>
              <p:cNvSpPr/>
              <p:nvPr/>
            </p:nvSpPr>
            <p:spPr>
              <a:xfrm>
                <a:off x="6441937" y="2104343"/>
                <a:ext cx="143613" cy="283994"/>
              </a:xfrm>
              <a:custGeom>
                <a:avLst/>
                <a:gdLst/>
                <a:ahLst/>
                <a:cxnLst/>
                <a:rect l="l" t="t" r="r" b="b"/>
                <a:pathLst>
                  <a:path w="10802" h="21361" extrusionOk="0">
                    <a:moveTo>
                      <a:pt x="8374" y="1"/>
                    </a:moveTo>
                    <a:cubicBezTo>
                      <a:pt x="4764" y="2166"/>
                      <a:pt x="-3778" y="21360"/>
                      <a:pt x="1891" y="21360"/>
                    </a:cubicBezTo>
                    <a:cubicBezTo>
                      <a:pt x="2030" y="21360"/>
                      <a:pt x="2177" y="21349"/>
                      <a:pt x="2334" y="21325"/>
                    </a:cubicBezTo>
                    <a:cubicBezTo>
                      <a:pt x="4306" y="20586"/>
                      <a:pt x="3936" y="17997"/>
                      <a:pt x="4183" y="16148"/>
                    </a:cubicBezTo>
                    <a:cubicBezTo>
                      <a:pt x="4799" y="12574"/>
                      <a:pt x="6401" y="8752"/>
                      <a:pt x="8374" y="5671"/>
                    </a:cubicBezTo>
                    <a:cubicBezTo>
                      <a:pt x="8990" y="4561"/>
                      <a:pt x="10099" y="3698"/>
                      <a:pt x="10469" y="2589"/>
                    </a:cubicBezTo>
                    <a:cubicBezTo>
                      <a:pt x="11455" y="987"/>
                      <a:pt x="10099" y="1"/>
                      <a:pt x="8374" y="1"/>
                    </a:cubicBezTo>
                    <a:close/>
                  </a:path>
                </a:pathLst>
              </a:custGeom>
              <a:solidFill>
                <a:srgbClr val="FFFFFF"/>
              </a:solidFill>
              <a:ln w="63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8955413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904B9210B99B4FA9E85A739F008746" ma:contentTypeVersion="20" ma:contentTypeDescription="Create a new document." ma:contentTypeScope="" ma:versionID="84698a7a340151b864d071e5019128ef">
  <xsd:schema xmlns:xsd="http://www.w3.org/2001/XMLSchema" xmlns:xs="http://www.w3.org/2001/XMLSchema" xmlns:p="http://schemas.microsoft.com/office/2006/metadata/properties" xmlns:ns2="063f31f4-c326-4d72-9eeb-d1af1187bebc" xmlns:ns3="aadb97e7-ef8b-4a10-9e28-44ef6aa54c77" targetNamespace="http://schemas.microsoft.com/office/2006/metadata/properties" ma:root="true" ma:fieldsID="0413292961afba428e2826c106d9f624" ns2:_="" ns3:_="">
    <xsd:import namespace="063f31f4-c326-4d72-9eeb-d1af1187bebc"/>
    <xsd:import namespace="aadb97e7-ef8b-4a10-9e28-44ef6aa54c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Explanatory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3f31f4-c326-4d72-9eeb-d1af1187be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Explanatorynotes" ma:index="26" nillable="true" ma:displayName="Explanatory notes" ma:description="Reason for the artefact and its presence in this folder" ma:format="Dropdown" ma:internalName="Explanatorynotes">
      <xsd:simpleType>
        <xsd:restriction base="dms:Note">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db97e7-ef8b-4a10-9e28-44ef6aa54c7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a38b62-942b-40aa-aab2-8483ad9e51f0}" ma:internalName="TaxCatchAll" ma:showField="CatchAllData" ma:web="aadb97e7-ef8b-4a10-9e28-44ef6aa54c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Explanatorynotes xmlns="063f31f4-c326-4d72-9eeb-d1af1187bebc" xsi:nil="true"/>
    <TaxCatchAll xmlns="aadb97e7-ef8b-4a10-9e28-44ef6aa54c77" xsi:nil="true"/>
    <lcf76f155ced4ddcb4097134ff3c332f xmlns="063f31f4-c326-4d72-9eeb-d1af1187beb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D4402A-7DA0-4361-9575-4356A8AA3A3A}">
  <ds:schemaRefs>
    <ds:schemaRef ds:uri="http://schemas.microsoft.com/sharepoint/v3/contenttype/forms"/>
  </ds:schemaRefs>
</ds:datastoreItem>
</file>

<file path=customXml/itemProps2.xml><?xml version="1.0" encoding="utf-8"?>
<ds:datastoreItem xmlns:ds="http://schemas.openxmlformats.org/officeDocument/2006/customXml" ds:itemID="{74B57F3D-B508-4846-89D0-B46164F988D9}">
  <ds:schemaRefs>
    <ds:schemaRef ds:uri="063f31f4-c326-4d72-9eeb-d1af1187bebc"/>
    <ds:schemaRef ds:uri="aadb97e7-ef8b-4a10-9e28-44ef6aa54c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93305E7-1D00-4FDB-8F0A-D066747AF6AD}">
  <ds:schemaRefs>
    <ds:schemaRef ds:uri="063f31f4-c326-4d72-9eeb-d1af1187bebc"/>
    <ds:schemaRef ds:uri="aadb97e7-ef8b-4a10-9e28-44ef6aa54c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TotalTime>
  <Words>3546</Words>
  <Application>Microsoft Office PowerPoint</Application>
  <PresentationFormat>On-screen Show (16:9)</PresentationFormat>
  <Paragraphs>323</Paragraphs>
  <Slides>26</Slides>
  <Notes>26</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Public Sans Black</vt:lpstr>
      <vt:lpstr>Public Sans ExtraBold</vt:lpstr>
      <vt:lpstr>Segoe UI</vt:lpstr>
      <vt:lpstr>Calibri</vt:lpstr>
      <vt:lpstr>Public Sans Light</vt:lpstr>
      <vt:lpstr>PublicSans</vt:lpstr>
      <vt:lpstr>Public Sans</vt:lpstr>
      <vt:lpstr>Public Sans SemiBold</vt:lpstr>
      <vt:lpstr>Public Sans Medium</vt:lpstr>
      <vt:lpstr>Arial</vt:lpstr>
      <vt:lpstr>Simple Light</vt:lpstr>
      <vt:lpstr>How to use this resource </vt:lpstr>
      <vt:lpstr>Transition to Kindergarten at blank public school </vt:lpstr>
      <vt:lpstr>Session agenda</vt:lpstr>
      <vt:lpstr>Acknowledgement of Country</vt:lpstr>
      <vt:lpstr>Get to know our school and Kindergarten</vt:lpstr>
      <vt:lpstr>Overview of our school</vt:lpstr>
      <vt:lpstr>The Kindergarten team</vt:lpstr>
      <vt:lpstr>The Kindergarten space</vt:lpstr>
      <vt:lpstr>The Kindergarten routine</vt:lpstr>
      <vt:lpstr>The kindergarten curriculum and continuity of learning</vt:lpstr>
      <vt:lpstr>The importance of play in the Kindergarten classroom</vt:lpstr>
      <vt:lpstr>Best Start Kindergarten Assessment</vt:lpstr>
      <vt:lpstr>Why is transition important?</vt:lpstr>
      <vt:lpstr>Setting our children up for success</vt:lpstr>
      <vt:lpstr>What is important when your children are starting Kindergarten?</vt:lpstr>
      <vt:lpstr>What can you do to support your child's transition to school?</vt:lpstr>
      <vt:lpstr>Tips to prepare for Kindergarten</vt:lpstr>
      <vt:lpstr>What to do before your child’s first day</vt:lpstr>
      <vt:lpstr>The first day of Kindergarten</vt:lpstr>
      <vt:lpstr>Finding support</vt:lpstr>
      <vt:lpstr>Questions</vt:lpstr>
      <vt:lpstr>Additional resources you may like to share with parents</vt:lpstr>
      <vt:lpstr>Resources for families from the department webpages</vt:lpstr>
      <vt:lpstr>Books about starting school</vt:lpstr>
      <vt:lpstr>Videos about starting school from the department</vt:lpstr>
      <vt:lpstr>Relevant translated documents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NSW Department of Education</dc:creator>
  <dcterms:modified xsi:type="dcterms:W3CDTF">2025-08-08T04:27:17Z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2024-12-06T03:30:38Z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097f26de-43fb-4f0f-ab97-33d545450954</vt:lpwstr>
  </property>
  <property fmtid="{D5CDD505-2E9C-101B-9397-08002B2CF9AE}" pid="8" name="MSIP_Label_b603dfd7-d93a-4381-a340-2995d8282205_ContentBits">
    <vt:lpwstr>0</vt:lpwstr>
  </property>
  <property fmtid="{D5CDD505-2E9C-101B-9397-08002B2CF9AE}" pid="9" name="ContentTypeId">
    <vt:lpwstr>0x010100BD904B9210B99B4FA9E85A739F008746</vt:lpwstr>
  </property>
  <property fmtid="{D5CDD505-2E9C-101B-9397-08002B2CF9AE}" pid="10" name="MediaServiceImageTags">
    <vt:lpwstr/>
  </property>
</Properties>
</file>