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65" r:id="rId4"/>
  </p:sldMasterIdLst>
  <p:notesMasterIdLst>
    <p:notesMasterId r:id="rId41"/>
  </p:notesMasterIdLst>
  <p:handoutMasterIdLst>
    <p:handoutMasterId r:id="rId42"/>
  </p:handoutMasterIdLst>
  <p:sldIdLst>
    <p:sldId id="2147480269" r:id="rId5"/>
    <p:sldId id="26636" r:id="rId6"/>
    <p:sldId id="26409" r:id="rId7"/>
    <p:sldId id="26609" r:id="rId8"/>
    <p:sldId id="26624" r:id="rId9"/>
    <p:sldId id="2147480264" r:id="rId10"/>
    <p:sldId id="26625" r:id="rId11"/>
    <p:sldId id="26626" r:id="rId12"/>
    <p:sldId id="26627" r:id="rId13"/>
    <p:sldId id="26628" r:id="rId14"/>
    <p:sldId id="26629" r:id="rId15"/>
    <p:sldId id="26589" r:id="rId16"/>
    <p:sldId id="26585" r:id="rId17"/>
    <p:sldId id="26584" r:id="rId18"/>
    <p:sldId id="26586" r:id="rId19"/>
    <p:sldId id="26583" r:id="rId20"/>
    <p:sldId id="26665" r:id="rId21"/>
    <p:sldId id="26633" r:id="rId22"/>
    <p:sldId id="26631" r:id="rId23"/>
    <p:sldId id="26632" r:id="rId24"/>
    <p:sldId id="26634" r:id="rId25"/>
    <p:sldId id="2147480247" r:id="rId26"/>
    <p:sldId id="2147480260" r:id="rId27"/>
    <p:sldId id="2147480261" r:id="rId28"/>
    <p:sldId id="2147480262" r:id="rId29"/>
    <p:sldId id="2147480263" r:id="rId30"/>
    <p:sldId id="26614" r:id="rId31"/>
    <p:sldId id="2147480265" r:id="rId32"/>
    <p:sldId id="26615" r:id="rId33"/>
    <p:sldId id="2147480266" r:id="rId34"/>
    <p:sldId id="26616" r:id="rId35"/>
    <p:sldId id="2147480267" r:id="rId36"/>
    <p:sldId id="26617" r:id="rId37"/>
    <p:sldId id="2147480268" r:id="rId38"/>
    <p:sldId id="360" r:id="rId39"/>
    <p:sldId id="361" r:id="rId40"/>
  </p:sldIdLst>
  <p:sldSz cx="12192000" cy="6858000"/>
  <p:notesSz cx="6858000" cy="9144000"/>
  <p:embeddedFontLst>
    <p:embeddedFont>
      <p:font typeface="Public Sans" pitchFamily="2" charset="0"/>
      <p:regular r:id="rId43"/>
      <p:bold r:id="rId44"/>
      <p:italic r:id="rId45"/>
      <p:boldItalic r:id="rId46"/>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Instructions for teachers" id="{E2540145-C446-48E2-9140-9B215E91A42D}">
          <p14:sldIdLst>
            <p14:sldId id="2147480269"/>
            <p14:sldId id="26636"/>
          </p14:sldIdLst>
        </p14:section>
        <p14:section name="Learning intentions and success criteria – Individual" id="{99969506-1D1B-1447-AE9D-4E98547FD42A}">
          <p14:sldIdLst>
            <p14:sldId id="26409"/>
            <p14:sldId id="26609"/>
            <p14:sldId id="26624"/>
            <p14:sldId id="2147480264"/>
            <p14:sldId id="26625"/>
            <p14:sldId id="26626"/>
            <p14:sldId id="26627"/>
            <p14:sldId id="26628"/>
            <p14:sldId id="26629"/>
            <p14:sldId id="26589"/>
            <p14:sldId id="26585"/>
            <p14:sldId id="26584"/>
            <p14:sldId id="26586"/>
            <p14:sldId id="26583"/>
            <p14:sldId id="26665"/>
            <p14:sldId id="26633"/>
            <p14:sldId id="26631"/>
            <p14:sldId id="26632"/>
            <p14:sldId id="26634"/>
            <p14:sldId id="2147480247"/>
            <p14:sldId id="2147480260"/>
            <p14:sldId id="2147480261"/>
            <p14:sldId id="2147480262"/>
            <p14:sldId id="2147480263"/>
            <p14:sldId id="26614"/>
            <p14:sldId id="2147480265"/>
            <p14:sldId id="26615"/>
            <p14:sldId id="2147480266"/>
            <p14:sldId id="26616"/>
            <p14:sldId id="2147480267"/>
            <p14:sldId id="26617"/>
            <p14:sldId id="2147480268"/>
          </p14:sldIdLst>
        </p14:section>
        <p14:section name="References &amp; copyright" id="{DBC31484-F5F8-4CB1-8DB4-A562A9780899}">
          <p14:sldIdLst>
            <p14:sldId id="360"/>
            <p14:sldId id="361"/>
          </p14:sldIdLst>
        </p14:section>
      </p14:sectionLst>
    </p:ex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F99"/>
    <a:srgbClr val="939393"/>
    <a:srgbClr val="EDDCD2"/>
    <a:srgbClr val="FEC7B4"/>
    <a:srgbClr val="D9B3FF"/>
    <a:srgbClr val="D4E09B"/>
    <a:srgbClr val="FFCC66"/>
    <a:srgbClr val="FFFF99"/>
    <a:srgbClr val="BAECFF"/>
    <a:srgbClr val="FF97A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116203-E2A4-4492-A126-857F689D3091}" v="1" dt="2026-06-17T23:09:39.613"/>
  </p1510:revLst>
</p1510:revInfo>
</file>

<file path=ppt/tableStyles.xml><?xml version="1.0" encoding="utf-8"?>
<a:tblStyleLst xmlns:a="http://schemas.openxmlformats.org/drawingml/2006/main" def="{5A111915-BE36-4E01-A7E5-04B1672EAD32}">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02"/>
    <p:restoredTop sz="94689"/>
  </p:normalViewPr>
  <p:slideViewPr>
    <p:cSldViewPr snapToGrid="0">
      <p:cViewPr varScale="1">
        <p:scale>
          <a:sx n="91" d="100"/>
          <a:sy n="91" d="100"/>
        </p:scale>
        <p:origin x="570" y="90"/>
      </p:cViewPr>
      <p:guideLst>
        <p:guide orient="horz" pos="2160"/>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3.fntdata"/><Relationship Id="rId53" Type="http://schemas.microsoft.com/office/2018/10/relationships/authors" Target="author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2.fntdata"/><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1.fntdata"/><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4.fntdata"/><Relationship Id="rId20" Type="http://schemas.openxmlformats.org/officeDocument/2006/relationships/slide" Target="slides/slide1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ristopher Farlow" userId="1d6e7c80-f391-4c69-991c-b443ceeb1639" providerId="ADAL" clId="{B46617A6-1AF1-4623-9745-E148F6FEB95D}"/>
    <pc:docChg chg="modSld">
      <pc:chgData name="Christopher Farlow" userId="1d6e7c80-f391-4c69-991c-b443ceeb1639" providerId="ADAL" clId="{B46617A6-1AF1-4623-9745-E148F6FEB95D}" dt="2026-05-26T22:37:45.551" v="0" actId="962"/>
      <pc:docMkLst>
        <pc:docMk/>
      </pc:docMkLst>
      <pc:sldChg chg="modSp mod">
        <pc:chgData name="Christopher Farlow" userId="1d6e7c80-f391-4c69-991c-b443ceeb1639" providerId="ADAL" clId="{B46617A6-1AF1-4623-9745-E148F6FEB95D}" dt="2026-05-26T22:37:45.551" v="0" actId="962"/>
        <pc:sldMkLst>
          <pc:docMk/>
          <pc:sldMk cId="4209269937" sldId="26625"/>
        </pc:sldMkLst>
        <pc:picChg chg="mod">
          <ac:chgData name="Christopher Farlow" userId="1d6e7c80-f391-4c69-991c-b443ceeb1639" providerId="ADAL" clId="{B46617A6-1AF1-4623-9745-E148F6FEB95D}" dt="2026-05-26T22:37:45.551" v="0" actId="962"/>
          <ac:picMkLst>
            <pc:docMk/>
            <pc:sldMk cId="4209269937" sldId="26625"/>
            <ac:picMk id="19" creationId="{35535155-01CB-E6AD-9214-5BCDD37435C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18/06/2026</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18/06/2026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1pPr>
    <a:lvl2pPr marL="609585"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2pPr>
    <a:lvl3pPr marL="1219170"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3pPr>
    <a:lvl4pPr marL="1828754"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4pPr>
    <a:lvl5pPr marL="2438339" algn="l" defTabSz="1219170" rtl="0" eaLnBrk="1" latinLnBrk="0" hangingPunct="1">
      <a:defRPr sz="1600" kern="1200">
        <a:solidFill>
          <a:schemeClr val="tx1"/>
        </a:solidFill>
        <a:latin typeface="Arial" panose="020B0604020202020204" pitchFamily="34" charset="0"/>
        <a:ea typeface="+mn-ea"/>
        <a:cs typeface="Arial" panose="020B0604020202020204" pitchFamily="34" charset="0"/>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1">
                <a:solidFill>
                  <a:srgbClr val="22272B"/>
                </a:solidFill>
                <a:latin typeface="+mn-lt"/>
              </a:rPr>
              <a:t>Teacher notes: </a:t>
            </a:r>
            <a:r>
              <a:rPr lang="en-AU" sz="1600" b="0">
                <a:solidFill>
                  <a:srgbClr val="22272B"/>
                </a:solidFill>
                <a:latin typeface="+mn-lt"/>
              </a:rPr>
              <a:t>t</a:t>
            </a:r>
            <a:r>
              <a:rPr lang="en-AU" sz="1600">
                <a:solidFill>
                  <a:srgbClr val="22272B"/>
                </a:solidFill>
                <a:latin typeface="+mn-lt"/>
              </a:rPr>
              <a:t>his resource contains a template for the student playwright’s journal, including slides for students to record their documentation prompt responses, which will be redrafted for Part B of the sample assessment task. Classroom teachers are encouraged to provide students with a copy of this section of the PowerPoint to use to record their collaborative and individual work.</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77941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CC8E6-D216-D416-60BA-B1FA7FC8DB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E49C2-4C50-F461-1146-39CC63B2C0A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BC738A6-92D3-085F-7286-1FE8C5ABB77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4A2A1E82-CEC9-B44C-350B-21351F13234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659205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D7241C-BA55-42CF-63E9-E7036DD0D9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8AF9D3A-DE7F-2AF9-12F7-B633DB45943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17703ED-4213-1A57-AD18-EE7F08E0220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B1D8D2E-38AD-6F6B-BC1F-082AC0B9F3F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523845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3E931-30A3-CAF7-5BFF-C1B7EB315F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77D4A70-8568-4554-1EDC-4F0C1D68973D}"/>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56CB205-FC76-2E90-E862-3937FE566BC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F84F1B3-A8CC-E36B-CE33-35AEA91D7F9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6867507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2BB70-8174-CBF2-CD0F-4E9FC3C4DE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0DB8152-3A33-F1D6-410A-F327725630E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3049EF4-7585-E564-9A9A-011BF8EFCEE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E76D1EA-4989-961C-3B21-B7C99DE6FB4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3872142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189C6-1C08-3D2E-E09B-48F1AD31E8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A348C8A-00A1-35D7-23D7-5EDAE6636B0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D039A38-3F81-8C1E-61AA-5DD96B9115BD}"/>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0509931D-81F7-271B-5456-973E07FB299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4909744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2E12A-829A-574F-E769-BC53A565F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40C6F2-48C5-3B8C-9075-4183C6E75B9B}"/>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5228FA1-739D-DAF9-FA93-11634377A69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73B6E8B-74C4-40CE-7C94-A4037F961C0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79900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18023-8FB7-9D35-3D47-49B374FEFED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9A002C-FA48-3406-5A8B-4812728D4AB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E0FD4695-A0FE-3A5D-F317-1868A10254F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60EDF32B-1127-7FC3-60E7-8923CEF2ED9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666419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D6F9D-8029-D6EB-81FA-4F81268EBC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3C6214-58F2-2D02-B4F6-A44CBE902AF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606C83F-FCA5-42D0-DD00-13A6E2F7763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6FDD3FD-C869-E193-479D-8EC3F49DAA4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6423689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A85033-59C2-D77F-794C-6F12EBD9F0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A45AACE-73B5-3A1E-F079-1BF3EE5F04D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064DAAC-91D1-7D7F-1D23-F6889EA101D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93A0414-FF2C-CABA-86AE-58648DB3457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231166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B88F0-6DFC-338D-BDA6-DFFC974BC1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6626DC-4813-1027-C395-743786DE749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A797F3-9FBB-6FE5-280C-6D9A827F877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B1903D8-377F-5B5D-832D-8DB7A23420CD}"/>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5190950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61D857-332F-7F4A-F4F9-ED83E1FA2F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EFACD7-7F97-68C6-B3BA-C9531081209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429F8F9A-92CD-C2B6-10EE-F855FF18D402}"/>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F46C9A3-E501-3C4C-6447-E72BB8E48EBC}"/>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014450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A3C0E-E46B-4969-F1E1-EF880CF637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B2EC93-2815-FD15-6E24-0DDE6E7C7F16}"/>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F4D77C89-D318-3701-51C9-8845A4F0671A}"/>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31C2ADF8-4CBA-FA37-46B9-E20EFAA6517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1617974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285E7-D970-C945-BC68-E4DAAC8878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3DBAB0-1F51-82B5-13CC-55A34C3C66D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7947B43D-40D2-00B0-839F-070CDB4E031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F53F2D6-036B-CDD0-893B-39AB6359B95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596787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7DF93-24D3-7DE3-3C86-E7CAEB607A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2E86AF-D3AD-C36B-DE15-14C968383E2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6803014B-2B20-C9D0-5185-92F01C6B07C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5889C4F-F46C-4D73-C698-2A11ABB936FE}"/>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826460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D63B37-8D27-D02D-5E06-81B97D0A5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95B440-9E36-5CE2-EAC3-5C92D8C0FFF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7F50EB1-D950-C765-C5A6-488B93E18FB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740727D-78CA-5985-E514-B72862D097F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9268875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D5F92-3EC7-B253-EF09-93267A6F2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02FE95-D655-8887-AB88-53B19EE224C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7EDA2D-2C27-DE77-638A-AA74A7EBB4E7}"/>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96E30F61-9B13-E4F7-F0A1-8E2B90CE78D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0975542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35</a:t>
            </a:fld>
            <a:endParaRPr lang="en-AU"/>
          </a:p>
        </p:txBody>
      </p:sp>
    </p:spTree>
    <p:extLst>
      <p:ext uri="{BB962C8B-B14F-4D97-AF65-F5344CB8AC3E}">
        <p14:creationId xmlns:p14="http://schemas.microsoft.com/office/powerpoint/2010/main" val="228557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AU"/>
          </a:p>
        </p:txBody>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36</a:t>
            </a:fld>
            <a:endParaRPr lang="en-AU"/>
          </a:p>
        </p:txBody>
      </p:sp>
    </p:spTree>
    <p:extLst>
      <p:ext uri="{BB962C8B-B14F-4D97-AF65-F5344CB8AC3E}">
        <p14:creationId xmlns:p14="http://schemas.microsoft.com/office/powerpoint/2010/main" val="1810535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E9670-96F8-70D6-AD18-5FC28422ED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3AA23A6-8C27-583C-6927-D252343C6DC7}"/>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9BC052B2-07E9-A97D-011C-FFDC758CA82B}"/>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854A5F41-C754-B379-5DC8-A55DA6AC813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883910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3FA171-0EB4-C196-C27D-63399912DD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8B3B8-A0CE-6389-1B08-9F65AFB46455}"/>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8F189FAD-43C0-DC01-1CDF-00022DC34A59}"/>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FC4CE89-75E4-0C04-E1E7-E7DF7D279F35}"/>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577318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EDDC81-5C54-8A3F-4B81-4D088AD12D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3AFB9E-92BB-D78C-251C-C81046C251A8}"/>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390AA88E-8133-1731-2110-32CB54AD3C2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51754080-78B3-F7A2-2F34-9621C1C9ECF0}"/>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3553283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146E2-D715-7653-7C96-68083A262F5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69C7D-B7AA-0D85-53CA-79AA7E7DF929}"/>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105CC3F2-96BF-3284-B9C0-0E20E71C11A3}"/>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ED0E389-D07B-8B28-339A-7C34DA4D092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29034617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D8F106-DC00-066F-7E92-2F9542238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D0BEE1-795A-1970-BEE6-20D1FE8C2750}"/>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BCAA087A-1331-4544-8EFF-E42B9E1308B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A3F166DE-D328-B8A7-BAFC-A0795BA87E21}"/>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213953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07D384-6710-FBAB-BF9D-682E983DC7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DCFA75-96AC-9761-4A7B-7E143DE82B2E}"/>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294F66D0-B0A9-E951-F597-926D33756894}"/>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C23AB2A3-F757-D0CF-3FEB-B6EDD5635E06}"/>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4908508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52E8D-53D3-ECE4-48AF-0EFD6C8643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B5EA14-C9F2-D40B-25B4-1DCB342334E4}"/>
              </a:ext>
            </a:extLst>
          </p:cNvPr>
          <p:cNvSpPr>
            <a:spLocks noGrp="1" noRot="1" noChangeAspect="1"/>
          </p:cNvSpPr>
          <p:nvPr>
            <p:ph type="sldImg"/>
          </p:nvPr>
        </p:nvSpPr>
        <p:spPr/>
        <p:txBody>
          <a:bodyPr/>
          <a:lstStyle/>
          <a:p>
            <a:endParaRPr lang="en-AU"/>
          </a:p>
        </p:txBody>
      </p:sp>
      <p:sp>
        <p:nvSpPr>
          <p:cNvPr id="3" name="Notes Placeholder 2">
            <a:extLst>
              <a:ext uri="{FF2B5EF4-FFF2-40B4-BE49-F238E27FC236}">
                <a16:creationId xmlns:a16="http://schemas.microsoft.com/office/drawing/2014/main" id="{0BF3ABDF-AA23-2DBC-EA45-C7F89515B9E6}"/>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D145A034-BF24-10CB-9A04-CE823968C0DA}"/>
              </a:ext>
            </a:extLst>
          </p:cNvPr>
          <p:cNvSpPr>
            <a:spLocks noGrp="1"/>
          </p:cNvSpPr>
          <p:nvPr>
            <p:ph type="sldNum" sz="quarter" idx="5"/>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B07158C4-A119-4B78-9DE8-A50001BC31DC}" type="slidenum">
              <a:rPr kumimoji="0" lang="en-AU" sz="1200" b="0" i="0" u="none" strike="noStrike" kern="1200" cap="none" spc="0" normalizeH="0" baseline="0" noProof="0" smtClean="0">
                <a:ln>
                  <a:noFill/>
                </a:ln>
                <a:solidFill>
                  <a:prstClr val="black"/>
                </a:solidFill>
                <a:effectLst/>
                <a:uLnTx/>
                <a:uFillTx/>
                <a:latin typeface="Public Sans" pitchFamily="2" charset="0"/>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prstClr val="black"/>
              </a:solidFill>
              <a:effectLst/>
              <a:uLnTx/>
              <a:uFillTx/>
              <a:latin typeface="Public Sans" pitchFamily="2" charset="0"/>
              <a:ea typeface="+mn-ea"/>
              <a:cs typeface="+mn-cs"/>
            </a:endParaRPr>
          </a:p>
        </p:txBody>
      </p:sp>
    </p:spTree>
    <p:extLst>
      <p:ext uri="{BB962C8B-B14F-4D97-AF65-F5344CB8AC3E}">
        <p14:creationId xmlns:p14="http://schemas.microsoft.com/office/powerpoint/2010/main" val="149558810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EA17B1F9-1883-FB0F-19DA-8B4A4053535B}"/>
              </a:ext>
            </a:extLst>
          </p:cNvPr>
          <p:cNvSpPr/>
          <p:nvPr userDrawn="1"/>
        </p:nvSpPr>
        <p:spPr>
          <a:xfrm>
            <a:off x="7128000" y="0"/>
            <a:ext cx="5064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6" name="Rectangle 5">
            <a:extLst>
              <a:ext uri="{FF2B5EF4-FFF2-40B4-BE49-F238E27FC236}">
                <a16:creationId xmlns:a16="http://schemas.microsoft.com/office/drawing/2014/main" id="{6E6ACE4A-E374-4533-BE29-9C2AA078581F}"/>
              </a:ext>
              <a:ext uri="{C183D7F6-B498-43B3-948B-1728B52AA6E4}">
                <adec:decorative xmlns:adec="http://schemas.microsoft.com/office/drawing/2017/decorative" val="1"/>
              </a:ext>
            </a:extLst>
          </p:cNvPr>
          <p:cNvSpPr/>
          <p:nvPr userDrawn="1"/>
        </p:nvSpPr>
        <p:spPr>
          <a:xfrm>
            <a:off x="0" y="0"/>
            <a:ext cx="7128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bg1"/>
              </a:solidFill>
              <a:latin typeface="Public Sans" pitchFamily="2" charset="0"/>
            </a:endParaRPr>
          </a:p>
        </p:txBody>
      </p:sp>
      <p:cxnSp>
        <p:nvCxnSpPr>
          <p:cNvPr id="8" name="Straight Connector 7">
            <a:extLst>
              <a:ext uri="{FF2B5EF4-FFF2-40B4-BE49-F238E27FC236}">
                <a16:creationId xmlns:a16="http://schemas.microsoft.com/office/drawing/2014/main" id="{1379E5D7-4594-7BEA-DCDE-7C07259A2A00}"/>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06313123-38FC-0AA8-8313-B587FAEA9FAB}"/>
              </a:ext>
            </a:extLst>
          </p:cNvPr>
          <p:cNvSpPr>
            <a:spLocks noGrp="1"/>
          </p:cNvSpPr>
          <p:nvPr>
            <p:ph type="ctrTitle" hasCustomPrompt="1"/>
          </p:nvPr>
        </p:nvSpPr>
        <p:spPr>
          <a:xfrm>
            <a:off x="539999" y="2240968"/>
            <a:ext cx="6255979" cy="2033997"/>
          </a:xfrm>
          <a:ln>
            <a:noFill/>
          </a:ln>
        </p:spPr>
        <p:txBody>
          <a:bodyPr anchor="b">
            <a:noAutofit/>
          </a:bodyPr>
          <a:lstStyle>
            <a:lvl1pPr algn="l">
              <a:lnSpc>
                <a:spcPct val="100000"/>
              </a:lnSpc>
              <a:defRPr sz="4800">
                <a:solidFill>
                  <a:schemeClr val="bg1"/>
                </a:solidFill>
                <a:latin typeface="Arial" panose="020B0604020202020204" pitchFamily="34" charset="0"/>
                <a:cs typeface="Arial" panose="020B0604020202020204" pitchFamily="34" charset="0"/>
              </a:defRPr>
            </a:lvl1pPr>
          </a:lstStyle>
          <a:p>
            <a:r>
              <a:rPr lang="en-US"/>
              <a:t>Learning sequence/lesson/ activity title</a:t>
            </a:r>
          </a:p>
        </p:txBody>
      </p:sp>
      <p:sp>
        <p:nvSpPr>
          <p:cNvPr id="11" name="Text Placeholder 10">
            <a:extLst>
              <a:ext uri="{FF2B5EF4-FFF2-40B4-BE49-F238E27FC236}">
                <a16:creationId xmlns:a16="http://schemas.microsoft.com/office/drawing/2014/main" id="{1ECD7A7F-13F8-9E9F-94FF-03D42EEEF0A8}"/>
              </a:ext>
            </a:extLst>
          </p:cNvPr>
          <p:cNvSpPr>
            <a:spLocks noGrp="1"/>
          </p:cNvSpPr>
          <p:nvPr>
            <p:ph type="body" sz="quarter" idx="10" hasCustomPrompt="1"/>
          </p:nvPr>
        </p:nvSpPr>
        <p:spPr>
          <a:xfrm>
            <a:off x="539999" y="4385568"/>
            <a:ext cx="6255977" cy="426611"/>
          </a:xfrm>
        </p:spPr>
        <p:txBody>
          <a:bodyPr anchor="t">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Stage</a:t>
            </a:r>
          </a:p>
        </p:txBody>
      </p:sp>
      <p:sp>
        <p:nvSpPr>
          <p:cNvPr id="12" name="Text Placeholder 14">
            <a:extLst>
              <a:ext uri="{FF2B5EF4-FFF2-40B4-BE49-F238E27FC236}">
                <a16:creationId xmlns:a16="http://schemas.microsoft.com/office/drawing/2014/main" id="{1F1B4A2E-693D-413E-6506-E51D3453E154}"/>
              </a:ext>
            </a:extLst>
          </p:cNvPr>
          <p:cNvSpPr>
            <a:spLocks noGrp="1"/>
          </p:cNvSpPr>
          <p:nvPr>
            <p:ph type="body" sz="quarter" idx="16" hasCustomPrompt="1"/>
          </p:nvPr>
        </p:nvSpPr>
        <p:spPr>
          <a:xfrm>
            <a:off x="540000" y="4925698"/>
            <a:ext cx="6255975" cy="360000"/>
          </a:xfrm>
        </p:spPr>
        <p:txBody>
          <a:bodyPr>
            <a:noAutofit/>
          </a:bodyPr>
          <a:lstStyle>
            <a:lvl1pPr>
              <a:spcAft>
                <a:spcPts val="0"/>
              </a:spcAft>
              <a:defRPr sz="1800" b="1">
                <a:solidFill>
                  <a:schemeClr val="bg1"/>
                </a:solidFill>
                <a:latin typeface="Arial" panose="020B0604020202020204" pitchFamily="34" charset="0"/>
                <a:cs typeface="Arial" panose="020B0604020202020204" pitchFamily="34" charset="0"/>
              </a:defRPr>
            </a:lvl1pPr>
            <a:lvl2pPr>
              <a:spcAft>
                <a:spcPts val="0"/>
              </a:spcAft>
              <a:defRPr sz="1800" b="0">
                <a:solidFill>
                  <a:schemeClr val="bg1"/>
                </a:solidFill>
                <a:latin typeface="+mj-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Module</a:t>
            </a:r>
          </a:p>
        </p:txBody>
      </p:sp>
      <p:sp>
        <p:nvSpPr>
          <p:cNvPr id="13" name="Text Placeholder 7">
            <a:extLst>
              <a:ext uri="{FF2B5EF4-FFF2-40B4-BE49-F238E27FC236}">
                <a16:creationId xmlns:a16="http://schemas.microsoft.com/office/drawing/2014/main" id="{0C245AE8-A9B0-AE21-616C-11D22901313C}"/>
              </a:ext>
            </a:extLst>
          </p:cNvPr>
          <p:cNvSpPr>
            <a:spLocks noGrp="1"/>
          </p:cNvSpPr>
          <p:nvPr>
            <p:ph type="body" sz="quarter" idx="14" hasCustomPrompt="1"/>
          </p:nvPr>
        </p:nvSpPr>
        <p:spPr>
          <a:xfrm>
            <a:off x="540000" y="5327998"/>
            <a:ext cx="6255971" cy="792000"/>
          </a:xfrm>
        </p:spPr>
        <p:txBody>
          <a:bodyPr/>
          <a:lstStyle>
            <a:lvl1pPr>
              <a:defRPr sz="1800">
                <a:solidFill>
                  <a:schemeClr val="bg1"/>
                </a:solidFill>
                <a:latin typeface="Arial" panose="020B0604020202020204" pitchFamily="34" charset="0"/>
                <a:cs typeface="Arial" panose="020B0604020202020204" pitchFamily="34" charset="0"/>
              </a:defRPr>
            </a:lvl1pPr>
          </a:lstStyle>
          <a:p>
            <a:pPr lvl="0"/>
            <a:r>
              <a:rPr lang="en-US"/>
              <a:t>Presenter name</a:t>
            </a:r>
            <a:endParaRPr lang="en-AU"/>
          </a:p>
        </p:txBody>
      </p:sp>
      <p:sp>
        <p:nvSpPr>
          <p:cNvPr id="15" name="Text Placeholder 14">
            <a:extLst>
              <a:ext uri="{FF2B5EF4-FFF2-40B4-BE49-F238E27FC236}">
                <a16:creationId xmlns:a16="http://schemas.microsoft.com/office/drawing/2014/main" id="{5C2AC99F-F6FA-4B77-DD09-207FFF07B242}"/>
              </a:ext>
            </a:extLst>
          </p:cNvPr>
          <p:cNvSpPr>
            <a:spLocks noGrp="1"/>
          </p:cNvSpPr>
          <p:nvPr>
            <p:ph type="body" sz="quarter" idx="15" hasCustomPrompt="1"/>
          </p:nvPr>
        </p:nvSpPr>
        <p:spPr>
          <a:xfrm>
            <a:off x="540000" y="6192000"/>
            <a:ext cx="6255975" cy="360000"/>
          </a:xfrm>
        </p:spPr>
        <p:txBody>
          <a:bodyPr anchor="b" anchorCtr="0">
            <a:noAutofit/>
          </a:bodyPr>
          <a:lstStyle>
            <a:lvl1pPr algn="l">
              <a:defRPr sz="1800" b="0">
                <a:solidFill>
                  <a:schemeClr val="bg1"/>
                </a:solidFill>
                <a:latin typeface="Arial" panose="020B0604020202020204" pitchFamily="34" charset="0"/>
                <a:cs typeface="Arial" panose="020B0604020202020204" pitchFamily="34" charset="0"/>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US"/>
              <a:t>00 Month YYYY</a:t>
            </a:r>
          </a:p>
        </p:txBody>
      </p:sp>
      <p:pic>
        <p:nvPicPr>
          <p:cNvPr id="17" name="Picture 16">
            <a:extLst>
              <a:ext uri="{FF2B5EF4-FFF2-40B4-BE49-F238E27FC236}">
                <a16:creationId xmlns:a16="http://schemas.microsoft.com/office/drawing/2014/main" id="{1B2918F2-2A15-B218-B84D-C469AD3B60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135329" y="360000"/>
            <a:ext cx="660650" cy="715199"/>
          </a:xfrm>
          <a:prstGeom prst="rect">
            <a:avLst/>
          </a:prstGeom>
        </p:spPr>
      </p:pic>
      <p:sp>
        <p:nvSpPr>
          <p:cNvPr id="2" name="Picture Placeholder 4">
            <a:extLst>
              <a:ext uri="{FF2B5EF4-FFF2-40B4-BE49-F238E27FC236}">
                <a16:creationId xmlns:a16="http://schemas.microsoft.com/office/drawing/2014/main" id="{206B55C3-1914-D3B1-73B3-69F5509A4B69}"/>
              </a:ext>
              <a:ext uri="{C183D7F6-B498-43B3-948B-1728B52AA6E4}">
                <adec:decorative xmlns:adec="http://schemas.microsoft.com/office/drawing/2017/decorative" val="1"/>
              </a:ext>
            </a:extLst>
          </p:cNvPr>
          <p:cNvSpPr>
            <a:spLocks noGrp="1"/>
          </p:cNvSpPr>
          <p:nvPr>
            <p:ph type="pic" sz="quarter" idx="13"/>
          </p:nvPr>
        </p:nvSpPr>
        <p:spPr>
          <a:xfrm>
            <a:off x="7128000" y="0"/>
            <a:ext cx="5064000" cy="6858000"/>
          </a:xfrm>
        </p:spPr>
        <p:txBody>
          <a:bodyPr/>
          <a:lstStyle/>
          <a:p>
            <a:r>
              <a:rPr lang="en-GB"/>
              <a:t>Click icon to add picture</a:t>
            </a:r>
            <a:endParaRPr lang="en-AU"/>
          </a:p>
        </p:txBody>
      </p:sp>
    </p:spTree>
    <p:extLst>
      <p:ext uri="{BB962C8B-B14F-4D97-AF65-F5344CB8AC3E}">
        <p14:creationId xmlns:p14="http://schemas.microsoft.com/office/powerpoint/2010/main" val="25821051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110">
          <p15:clr>
            <a:srgbClr val="FBAE40"/>
          </p15:clr>
        </p15:guide>
        <p15:guide id="2" pos="384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982520"/>
            <a:ext cx="11484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766011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98454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References">
    <p:bg>
      <p:bgPr>
        <a:solidFill>
          <a:schemeClr val="accent4"/>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3C69E21-27A4-4448-A8A5-3DF6A41F3B28}"/>
              </a:ext>
            </a:extLst>
          </p:cNvPr>
          <p:cNvSpPr/>
          <p:nvPr userDrawn="1"/>
        </p:nvSpPr>
        <p:spPr>
          <a:xfrm>
            <a:off x="0" y="1265616"/>
            <a:ext cx="12192000" cy="1901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0" y="1265616"/>
            <a:ext cx="12192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
        <p:nvSpPr>
          <p:cNvPr id="8" name="Title 3">
            <a:extLst>
              <a:ext uri="{FF2B5EF4-FFF2-40B4-BE49-F238E27FC236}">
                <a16:creationId xmlns:a16="http://schemas.microsoft.com/office/drawing/2014/main" id="{2245FC77-E959-4B3D-936D-71858DF4D065}"/>
              </a:ext>
            </a:extLst>
          </p:cNvPr>
          <p:cNvSpPr>
            <a:spLocks noGrp="1"/>
          </p:cNvSpPr>
          <p:nvPr>
            <p:ph type="title" hasCustomPrompt="1"/>
          </p:nvPr>
        </p:nvSpPr>
        <p:spPr>
          <a:xfrm>
            <a:off x="360000" y="360001"/>
            <a:ext cx="10080000" cy="521412"/>
          </a:xfrm>
        </p:spPr>
        <p:txBody>
          <a:bodyPr/>
          <a:lstStyle>
            <a:lvl1pPr>
              <a:defRPr>
                <a:solidFill>
                  <a:schemeClr val="accent1"/>
                </a:solidFill>
              </a:defRPr>
            </a:lvl1pPr>
          </a:lstStyle>
          <a:p>
            <a:r>
              <a:rPr lang="en-US"/>
              <a:t>References</a:t>
            </a:r>
            <a:endParaRPr lang="en-AU"/>
          </a:p>
        </p:txBody>
      </p:sp>
      <p:sp>
        <p:nvSpPr>
          <p:cNvPr id="2" name="Content Placeholder 2">
            <a:extLst>
              <a:ext uri="{FF2B5EF4-FFF2-40B4-BE49-F238E27FC236}">
                <a16:creationId xmlns:a16="http://schemas.microsoft.com/office/drawing/2014/main" id="{27905181-B8A1-3C65-36D9-EB3FF362FF6C}"/>
              </a:ext>
            </a:extLst>
          </p:cNvPr>
          <p:cNvSpPr>
            <a:spLocks noGrp="1"/>
          </p:cNvSpPr>
          <p:nvPr>
            <p:ph idx="1" hasCustomPrompt="1"/>
          </p:nvPr>
        </p:nvSpPr>
        <p:spPr>
          <a:xfrm>
            <a:off x="360000" y="3428999"/>
            <a:ext cx="11484000" cy="2927351"/>
          </a:xfrm>
        </p:spPr>
        <p:txBody>
          <a:bodyPr/>
          <a:lstStyle>
            <a:lvl1pPr>
              <a:lnSpc>
                <a:spcPct val="150000"/>
              </a:lnSpc>
              <a:defRPr sz="1200">
                <a:latin typeface="Arial" panose="020B0604020202020204" pitchFamily="34" charset="0"/>
                <a:cs typeface="Arial" panose="020B0604020202020204" pitchFamily="34" charset="0"/>
              </a:defRPr>
            </a:lvl1pPr>
            <a:lvl2pPr>
              <a:lnSpc>
                <a:spcPct val="150000"/>
              </a:lnSpc>
              <a:defRPr sz="1200"/>
            </a:lvl2pPr>
            <a:lvl3pPr>
              <a:lnSpc>
                <a:spcPct val="150000"/>
              </a:lnSpc>
              <a:defRPr/>
            </a:lvl3pPr>
            <a:lvl4pPr>
              <a:lnSpc>
                <a:spcPct val="150000"/>
              </a:lnSpc>
              <a:defRPr sz="1200"/>
            </a:lvl4pPr>
            <a:lvl5pPr>
              <a:lnSpc>
                <a:spcPct val="150000"/>
              </a:lnSpc>
              <a:defRPr sz="1200"/>
            </a:lvl5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96730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pyright">
    <p:bg>
      <p:bgPr>
        <a:solidFill>
          <a:schemeClr val="accent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solidFill>
                  <a:schemeClr val="bg1"/>
                </a:solidFill>
              </a:defRPr>
            </a:lvl1pPr>
          </a:lstStyle>
          <a:p>
            <a:fld id="{10A01DC5-1685-4615-8240-15192985C6A2}" type="slidenum">
              <a:rPr lang="en-AU" smtClean="0"/>
              <a:pPr/>
              <a:t>‹#›</a:t>
            </a:fld>
            <a:endParaRPr lang="en-AU"/>
          </a:p>
        </p:txBody>
      </p:sp>
      <p:sp>
        <p:nvSpPr>
          <p:cNvPr id="2" name="Title 1">
            <a:extLst>
              <a:ext uri="{FF2B5EF4-FFF2-40B4-BE49-F238E27FC236}">
                <a16:creationId xmlns:a16="http://schemas.microsoft.com/office/drawing/2014/main" id="{34BE5FFA-C863-5F63-2574-4F650BA4588D}"/>
              </a:ext>
            </a:extLst>
          </p:cNvPr>
          <p:cNvSpPr>
            <a:spLocks noGrp="1"/>
          </p:cNvSpPr>
          <p:nvPr>
            <p:ph type="title" hasCustomPrompt="1"/>
          </p:nvPr>
        </p:nvSpPr>
        <p:spPr>
          <a:xfrm>
            <a:off x="360000" y="360000"/>
            <a:ext cx="10080000" cy="537467"/>
          </a:xfrm>
        </p:spPr>
        <p:txBody>
          <a:bodyPr/>
          <a:lstStyle>
            <a:lvl1pPr>
              <a:defRPr>
                <a:solidFill>
                  <a:schemeClr val="bg1"/>
                </a:solidFill>
              </a:defRPr>
            </a:lvl1pPr>
          </a:lstStyle>
          <a:p>
            <a:r>
              <a:rPr lang="en-US"/>
              <a:t>Copyright</a:t>
            </a:r>
          </a:p>
        </p:txBody>
      </p:sp>
      <p:sp>
        <p:nvSpPr>
          <p:cNvPr id="3" name="Slide Number Placeholder 4">
            <a:extLst>
              <a:ext uri="{FF2B5EF4-FFF2-40B4-BE49-F238E27FC236}">
                <a16:creationId xmlns:a16="http://schemas.microsoft.com/office/drawing/2014/main" id="{CAF241D3-718F-F3B9-95BA-7ED78B1B5BDD}"/>
              </a:ext>
            </a:extLst>
          </p:cNvPr>
          <p:cNvSpPr txBox="1">
            <a:spLocks/>
          </p:cNvSpPr>
          <p:nvPr userDrawn="1"/>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bg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147A10EB-69B5-E036-369C-033BAFE6DB18}"/>
              </a:ext>
            </a:extLst>
          </p:cNvPr>
          <p:cNvSpPr/>
          <p:nvPr userDrawn="1"/>
        </p:nvSpPr>
        <p:spPr>
          <a:xfrm>
            <a:off x="10915048" y="231006"/>
            <a:ext cx="1039529" cy="110099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red flower with white text&#10;&#10;Description automatically generated with low confidence">
            <a:extLst>
              <a:ext uri="{FF2B5EF4-FFF2-40B4-BE49-F238E27FC236}">
                <a16:creationId xmlns:a16="http://schemas.microsoft.com/office/drawing/2014/main" id="{F5F3CD7E-F06C-6B47-6A3E-198A7C0DC3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195216" y="360000"/>
            <a:ext cx="660785" cy="717587"/>
          </a:xfrm>
          <a:prstGeom prst="rect">
            <a:avLst/>
          </a:prstGeom>
        </p:spPr>
      </p:pic>
      <p:pic>
        <p:nvPicPr>
          <p:cNvPr id="7" name="Picture 12" descr="Creative Commons Attribution licence logo">
            <a:extLst>
              <a:ext uri="{FF2B5EF4-FFF2-40B4-BE49-F238E27FC236}">
                <a16:creationId xmlns:a16="http://schemas.microsoft.com/office/drawing/2014/main" id="{7948A98C-F758-2F9B-44F6-E4FEA77CAA7A}"/>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0244972" y="2967486"/>
            <a:ext cx="1406523" cy="489432"/>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10">
            <a:extLst>
              <a:ext uri="{FF2B5EF4-FFF2-40B4-BE49-F238E27FC236}">
                <a16:creationId xmlns:a16="http://schemas.microsoft.com/office/drawing/2014/main" id="{CD8E711E-20C4-EB65-95D8-4E4BB3686546}"/>
              </a:ext>
            </a:extLst>
          </p:cNvPr>
          <p:cNvSpPr>
            <a:spLocks noGrp="1"/>
          </p:cNvSpPr>
          <p:nvPr>
            <p:ph type="body" sz="quarter" idx="18" hasCustomPrompt="1"/>
          </p:nvPr>
        </p:nvSpPr>
        <p:spPr>
          <a:xfrm>
            <a:off x="360000" y="981264"/>
            <a:ext cx="10080000" cy="310015"/>
          </a:xfrm>
        </p:spPr>
        <p:txBody>
          <a:bodyPr anchor="b">
            <a:noAutofit/>
          </a:bodyPr>
          <a:lstStyle>
            <a:lvl1pPr>
              <a:defRPr sz="2000">
                <a:solidFill>
                  <a:schemeClr val="accent4"/>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24734256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accent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itle 1">
            <a:extLst>
              <a:ext uri="{FF2B5EF4-FFF2-40B4-BE49-F238E27FC236}">
                <a16:creationId xmlns:a16="http://schemas.microsoft.com/office/drawing/2014/main" id="{8AD8A72A-7327-BEF4-2507-0522B8614AE9}"/>
              </a:ext>
            </a:extLst>
          </p:cNvPr>
          <p:cNvSpPr>
            <a:spLocks noGrp="1"/>
          </p:cNvSpPr>
          <p:nvPr>
            <p:ph type="ctrTitle" hasCustomPrompt="1"/>
          </p:nvPr>
        </p:nvSpPr>
        <p:spPr>
          <a:xfrm>
            <a:off x="540000" y="4067881"/>
            <a:ext cx="11291998" cy="800681"/>
          </a:xfrm>
          <a:ln>
            <a:noFill/>
          </a:ln>
        </p:spPr>
        <p:txBody>
          <a:bodyPr anchor="t">
            <a:noAutofit/>
          </a:bodyPr>
          <a:lstStyle>
            <a:lvl1pPr algn="l">
              <a:lnSpc>
                <a:spcPct val="110000"/>
              </a:lnSpc>
              <a:defRPr sz="4800">
                <a:solidFill>
                  <a:schemeClr val="bg1"/>
                </a:solidFill>
                <a:latin typeface="Arial" panose="020B0604020202020204" pitchFamily="34" charset="0"/>
                <a:cs typeface="Arial" panose="020B0604020202020204" pitchFamily="34" charset="0"/>
              </a:defRPr>
            </a:lvl1pPr>
          </a:lstStyle>
          <a:p>
            <a:pPr>
              <a:lnSpc>
                <a:spcPct val="100000"/>
              </a:lnSpc>
            </a:pPr>
            <a:r>
              <a:rPr lang="en-AU"/>
              <a:t>Lesson title</a:t>
            </a:r>
          </a:p>
        </p:txBody>
      </p:sp>
      <p:sp>
        <p:nvSpPr>
          <p:cNvPr id="6" name="Oval 5">
            <a:extLst>
              <a:ext uri="{FF2B5EF4-FFF2-40B4-BE49-F238E27FC236}">
                <a16:creationId xmlns:a16="http://schemas.microsoft.com/office/drawing/2014/main" id="{5EBAE78F-1A35-0A2C-DBF4-48477CA8F3A7}"/>
              </a:ext>
            </a:extLst>
          </p:cNvPr>
          <p:cNvSpPr>
            <a:spLocks noGrp="1" noRot="1" noMove="1" noResize="1" noEditPoints="1" noAdjustHandles="1" noChangeArrowheads="1" noChangeShapeType="1"/>
          </p:cNvSpPr>
          <p:nvPr userDrawn="1"/>
        </p:nvSpPr>
        <p:spPr>
          <a:xfrm>
            <a:off x="11056620" y="289560"/>
            <a:ext cx="906780" cy="800681"/>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2" name="Picture 1">
            <a:extLst>
              <a:ext uri="{FF2B5EF4-FFF2-40B4-BE49-F238E27FC236}">
                <a16:creationId xmlns:a16="http://schemas.microsoft.com/office/drawing/2014/main" id="{1DE675F6-B3E6-7651-8B0E-50E39CE29B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171348" y="360000"/>
            <a:ext cx="660650" cy="715199"/>
          </a:xfrm>
          <a:prstGeom prst="rect">
            <a:avLst/>
          </a:prstGeom>
        </p:spPr>
      </p:pic>
    </p:spTree>
    <p:extLst>
      <p:ext uri="{BB962C8B-B14F-4D97-AF65-F5344CB8AC3E}">
        <p14:creationId xmlns:p14="http://schemas.microsoft.com/office/powerpoint/2010/main" val="20593227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Blue backgroun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65CECD-C00D-4560-9C97-AE28A8535867}"/>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Picture Placeholder 4">
            <a:extLst>
              <a:ext uri="{FF2B5EF4-FFF2-40B4-BE49-F238E27FC236}">
                <a16:creationId xmlns:a16="http://schemas.microsoft.com/office/drawing/2014/main" id="{8AB6FE45-2247-43AE-AFB0-3C1EC574D8FA}"/>
              </a:ext>
              <a:ext uri="{C183D7F6-B498-43B3-948B-1728B52AA6E4}">
                <adec:decorative xmlns:adec="http://schemas.microsoft.com/office/drawing/2017/decorative" val="1"/>
              </a:ext>
            </a:extLst>
          </p:cNvPr>
          <p:cNvSpPr>
            <a:spLocks noGrp="1"/>
          </p:cNvSpPr>
          <p:nvPr>
            <p:ph type="pic" sz="quarter" idx="13"/>
          </p:nvPr>
        </p:nvSpPr>
        <p:spPr>
          <a:xfrm>
            <a:off x="359998" y="1909282"/>
            <a:ext cx="11483999" cy="4210718"/>
          </a:xfrm>
        </p:spPr>
        <p:txBody>
          <a:bodyPr/>
          <a:lstStyle/>
          <a:p>
            <a:r>
              <a:rPr lang="en-GB"/>
              <a:t>Click icon to add picture</a:t>
            </a:r>
            <a:endParaRPr lang="en-AU"/>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
        <p:nvSpPr>
          <p:cNvPr id="10" name="Title 4">
            <a:extLst>
              <a:ext uri="{FF2B5EF4-FFF2-40B4-BE49-F238E27FC236}">
                <a16:creationId xmlns:a16="http://schemas.microsoft.com/office/drawing/2014/main" id="{4B69FB63-5913-44B0-9BCA-4B6E66CE48BF}"/>
              </a:ext>
            </a:extLst>
          </p:cNvPr>
          <p:cNvSpPr>
            <a:spLocks noGrp="1"/>
          </p:cNvSpPr>
          <p:nvPr>
            <p:ph type="title"/>
          </p:nvPr>
        </p:nvSpPr>
        <p:spPr>
          <a:xfrm>
            <a:off x="359998" y="360000"/>
            <a:ext cx="10260002" cy="522000"/>
          </a:xfrm>
        </p:spPr>
        <p:txBody>
          <a:bodyPr/>
          <a:lstStyle>
            <a:lvl1pPr>
              <a:defRPr>
                <a:solidFill>
                  <a:schemeClr val="accent1"/>
                </a:solidFill>
              </a:defRPr>
            </a:lvl1pPr>
          </a:lstStyle>
          <a:p>
            <a:r>
              <a:rPr lang="en-GB"/>
              <a:t>Click to edit Master title style</a:t>
            </a:r>
            <a:endParaRPr lang="en-AU"/>
          </a:p>
        </p:txBody>
      </p:sp>
      <p:sp>
        <p:nvSpPr>
          <p:cNvPr id="11" name="Text Placeholder 10">
            <a:extLst>
              <a:ext uri="{FF2B5EF4-FFF2-40B4-BE49-F238E27FC236}">
                <a16:creationId xmlns:a16="http://schemas.microsoft.com/office/drawing/2014/main" id="{4A905C52-CF4B-447B-B93D-A86FD209402A}"/>
              </a:ext>
            </a:extLst>
          </p:cNvPr>
          <p:cNvSpPr>
            <a:spLocks noGrp="1"/>
          </p:cNvSpPr>
          <p:nvPr>
            <p:ph type="body" sz="quarter" idx="18" hasCustomPrompt="1"/>
          </p:nvPr>
        </p:nvSpPr>
        <p:spPr>
          <a:xfrm>
            <a:off x="360000" y="1016704"/>
            <a:ext cx="10080000"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1124421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Text">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2" name="Text Placeholder 3">
            <a:extLst>
              <a:ext uri="{FF2B5EF4-FFF2-40B4-BE49-F238E27FC236}">
                <a16:creationId xmlns:a16="http://schemas.microsoft.com/office/drawing/2014/main" id="{7A679F83-4A45-8E00-A9A4-2E8DE35C1BB0}"/>
              </a:ext>
            </a:extLst>
          </p:cNvPr>
          <p:cNvSpPr>
            <a:spLocks noGrp="1"/>
          </p:cNvSpPr>
          <p:nvPr>
            <p:ph type="body" sz="quarter" idx="17" hasCustomPrompt="1"/>
          </p:nvPr>
        </p:nvSpPr>
        <p:spPr>
          <a:xfrm>
            <a:off x="360000" y="1567086"/>
            <a:ext cx="11484000" cy="4807835"/>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9152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4C052-27EB-BB29-DCDD-C64FE057F898}"/>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5B6514F3-BF68-D6D8-5982-133A1FAB2FEC}"/>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91296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66DDF-F01B-2CC7-D566-63DFF4453705}"/>
              </a:ext>
            </a:extLst>
          </p:cNvPr>
          <p:cNvSpPr>
            <a:spLocks noGrp="1"/>
          </p:cNvSpPr>
          <p:nvPr>
            <p:ph type="title"/>
          </p:nvPr>
        </p:nvSpPr>
        <p:spPr/>
        <p:txBody>
          <a:bodyPr/>
          <a:lstStyle/>
          <a:p>
            <a:r>
              <a:rPr lang="en-US"/>
              <a:t>Click to edit Master title style</a:t>
            </a:r>
            <a:endParaRPr lang="en-AU"/>
          </a:p>
        </p:txBody>
      </p:sp>
      <p:sp>
        <p:nvSpPr>
          <p:cNvPr id="3" name="Slide Number Placeholder 2">
            <a:extLst>
              <a:ext uri="{FF2B5EF4-FFF2-40B4-BE49-F238E27FC236}">
                <a16:creationId xmlns:a16="http://schemas.microsoft.com/office/drawing/2014/main" id="{7083E50B-56A7-0633-CD27-A98E299B591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3106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and picture">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360000"/>
            <a:ext cx="11484000"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59999" y="982520"/>
            <a:ext cx="11483999" cy="310015"/>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
        <p:nvSpPr>
          <p:cNvPr id="3" name="Content Placeholder 2">
            <a:extLst>
              <a:ext uri="{FF2B5EF4-FFF2-40B4-BE49-F238E27FC236}">
                <a16:creationId xmlns:a16="http://schemas.microsoft.com/office/drawing/2014/main" id="{EAC13D79-FA01-577F-AC79-E39D6DCCC806}"/>
              </a:ext>
            </a:extLst>
          </p:cNvPr>
          <p:cNvSpPr>
            <a:spLocks noGrp="1"/>
          </p:cNvSpPr>
          <p:nvPr>
            <p:ph sz="quarter" idx="19" hasCustomPrompt="1"/>
          </p:nvPr>
        </p:nvSpPr>
        <p:spPr>
          <a:xfrm>
            <a:off x="360363" y="1562471"/>
            <a:ext cx="5735637" cy="4814518"/>
          </a:xfrm>
        </p:spPr>
        <p:txBody>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8" name="Picture Placeholder 7">
            <a:extLst>
              <a:ext uri="{FF2B5EF4-FFF2-40B4-BE49-F238E27FC236}">
                <a16:creationId xmlns:a16="http://schemas.microsoft.com/office/drawing/2014/main" id="{F0C3D212-D9E6-5651-0336-B3898E36FBA5}"/>
              </a:ext>
            </a:extLst>
          </p:cNvPr>
          <p:cNvSpPr>
            <a:spLocks noGrp="1"/>
          </p:cNvSpPr>
          <p:nvPr>
            <p:ph type="pic" sz="quarter" idx="20"/>
          </p:nvPr>
        </p:nvSpPr>
        <p:spPr>
          <a:xfrm>
            <a:off x="6324599" y="1562470"/>
            <a:ext cx="5507038" cy="4814518"/>
          </a:xfrm>
        </p:spPr>
        <p:txBody>
          <a:bodyPr/>
          <a:lstStyle/>
          <a:p>
            <a:r>
              <a:rPr lang="en-GB"/>
              <a:t>Click icon to add picture</a:t>
            </a:r>
            <a:endParaRPr lang="en-AU"/>
          </a:p>
        </p:txBody>
      </p:sp>
    </p:spTree>
    <p:extLst>
      <p:ext uri="{BB962C8B-B14F-4D97-AF65-F5344CB8AC3E}">
        <p14:creationId xmlns:p14="http://schemas.microsoft.com/office/powerpoint/2010/main" val="9140431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 image and text">
    <p:spTree>
      <p:nvGrpSpPr>
        <p:cNvPr id="1" name=""/>
        <p:cNvGrpSpPr/>
        <p:nvPr/>
      </p:nvGrpSpPr>
      <p:grpSpPr>
        <a:xfrm>
          <a:off x="0" y="0"/>
          <a:ext cx="0" cy="0"/>
          <a:chOff x="0" y="0"/>
          <a:chExt cx="0" cy="0"/>
        </a:xfrm>
      </p:grpSpPr>
      <p:sp>
        <p:nvSpPr>
          <p:cNvPr id="2" name="Picture Placeholder 8">
            <a:extLst>
              <a:ext uri="{FF2B5EF4-FFF2-40B4-BE49-F238E27FC236}">
                <a16:creationId xmlns:a16="http://schemas.microsoft.com/office/drawing/2014/main" id="{91FCC384-7450-516C-24D0-7D029ED3855A}"/>
              </a:ext>
              <a:ext uri="{C183D7F6-B498-43B3-948B-1728B52AA6E4}">
                <adec:decorative xmlns:adec="http://schemas.microsoft.com/office/drawing/2017/decorative" val="1"/>
              </a:ext>
            </a:extLst>
          </p:cNvPr>
          <p:cNvSpPr>
            <a:spLocks noGrp="1"/>
          </p:cNvSpPr>
          <p:nvPr>
            <p:ph type="pic" sz="quarter" idx="13"/>
          </p:nvPr>
        </p:nvSpPr>
        <p:spPr>
          <a:xfrm>
            <a:off x="0" y="0"/>
            <a:ext cx="5040000" cy="6858000"/>
          </a:xfrm>
        </p:spPr>
        <p:txBody>
          <a:bodyPr/>
          <a:lstStyle/>
          <a:p>
            <a:r>
              <a:rPr lang="en-GB"/>
              <a:t>Click icon to add picture</a:t>
            </a:r>
            <a:endParaRPr lang="en-AU"/>
          </a:p>
        </p:txBody>
      </p:sp>
      <p:sp>
        <p:nvSpPr>
          <p:cNvPr id="4" name="Title 1">
            <a:extLst>
              <a:ext uri="{FF2B5EF4-FFF2-40B4-BE49-F238E27FC236}">
                <a16:creationId xmlns:a16="http://schemas.microsoft.com/office/drawing/2014/main" id="{46E61F09-1856-72E7-5C79-31B4A856E7AD}"/>
              </a:ext>
            </a:extLst>
          </p:cNvPr>
          <p:cNvSpPr>
            <a:spLocks noGrp="1"/>
          </p:cNvSpPr>
          <p:nvPr>
            <p:ph type="title" hasCustomPrompt="1"/>
          </p:nvPr>
        </p:nvSpPr>
        <p:spPr>
          <a:xfrm>
            <a:off x="5400000" y="360000"/>
            <a:ext cx="6407150" cy="554400"/>
          </a:xfrm>
        </p:spPr>
        <p:txBody>
          <a:bodyPr/>
          <a:lstStyle>
            <a:lvl1pPr>
              <a:defRPr>
                <a:solidFill>
                  <a:schemeClr val="accent1"/>
                </a:solidFill>
              </a:defRPr>
            </a:lvl1pPr>
          </a:lstStyle>
          <a:p>
            <a:r>
              <a:rPr lang="en-US"/>
              <a:t>Title</a:t>
            </a:r>
          </a:p>
        </p:txBody>
      </p:sp>
      <p:cxnSp>
        <p:nvCxnSpPr>
          <p:cNvPr id="6" name="Straight Connector 5">
            <a:extLst>
              <a:ext uri="{FF2B5EF4-FFF2-40B4-BE49-F238E27FC236}">
                <a16:creationId xmlns:a16="http://schemas.microsoft.com/office/drawing/2014/main" id="{52576981-5B08-29E1-CBD0-60B20605F583}"/>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Slide Number Placeholder 1">
            <a:extLst>
              <a:ext uri="{FF2B5EF4-FFF2-40B4-BE49-F238E27FC236}">
                <a16:creationId xmlns:a16="http://schemas.microsoft.com/office/drawing/2014/main" id="{AC754ADD-23A8-B626-EF2D-A89E9897C22E}"/>
              </a:ext>
            </a:extLst>
          </p:cNvPr>
          <p:cNvSpPr>
            <a:spLocks noGrp="1"/>
          </p:cNvSpPr>
          <p:nvPr>
            <p:ph type="sldNum" sz="quarter" idx="16"/>
          </p:nvPr>
        </p:nvSpPr>
        <p:spPr>
          <a:xfrm>
            <a:off x="11124000" y="6516000"/>
            <a:ext cx="720000" cy="180000"/>
          </a:xfrm>
        </p:spPr>
        <p:txBody>
          <a:bodyPr/>
          <a:lstStyle/>
          <a:p>
            <a:fld id="{10A01DC5-1685-4615-8240-15192985C6A2}" type="slidenum">
              <a:rPr lang="en-AU" smtClean="0"/>
              <a:pPr/>
              <a:t>‹#›</a:t>
            </a:fld>
            <a:endParaRPr lang="en-AU"/>
          </a:p>
        </p:txBody>
      </p:sp>
      <p:sp>
        <p:nvSpPr>
          <p:cNvPr id="10" name="Text Placeholder 3">
            <a:extLst>
              <a:ext uri="{FF2B5EF4-FFF2-40B4-BE49-F238E27FC236}">
                <a16:creationId xmlns:a16="http://schemas.microsoft.com/office/drawing/2014/main" id="{DE31FF8A-F945-2755-C01F-A984129CCFE4}"/>
              </a:ext>
            </a:extLst>
          </p:cNvPr>
          <p:cNvSpPr>
            <a:spLocks noGrp="1"/>
          </p:cNvSpPr>
          <p:nvPr>
            <p:ph type="body" sz="quarter" idx="17" hasCustomPrompt="1"/>
          </p:nvPr>
        </p:nvSpPr>
        <p:spPr>
          <a:xfrm>
            <a:off x="5400675" y="1800000"/>
            <a:ext cx="6407150" cy="4536000"/>
          </a:xfrm>
        </p:spPr>
        <p:txBody>
          <a:bodyPr/>
          <a:lstStyle>
            <a:lvl1pPr>
              <a:defRPr/>
            </a:lvl1p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5222D209-0CF8-F581-20B2-402482319282}"/>
              </a:ext>
            </a:extLst>
          </p:cNvPr>
          <p:cNvSpPr>
            <a:spLocks noGrp="1"/>
          </p:cNvSpPr>
          <p:nvPr>
            <p:ph type="body" sz="quarter" idx="18" hasCustomPrompt="1"/>
          </p:nvPr>
        </p:nvSpPr>
        <p:spPr>
          <a:xfrm>
            <a:off x="5399998" y="982520"/>
            <a:ext cx="6407150" cy="294189"/>
          </a:xfrm>
        </p:spPr>
        <p:txBody>
          <a:bodyPr anchor="b">
            <a:noAutofit/>
          </a:bodyPr>
          <a:lstStyle>
            <a:lvl1pPr>
              <a:defRPr sz="20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spTree>
    <p:extLst>
      <p:ext uri="{BB962C8B-B14F-4D97-AF65-F5344CB8AC3E}">
        <p14:creationId xmlns:p14="http://schemas.microsoft.com/office/powerpoint/2010/main" val="172117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tudent devised examp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E8F6E96-99E3-4F1D-3A20-E08B77215476}"/>
              </a:ext>
            </a:extLst>
          </p:cNvPr>
          <p:cNvSpPr/>
          <p:nvPr userDrawn="1"/>
        </p:nvSpPr>
        <p:spPr>
          <a:xfrm>
            <a:off x="0" y="0"/>
            <a:ext cx="12192000" cy="1616364"/>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4" name="Title 3">
            <a:extLst>
              <a:ext uri="{FF2B5EF4-FFF2-40B4-BE49-F238E27FC236}">
                <a16:creationId xmlns:a16="http://schemas.microsoft.com/office/drawing/2014/main" id="{7CF8C2E4-E0FA-4F11-9270-098EDFE8B41D}"/>
              </a:ext>
            </a:extLst>
          </p:cNvPr>
          <p:cNvSpPr>
            <a:spLocks noGrp="1"/>
          </p:cNvSpPr>
          <p:nvPr>
            <p:ph type="title" hasCustomPrompt="1"/>
          </p:nvPr>
        </p:nvSpPr>
        <p:spPr>
          <a:xfrm>
            <a:off x="360000" y="535382"/>
            <a:ext cx="9920073" cy="545601"/>
          </a:xfrm>
        </p:spPr>
        <p:txBody>
          <a:bodyPr/>
          <a:lstStyle>
            <a:lvl1pPr>
              <a:defRPr>
                <a:solidFill>
                  <a:schemeClr val="accent1"/>
                </a:solidFill>
              </a:defRPr>
            </a:lvl1pPr>
          </a:lstStyle>
          <a:p>
            <a:r>
              <a:rPr lang="en-US"/>
              <a:t>Title</a:t>
            </a:r>
            <a:endParaRPr lang="en-AU"/>
          </a:p>
        </p:txBody>
      </p:sp>
      <p:sp>
        <p:nvSpPr>
          <p:cNvPr id="7" name="Text Placeholder 10">
            <a:extLst>
              <a:ext uri="{FF2B5EF4-FFF2-40B4-BE49-F238E27FC236}">
                <a16:creationId xmlns:a16="http://schemas.microsoft.com/office/drawing/2014/main" id="{C65DF8EF-3190-4490-9931-2111E9229317}"/>
              </a:ext>
            </a:extLst>
          </p:cNvPr>
          <p:cNvSpPr>
            <a:spLocks noGrp="1"/>
          </p:cNvSpPr>
          <p:nvPr>
            <p:ph type="body" sz="quarter" idx="18" hasCustomPrompt="1"/>
          </p:nvPr>
        </p:nvSpPr>
        <p:spPr>
          <a:xfrm>
            <a:off x="360000" y="1743837"/>
            <a:ext cx="9920073" cy="471554"/>
          </a:xfrm>
        </p:spPr>
        <p:txBody>
          <a:bodyPr anchor="b">
            <a:noAutofit/>
          </a:bodyPr>
          <a:lstStyle>
            <a:lvl1pPr>
              <a:defRPr sz="2800">
                <a:solidFill>
                  <a:schemeClr val="accent2"/>
                </a:solidFill>
                <a:latin typeface="Arial" panose="020B0604020202020204" pitchFamily="34" charset="0"/>
                <a:cs typeface="Arial" panose="020B0604020202020204" pitchFamily="34" charset="0"/>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US"/>
              <a:t>Subtitle</a:t>
            </a:r>
          </a:p>
        </p:txBody>
      </p:sp>
      <p:pic>
        <p:nvPicPr>
          <p:cNvPr id="3" name="Picture 2" descr="A blue circle with a piece of a puzzle&#10;&#10;Description automatically generated">
            <a:extLst>
              <a:ext uri="{FF2B5EF4-FFF2-40B4-BE49-F238E27FC236}">
                <a16:creationId xmlns:a16="http://schemas.microsoft.com/office/drawing/2014/main" id="{F96725C5-9C99-B330-D0AA-938DE6B59F4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682417" y="134354"/>
            <a:ext cx="1347657" cy="1347657"/>
          </a:xfrm>
          <a:prstGeom prst="rect">
            <a:avLst/>
          </a:prstGeom>
          <a:noFill/>
          <a:extLst>
            <a:ext uri="{909E8E84-426E-40DD-AFC4-6F175D3DCCD1}">
              <a14:hiddenFill xmlns:a14="http://schemas.microsoft.com/office/drawing/2010/main">
                <a:solidFill>
                  <a:srgbClr val="FFFFFF"/>
                </a:solidFill>
              </a14:hiddenFill>
            </a:ext>
          </a:extLst>
        </p:spPr>
      </p:pic>
      <p:sp>
        <p:nvSpPr>
          <p:cNvPr id="8" name="Picture Placeholder 7">
            <a:extLst>
              <a:ext uri="{FF2B5EF4-FFF2-40B4-BE49-F238E27FC236}">
                <a16:creationId xmlns:a16="http://schemas.microsoft.com/office/drawing/2014/main" id="{0A1CAFC3-176E-0DAD-ACB1-AD56FA16962A}"/>
              </a:ext>
            </a:extLst>
          </p:cNvPr>
          <p:cNvSpPr>
            <a:spLocks noGrp="1"/>
          </p:cNvSpPr>
          <p:nvPr>
            <p:ph type="pic" sz="quarter" idx="19"/>
          </p:nvPr>
        </p:nvSpPr>
        <p:spPr>
          <a:xfrm>
            <a:off x="360363" y="2317750"/>
            <a:ext cx="11483637" cy="2060575"/>
          </a:xfrm>
        </p:spPr>
        <p:txBody>
          <a:bodyPr/>
          <a:lstStyle/>
          <a:p>
            <a:r>
              <a:rPr lang="en-GB"/>
              <a:t>Click icon to add picture</a:t>
            </a:r>
            <a:endParaRPr lang="en-AU"/>
          </a:p>
        </p:txBody>
      </p:sp>
      <p:sp>
        <p:nvSpPr>
          <p:cNvPr id="10" name="Text Placeholder 9">
            <a:extLst>
              <a:ext uri="{FF2B5EF4-FFF2-40B4-BE49-F238E27FC236}">
                <a16:creationId xmlns:a16="http://schemas.microsoft.com/office/drawing/2014/main" id="{3C17158F-8305-9FAD-5D27-F260E3A45E51}"/>
              </a:ext>
            </a:extLst>
          </p:cNvPr>
          <p:cNvSpPr>
            <a:spLocks noGrp="1"/>
          </p:cNvSpPr>
          <p:nvPr>
            <p:ph type="body" sz="quarter" idx="20"/>
          </p:nvPr>
        </p:nvSpPr>
        <p:spPr>
          <a:xfrm>
            <a:off x="360363" y="4579938"/>
            <a:ext cx="11483975" cy="1743075"/>
          </a:xfrm>
        </p:spPr>
        <p:txBody>
          <a:bodyPr/>
          <a:lstStyle>
            <a:lvl1pPr>
              <a:spcAft>
                <a:spcPts val="1200"/>
              </a:spcAft>
              <a:defRPr sz="1800"/>
            </a:lvl1pPr>
            <a:lvl2pPr>
              <a:spcAft>
                <a:spcPts val="1200"/>
              </a:spcAft>
              <a:defRPr sz="1800"/>
            </a:lvl2pPr>
            <a:lvl3pPr>
              <a:spcAft>
                <a:spcPts val="1200"/>
              </a:spcAft>
              <a:defRPr sz="1800"/>
            </a:lvl3pPr>
            <a:lvl4pPr>
              <a:spcAft>
                <a:spcPts val="1200"/>
              </a:spcAft>
              <a:defRPr sz="1800"/>
            </a:lvl4pPr>
            <a:lvl5pPr>
              <a:spcAft>
                <a:spcPts val="1200"/>
              </a:spcAft>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299648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GB"/>
              <a:t>Click to edit Master title style</a:t>
            </a:r>
            <a:endParaRPr lang="en-US"/>
          </a:p>
        </p:txBody>
      </p:sp>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a:t>Click to add text</a:t>
            </a:r>
          </a:p>
          <a:p>
            <a:pPr lvl="1"/>
            <a:r>
              <a:rPr lang="en-US"/>
              <a:t>Second level</a:t>
            </a:r>
          </a:p>
          <a:p>
            <a:pPr lvl="4"/>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330029979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92" r:id="rId5"/>
    <p:sldLayoutId id="2147483791" r:id="rId6"/>
    <p:sldLayoutId id="2147483770" r:id="rId7"/>
    <p:sldLayoutId id="2147483771" r:id="rId8"/>
    <p:sldLayoutId id="2147483772" r:id="rId9"/>
    <p:sldLayoutId id="2147483773" r:id="rId10"/>
    <p:sldLayoutId id="2147483774" r:id="rId11"/>
    <p:sldLayoutId id="2147483775" r:id="rId12"/>
    <p:sldLayoutId id="2147483776"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77" rtl="0" eaLnBrk="1" latinLnBrk="0" hangingPunct="1">
        <a:lnSpc>
          <a:spcPct val="90000"/>
        </a:lnSpc>
        <a:spcBef>
          <a:spcPct val="0"/>
        </a:spcBef>
        <a:buNone/>
        <a:defRPr sz="360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tx1"/>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tx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scenicandlighting.com/lightlab/" TargetMode="External"/><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curriculum.nsw.edu.au/learning-areas/creative-arts/drama-7-10-2023/overview" TargetMode="External"/><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hyperlink" Target="https://curriculum.nsw.edu.au/" TargetMode="External"/><Relationship Id="rId5" Type="http://schemas.openxmlformats.org/officeDocument/2006/relationships/hyperlink" Target="https://www.nsw.gov.au/education-and-training/nesa" TargetMode="External"/><Relationship Id="rId4" Type="http://schemas.openxmlformats.org/officeDocument/2006/relationships/hyperlink" Target="https://www.nsw.gov.au/education-and-training/nesa/copyright" TargetMode="External"/></Relationships>
</file>

<file path=ppt/slides/_rels/slide36.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6.svg"/></Relationships>
</file>

<file path=ppt/slides/_rels/slide8.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6.svg"/><Relationship Id="rId4" Type="http://schemas.openxmlformats.org/officeDocument/2006/relationships/image" Target="../media/image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48AE7BD5-5389-650C-F841-7581F131C2BC}"/>
              </a:ext>
            </a:extLst>
          </p:cNvPr>
          <p:cNvSpPr>
            <a:spLocks noGrp="1"/>
          </p:cNvSpPr>
          <p:nvPr>
            <p:ph type="title"/>
          </p:nvPr>
        </p:nvSpPr>
        <p:spPr/>
        <p:txBody>
          <a:bodyPr/>
          <a:lstStyle/>
          <a:p>
            <a:r>
              <a:rPr lang="en-AU" dirty="0"/>
              <a:t>Instructions for use (1)</a:t>
            </a:r>
            <a:endParaRPr lang="en-US" dirty="0"/>
          </a:p>
        </p:txBody>
      </p:sp>
      <p:sp>
        <p:nvSpPr>
          <p:cNvPr id="18" name="TextBox 17">
            <a:extLst>
              <a:ext uri="{FF2B5EF4-FFF2-40B4-BE49-F238E27FC236}">
                <a16:creationId xmlns:a16="http://schemas.microsoft.com/office/drawing/2014/main" id="{1C5DA8E9-4306-DB01-C979-250A9FB7E11E}"/>
              </a:ext>
            </a:extLst>
          </p:cNvPr>
          <p:cNvSpPr txBox="1"/>
          <p:nvPr/>
        </p:nvSpPr>
        <p:spPr>
          <a:xfrm>
            <a:off x="359997" y="1748118"/>
            <a:ext cx="10899673" cy="4657622"/>
          </a:xfrm>
          <a:prstGeom prst="rect">
            <a:avLst/>
          </a:prstGeom>
          <a:noFill/>
        </p:spPr>
        <p:txBody>
          <a:bodyPr wrap="square">
            <a:spAutoFit/>
          </a:bodyPr>
          <a:lstStyle/>
          <a:p>
            <a:pPr marL="342900" indent="-342900">
              <a:lnSpc>
                <a:spcPct val="150000"/>
              </a:lnSpc>
              <a:spcAft>
                <a:spcPts val="600"/>
              </a:spcAft>
              <a:buFont typeface="Arial"/>
              <a:buChar char="•"/>
            </a:pPr>
            <a:r>
              <a:rPr lang="en-AU" sz="1800" dirty="0">
                <a:latin typeface="+mn-lt"/>
                <a:ea typeface="+mn-lt"/>
                <a:cs typeface="+mn-lt"/>
              </a:rPr>
              <a:t>This resource is not a teaching and learning program. It should be used in conjunction with (Insert unit name and link).</a:t>
            </a:r>
            <a:endParaRPr lang="en-AU" sz="1800" dirty="0">
              <a:solidFill>
                <a:srgbClr val="22272B"/>
              </a:solidFill>
              <a:latin typeface="+mn-lt"/>
            </a:endParaRPr>
          </a:p>
          <a:p>
            <a:pPr marL="342900" indent="-342900">
              <a:lnSpc>
                <a:spcPct val="150000"/>
              </a:lnSpc>
              <a:spcAft>
                <a:spcPts val="600"/>
              </a:spcAft>
              <a:buFont typeface="Arial"/>
              <a:buChar char="•"/>
            </a:pPr>
            <a:r>
              <a:rPr lang="en-AU" sz="1800" dirty="0">
                <a:solidFill>
                  <a:srgbClr val="22272B"/>
                </a:solidFill>
                <a:latin typeface="+mn-lt"/>
              </a:rPr>
              <a:t>Classroom teachers are encouraged to </a:t>
            </a:r>
            <a:r>
              <a:rPr lang="en-AU" sz="1800" b="1" dirty="0">
                <a:solidFill>
                  <a:srgbClr val="22272B"/>
                </a:solidFill>
                <a:latin typeface="+mn-lt"/>
              </a:rPr>
              <a:t>add and adapt</a:t>
            </a:r>
            <a:r>
              <a:rPr lang="en-AU" sz="1800" dirty="0">
                <a:solidFill>
                  <a:srgbClr val="22272B"/>
                </a:solidFill>
                <a:latin typeface="+mn-lt"/>
              </a:rPr>
              <a:t> slides as required to meet the needs of their students.</a:t>
            </a:r>
          </a:p>
          <a:p>
            <a:pPr marL="342900" indent="-342900">
              <a:lnSpc>
                <a:spcPct val="150000"/>
              </a:lnSpc>
              <a:spcAft>
                <a:spcPts val="600"/>
              </a:spcAft>
              <a:buFont typeface="Arial"/>
              <a:buChar char="•"/>
            </a:pPr>
            <a:r>
              <a:rPr lang="en-AU" sz="1800" dirty="0">
                <a:solidFill>
                  <a:srgbClr val="22272B"/>
                </a:solidFill>
                <a:latin typeface="+mn-lt"/>
              </a:rPr>
              <a:t>Save a copy of the file to make changes to the slide deck. Go to File &gt; Download a Copy (this downloads a copy to the computer to edit in the PowerPoint app).</a:t>
            </a:r>
          </a:p>
          <a:p>
            <a:pPr marL="342900" indent="-342900">
              <a:lnSpc>
                <a:spcPct val="150000"/>
              </a:lnSpc>
              <a:spcAft>
                <a:spcPts val="600"/>
              </a:spcAft>
              <a:buFont typeface="Arial"/>
              <a:buChar char="•"/>
            </a:pPr>
            <a:r>
              <a:rPr lang="en-AU" sz="1800" dirty="0">
                <a:solidFill>
                  <a:srgbClr val="22272B"/>
                </a:solidFill>
                <a:latin typeface="+mn-lt"/>
              </a:rPr>
              <a:t>To convert the PowerPoint to Google Slides:</a:t>
            </a:r>
          </a:p>
          <a:p>
            <a:pPr marL="913765" lvl="1" indent="-457200">
              <a:lnSpc>
                <a:spcPct val="150000"/>
              </a:lnSpc>
              <a:spcAft>
                <a:spcPts val="600"/>
              </a:spcAft>
              <a:buFont typeface="+mj-lt"/>
              <a:buAutoNum type="arabicPeriod"/>
            </a:pPr>
            <a:r>
              <a:rPr lang="en-AU" sz="1800" dirty="0">
                <a:solidFill>
                  <a:srgbClr val="22272B"/>
                </a:solidFill>
                <a:latin typeface="+mn-lt"/>
              </a:rPr>
              <a:t>Upload the file into Google Drive and open it.</a:t>
            </a:r>
          </a:p>
          <a:p>
            <a:pPr marL="913765" lvl="1" indent="-457200">
              <a:lnSpc>
                <a:spcPct val="150000"/>
              </a:lnSpc>
              <a:spcAft>
                <a:spcPts val="600"/>
              </a:spcAft>
              <a:buFont typeface="+mj-lt"/>
              <a:buAutoNum type="arabicPeriod"/>
            </a:pPr>
            <a:r>
              <a:rPr lang="en-AU" sz="1800" dirty="0">
                <a:solidFill>
                  <a:srgbClr val="22272B"/>
                </a:solidFill>
                <a:latin typeface="+mn-lt"/>
              </a:rPr>
              <a:t>Go to File &gt; Save as Google Slides.</a:t>
            </a:r>
          </a:p>
          <a:p>
            <a:pPr marL="456565" lvl="1">
              <a:lnSpc>
                <a:spcPct val="150000"/>
              </a:lnSpc>
              <a:spcAft>
                <a:spcPts val="600"/>
              </a:spcAft>
            </a:pPr>
            <a:r>
              <a:rPr lang="en-AU" sz="1800" dirty="0">
                <a:solidFill>
                  <a:srgbClr val="22272B"/>
                </a:solidFill>
                <a:latin typeface="+mn-lt"/>
              </a:rPr>
              <a:t>(Note – conversion may cause formatting changes in the slides.)</a:t>
            </a:r>
          </a:p>
        </p:txBody>
      </p:sp>
      <p:sp>
        <p:nvSpPr>
          <p:cNvPr id="2" name="Slide Number Placeholder 1">
            <a:extLst>
              <a:ext uri="{FF2B5EF4-FFF2-40B4-BE49-F238E27FC236}">
                <a16:creationId xmlns:a16="http://schemas.microsoft.com/office/drawing/2014/main" id="{3D22D007-AFD9-EB68-0631-299B354B852C}"/>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pPr/>
              <a:t>1</a:t>
            </a:fld>
            <a:endParaRPr lang="en-AU"/>
          </a:p>
        </p:txBody>
      </p:sp>
    </p:spTree>
    <p:extLst>
      <p:ext uri="{BB962C8B-B14F-4D97-AF65-F5344CB8AC3E}">
        <p14:creationId xmlns:p14="http://schemas.microsoft.com/office/powerpoint/2010/main" val="1257351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E09B"/>
        </a:solidFill>
        <a:effectLst/>
      </p:bgPr>
    </p:bg>
    <p:spTree>
      <p:nvGrpSpPr>
        <p:cNvPr id="1" name="">
          <a:extLst>
            <a:ext uri="{FF2B5EF4-FFF2-40B4-BE49-F238E27FC236}">
              <a16:creationId xmlns:a16="http://schemas.microsoft.com/office/drawing/2014/main" id="{CB46A742-1419-C299-3F43-F2B06336B453}"/>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0140540E-63FA-7C7C-1959-EBF7020CBEAD}"/>
              </a:ext>
              <a:ext uri="{C183D7F6-B498-43B3-948B-1728B52AA6E4}">
                <adec:decorative xmlns:adec="http://schemas.microsoft.com/office/drawing/2017/decorative" val="1"/>
              </a:ext>
            </a:extLst>
          </p:cNvPr>
          <p:cNvGrpSpPr/>
          <p:nvPr/>
        </p:nvGrpSpPr>
        <p:grpSpPr>
          <a:xfrm>
            <a:off x="0" y="213360"/>
            <a:ext cx="12192000" cy="7154868"/>
            <a:chOff x="0" y="213360"/>
            <a:chExt cx="12192000" cy="7154868"/>
          </a:xfrm>
        </p:grpSpPr>
        <p:sp>
          <p:nvSpPr>
            <p:cNvPr id="2" name="Rectangle: Rounded Corners 1">
              <a:extLst>
                <a:ext uri="{FF2B5EF4-FFF2-40B4-BE49-F238E27FC236}">
                  <a16:creationId xmlns:a16="http://schemas.microsoft.com/office/drawing/2014/main" id="{51830092-57E4-2942-4B09-98ADA186C102}"/>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259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9" name="Picture 8">
              <a:extLst>
                <a:ext uri="{FF2B5EF4-FFF2-40B4-BE49-F238E27FC236}">
                  <a16:creationId xmlns:a16="http://schemas.microsoft.com/office/drawing/2014/main" id="{0FCF978F-67AA-5403-31B2-5879BD3A8572}"/>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63499" y="5023386"/>
              <a:ext cx="1615897" cy="2344842"/>
            </a:xfrm>
            <a:prstGeom prst="rect">
              <a:avLst/>
            </a:prstGeom>
          </p:spPr>
        </p:pic>
        <p:cxnSp>
          <p:nvCxnSpPr>
            <p:cNvPr id="18" name="Straight Connector 17">
              <a:extLst>
                <a:ext uri="{FF2B5EF4-FFF2-40B4-BE49-F238E27FC236}">
                  <a16:creationId xmlns:a16="http://schemas.microsoft.com/office/drawing/2014/main" id="{A2AB6527-02E3-0DB2-07B1-754EACF9F5D6}"/>
                </a:ext>
                <a:ext uri="{C183D7F6-B498-43B3-948B-1728B52AA6E4}">
                  <adec:decorative xmlns:adec="http://schemas.microsoft.com/office/drawing/2017/decorative" val="1"/>
                </a:ext>
              </a:extLst>
            </p:cNvPr>
            <p:cNvCxnSpPr>
              <a:cxnSpLocks/>
            </p:cNvCxnSpPr>
            <p:nvPr/>
          </p:nvCxnSpPr>
          <p:spPr>
            <a:xfrm>
              <a:off x="0" y="1596837"/>
              <a:ext cx="5846891" cy="1164912"/>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85271CB-242F-6FE6-D853-E7D0A79F2285}"/>
                </a:ext>
                <a:ext uri="{C183D7F6-B498-43B3-948B-1728B52AA6E4}">
                  <adec:decorative xmlns:adec="http://schemas.microsoft.com/office/drawing/2017/decorative" val="1"/>
                </a:ext>
              </a:extLst>
            </p:cNvPr>
            <p:cNvCxnSpPr>
              <a:cxnSpLocks/>
            </p:cNvCxnSpPr>
            <p:nvPr/>
          </p:nvCxnSpPr>
          <p:spPr>
            <a:xfrm flipV="1">
              <a:off x="6339858" y="1596837"/>
              <a:ext cx="5852142" cy="1148490"/>
            </a:xfrm>
            <a:prstGeom prst="line">
              <a:avLst/>
            </a:prstGeom>
            <a:ln w="1905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1D50C7A-A233-3FBF-24F2-491E95A2A5BC}"/>
                </a:ext>
                <a:ext uri="{C183D7F6-B498-43B3-948B-1728B52AA6E4}">
                  <adec:decorative xmlns:adec="http://schemas.microsoft.com/office/drawing/2017/decorative" val="1"/>
                </a:ext>
              </a:extLst>
            </p:cNvPr>
            <p:cNvSpPr/>
            <p:nvPr/>
          </p:nvSpPr>
          <p:spPr>
            <a:xfrm>
              <a:off x="9699726" y="2061939"/>
              <a:ext cx="2041248" cy="2762655"/>
            </a:xfrm>
            <a:prstGeom prst="rect">
              <a:avLst/>
            </a:prstGeom>
            <a:solidFill>
              <a:srgbClr val="FEC7B4"/>
            </a:solidFill>
            <a:ln w="76200">
              <a:solidFill>
                <a:schemeClr val="bg1"/>
              </a:solidFill>
            </a:ln>
            <a:effectLst>
              <a:outerShdw blurRad="2667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69033D7D-5892-0E6A-9017-A2661964F8D3}"/>
                </a:ext>
                <a:ext uri="{C183D7F6-B498-43B3-948B-1728B52AA6E4}">
                  <adec:decorative xmlns:adec="http://schemas.microsoft.com/office/drawing/2017/decorative" val="1"/>
                </a:ext>
              </a:extLst>
            </p:cNvPr>
            <p:cNvSpPr/>
            <p:nvPr/>
          </p:nvSpPr>
          <p:spPr>
            <a:xfrm>
              <a:off x="5075376" y="2973732"/>
              <a:ext cx="2041248" cy="2762655"/>
            </a:xfrm>
            <a:prstGeom prst="rect">
              <a:avLst/>
            </a:prstGeom>
            <a:solidFill>
              <a:srgbClr val="D4E09B"/>
            </a:solidFill>
            <a:ln w="76200">
              <a:solidFill>
                <a:schemeClr val="bg1"/>
              </a:solidFill>
            </a:ln>
            <a:effectLst>
              <a:outerShdw blurRad="2667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4" name="Groupe 12">
              <a:extLst>
                <a:ext uri="{FF2B5EF4-FFF2-40B4-BE49-F238E27FC236}">
                  <a16:creationId xmlns:a16="http://schemas.microsoft.com/office/drawing/2014/main" id="{65103EDF-1D4A-00AA-3259-EC3DCB99467C}"/>
                </a:ext>
                <a:ext uri="{C183D7F6-B498-43B3-948B-1728B52AA6E4}">
                  <adec:decorative xmlns:adec="http://schemas.microsoft.com/office/drawing/2017/decorative" val="1"/>
                </a:ext>
              </a:extLst>
            </p:cNvPr>
            <p:cNvGrpSpPr/>
            <p:nvPr/>
          </p:nvGrpSpPr>
          <p:grpSpPr>
            <a:xfrm>
              <a:off x="5843305" y="2405058"/>
              <a:ext cx="505397" cy="671399"/>
              <a:chOff x="5265610" y="1951852"/>
              <a:chExt cx="1833117" cy="2435225"/>
            </a:xfrm>
          </p:grpSpPr>
          <p:sp>
            <p:nvSpPr>
              <p:cNvPr id="75" name="Forme libre 6">
                <a:extLst>
                  <a:ext uri="{FF2B5EF4-FFF2-40B4-BE49-F238E27FC236}">
                    <a16:creationId xmlns:a16="http://schemas.microsoft.com/office/drawing/2014/main" id="{D5032534-6631-3160-20C0-B04CCFD9EF1D}"/>
                  </a:ext>
                </a:extLst>
              </p:cNvPr>
              <p:cNvSpPr/>
              <p:nvPr/>
            </p:nvSpPr>
            <p:spPr>
              <a:xfrm>
                <a:off x="5278245" y="3186038"/>
                <a:ext cx="1807784" cy="1200975"/>
              </a:xfrm>
              <a:custGeom>
                <a:avLst/>
                <a:gdLst>
                  <a:gd name="connsiteX0" fmla="*/ 1788415 w 1807784"/>
                  <a:gd name="connsiteY0" fmla="*/ 0 h 1200975"/>
                  <a:gd name="connsiteX1" fmla="*/ 19305 w 1807784"/>
                  <a:gd name="connsiteY1" fmla="*/ 0 h 1200975"/>
                  <a:gd name="connsiteX2" fmla="*/ 1 w 1807784"/>
                  <a:gd name="connsiteY2" fmla="*/ 19495 h 1200975"/>
                  <a:gd name="connsiteX3" fmla="*/ 10987 w 1807784"/>
                  <a:gd name="connsiteY3" fmla="*/ 1093343 h 1200975"/>
                  <a:gd name="connsiteX4" fmla="*/ 375032 w 1807784"/>
                  <a:gd name="connsiteY4" fmla="*/ 1090867 h 1200975"/>
                  <a:gd name="connsiteX5" fmla="*/ 442596 w 1807784"/>
                  <a:gd name="connsiteY5" fmla="*/ 1088644 h 1200975"/>
                  <a:gd name="connsiteX6" fmla="*/ 526924 w 1807784"/>
                  <a:gd name="connsiteY6" fmla="*/ 1105916 h 1200975"/>
                  <a:gd name="connsiteX7" fmla="*/ 613602 w 1807784"/>
                  <a:gd name="connsiteY7" fmla="*/ 1200976 h 1200975"/>
                  <a:gd name="connsiteX8" fmla="*/ 1194182 w 1807784"/>
                  <a:gd name="connsiteY8" fmla="*/ 1200976 h 1200975"/>
                  <a:gd name="connsiteX9" fmla="*/ 1280860 w 1807784"/>
                  <a:gd name="connsiteY9" fmla="*/ 1105916 h 1200975"/>
                  <a:gd name="connsiteX10" fmla="*/ 1365188 w 1807784"/>
                  <a:gd name="connsiteY10" fmla="*/ 1088644 h 1200975"/>
                  <a:gd name="connsiteX11" fmla="*/ 1432752 w 1807784"/>
                  <a:gd name="connsiteY11" fmla="*/ 1090867 h 1200975"/>
                  <a:gd name="connsiteX12" fmla="*/ 1796797 w 1807784"/>
                  <a:gd name="connsiteY12" fmla="*/ 1093343 h 1200975"/>
                  <a:gd name="connsiteX13" fmla="*/ 1807783 w 1807784"/>
                  <a:gd name="connsiteY13" fmla="*/ 19495 h 1200975"/>
                  <a:gd name="connsiteX14" fmla="*/ 1788479 w 1807784"/>
                  <a:gd name="connsiteY14" fmla="*/ 0 h 12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7784" h="1200975">
                    <a:moveTo>
                      <a:pt x="1788415" y="0"/>
                    </a:moveTo>
                    <a:lnTo>
                      <a:pt x="19305" y="0"/>
                    </a:lnTo>
                    <a:cubicBezTo>
                      <a:pt x="8574" y="0"/>
                      <a:pt x="-126" y="8763"/>
                      <a:pt x="1" y="19495"/>
                    </a:cubicBezTo>
                    <a:lnTo>
                      <a:pt x="10987" y="1093343"/>
                    </a:lnTo>
                    <a:lnTo>
                      <a:pt x="375032" y="1090867"/>
                    </a:lnTo>
                    <a:cubicBezTo>
                      <a:pt x="397575" y="1090740"/>
                      <a:pt x="420117" y="1089787"/>
                      <a:pt x="442596" y="1088644"/>
                    </a:cubicBezTo>
                    <a:cubicBezTo>
                      <a:pt x="468504" y="1087311"/>
                      <a:pt x="510097" y="1088200"/>
                      <a:pt x="526924" y="1105916"/>
                    </a:cubicBezTo>
                    <a:cubicBezTo>
                      <a:pt x="552070" y="1132459"/>
                      <a:pt x="581471" y="1200976"/>
                      <a:pt x="613602" y="1200976"/>
                    </a:cubicBezTo>
                    <a:lnTo>
                      <a:pt x="1194182" y="1200976"/>
                    </a:lnTo>
                    <a:cubicBezTo>
                      <a:pt x="1226313" y="1200976"/>
                      <a:pt x="1255714" y="1132459"/>
                      <a:pt x="1280860" y="1105916"/>
                    </a:cubicBezTo>
                    <a:cubicBezTo>
                      <a:pt x="1297624" y="1088200"/>
                      <a:pt x="1339280" y="1087247"/>
                      <a:pt x="1365188" y="1088644"/>
                    </a:cubicBezTo>
                    <a:cubicBezTo>
                      <a:pt x="1387730" y="1089787"/>
                      <a:pt x="1410209" y="1090740"/>
                      <a:pt x="1432752" y="1090867"/>
                    </a:cubicBezTo>
                    <a:lnTo>
                      <a:pt x="1796797" y="1093343"/>
                    </a:lnTo>
                    <a:lnTo>
                      <a:pt x="1807783" y="19495"/>
                    </a:lnTo>
                    <a:cubicBezTo>
                      <a:pt x="1807910" y="8763"/>
                      <a:pt x="1799210" y="0"/>
                      <a:pt x="1788479" y="0"/>
                    </a:cubicBezTo>
                    <a:close/>
                  </a:path>
                </a:pathLst>
              </a:custGeom>
              <a:solidFill>
                <a:srgbClr val="1F1E24"/>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6" name="Forme libre 7">
                <a:extLst>
                  <a:ext uri="{FF2B5EF4-FFF2-40B4-BE49-F238E27FC236}">
                    <a16:creationId xmlns:a16="http://schemas.microsoft.com/office/drawing/2014/main" id="{7576627A-E81A-5874-3021-C141828884F3}"/>
                  </a:ext>
                </a:extLst>
              </p:cNvPr>
              <p:cNvSpPr/>
              <p:nvPr/>
            </p:nvSpPr>
            <p:spPr>
              <a:xfrm>
                <a:off x="5891847" y="4303067"/>
                <a:ext cx="580580" cy="84010"/>
              </a:xfrm>
              <a:custGeom>
                <a:avLst/>
                <a:gdLst>
                  <a:gd name="connsiteX0" fmla="*/ 482663 w 580580"/>
                  <a:gd name="connsiteY0" fmla="*/ 0 h 84010"/>
                  <a:gd name="connsiteX1" fmla="*/ 97854 w 580580"/>
                  <a:gd name="connsiteY1" fmla="*/ 0 h 84010"/>
                  <a:gd name="connsiteX2" fmla="*/ 0 w 580580"/>
                  <a:gd name="connsiteY2" fmla="*/ 84010 h 84010"/>
                  <a:gd name="connsiteX3" fmla="*/ 580580 w 580580"/>
                  <a:gd name="connsiteY3" fmla="*/ 84010 h 84010"/>
                  <a:gd name="connsiteX4" fmla="*/ 482727 w 580580"/>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80" h="84010">
                    <a:moveTo>
                      <a:pt x="482663" y="0"/>
                    </a:moveTo>
                    <a:lnTo>
                      <a:pt x="97854" y="0"/>
                    </a:lnTo>
                    <a:cubicBezTo>
                      <a:pt x="97854" y="0"/>
                      <a:pt x="48895" y="84010"/>
                      <a:pt x="0" y="84010"/>
                    </a:cubicBezTo>
                    <a:lnTo>
                      <a:pt x="580580" y="84010"/>
                    </a:lnTo>
                    <a:cubicBezTo>
                      <a:pt x="531622" y="84010"/>
                      <a:pt x="482727" y="0"/>
                      <a:pt x="482727"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7" name="Forme libre 8">
                <a:extLst>
                  <a:ext uri="{FF2B5EF4-FFF2-40B4-BE49-F238E27FC236}">
                    <a16:creationId xmlns:a16="http://schemas.microsoft.com/office/drawing/2014/main" id="{86C47D1A-ACBF-ADAF-1E36-A60727834E97}"/>
                  </a:ext>
                </a:extLst>
              </p:cNvPr>
              <p:cNvSpPr/>
              <p:nvPr/>
            </p:nvSpPr>
            <p:spPr>
              <a:xfrm>
                <a:off x="5278245" y="3186038"/>
                <a:ext cx="1807720" cy="119189"/>
              </a:xfrm>
              <a:custGeom>
                <a:avLst/>
                <a:gdLst>
                  <a:gd name="connsiteX0" fmla="*/ 128 w 1807720"/>
                  <a:gd name="connsiteY0" fmla="*/ 33211 h 119189"/>
                  <a:gd name="connsiteX1" fmla="*/ 1 w 1807720"/>
                  <a:gd name="connsiteY1" fmla="*/ 19495 h 119189"/>
                  <a:gd name="connsiteX2" fmla="*/ 19305 w 1807720"/>
                  <a:gd name="connsiteY2" fmla="*/ 0 h 119189"/>
                  <a:gd name="connsiteX3" fmla="*/ 1788415 w 1807720"/>
                  <a:gd name="connsiteY3" fmla="*/ 0 h 119189"/>
                  <a:gd name="connsiteX4" fmla="*/ 1807719 w 1807720"/>
                  <a:gd name="connsiteY4" fmla="*/ 19495 h 119189"/>
                  <a:gd name="connsiteX5" fmla="*/ 1807592 w 1807720"/>
                  <a:gd name="connsiteY5" fmla="*/ 33211 h 119189"/>
                  <a:gd name="connsiteX6" fmla="*/ 128 w 1807720"/>
                  <a:gd name="connsiteY6" fmla="*/ 33211 h 119189"/>
                  <a:gd name="connsiteX7" fmla="*/ 382 w 1807720"/>
                  <a:gd name="connsiteY7" fmla="*/ 59563 h 119189"/>
                  <a:gd name="connsiteX8" fmla="*/ 1017 w 1807720"/>
                  <a:gd name="connsiteY8" fmla="*/ 119190 h 119189"/>
                  <a:gd name="connsiteX9" fmla="*/ 1806703 w 1807720"/>
                  <a:gd name="connsiteY9" fmla="*/ 119190 h 119189"/>
                  <a:gd name="connsiteX10" fmla="*/ 1807338 w 1807720"/>
                  <a:gd name="connsiteY10" fmla="*/ 59563 h 119189"/>
                  <a:gd name="connsiteX11" fmla="*/ 382 w 1807720"/>
                  <a:gd name="connsiteY11" fmla="*/ 59563 h 1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720" h="119189">
                    <a:moveTo>
                      <a:pt x="128" y="33211"/>
                    </a:moveTo>
                    <a:lnTo>
                      <a:pt x="1" y="19495"/>
                    </a:lnTo>
                    <a:cubicBezTo>
                      <a:pt x="-126" y="8763"/>
                      <a:pt x="8574" y="0"/>
                      <a:pt x="19305" y="0"/>
                    </a:cubicBezTo>
                    <a:lnTo>
                      <a:pt x="1788415" y="0"/>
                    </a:lnTo>
                    <a:cubicBezTo>
                      <a:pt x="1799147" y="0"/>
                      <a:pt x="1807847" y="8763"/>
                      <a:pt x="1807719" y="19495"/>
                    </a:cubicBezTo>
                    <a:lnTo>
                      <a:pt x="1807592" y="33211"/>
                    </a:lnTo>
                    <a:lnTo>
                      <a:pt x="128" y="33211"/>
                    </a:lnTo>
                    <a:close/>
                    <a:moveTo>
                      <a:pt x="382" y="59563"/>
                    </a:moveTo>
                    <a:lnTo>
                      <a:pt x="1017" y="119190"/>
                    </a:lnTo>
                    <a:lnTo>
                      <a:pt x="1806703" y="119190"/>
                    </a:lnTo>
                    <a:lnTo>
                      <a:pt x="1807338" y="59563"/>
                    </a:lnTo>
                    <a:lnTo>
                      <a:pt x="382" y="59563"/>
                    </a:ln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8" name="Forme libre 9">
                <a:extLst>
                  <a:ext uri="{FF2B5EF4-FFF2-40B4-BE49-F238E27FC236}">
                    <a16:creationId xmlns:a16="http://schemas.microsoft.com/office/drawing/2014/main" id="{B28A9A94-CA9C-AB0F-BB14-C435D3F6D03B}"/>
                  </a:ext>
                </a:extLst>
              </p:cNvPr>
              <p:cNvSpPr/>
              <p:nvPr/>
            </p:nvSpPr>
            <p:spPr>
              <a:xfrm>
                <a:off x="5701982" y="1951852"/>
                <a:ext cx="960247" cy="2374010"/>
              </a:xfrm>
              <a:custGeom>
                <a:avLst/>
                <a:gdLst>
                  <a:gd name="connsiteX0" fmla="*/ 893509 w 960247"/>
                  <a:gd name="connsiteY0" fmla="*/ 2374011 h 2374010"/>
                  <a:gd name="connsiteX1" fmla="*/ 610108 w 960247"/>
                  <a:gd name="connsiteY1" fmla="*/ 602552 h 2374010"/>
                  <a:gd name="connsiteX2" fmla="*/ 725488 w 960247"/>
                  <a:gd name="connsiteY2" fmla="*/ 325501 h 2374010"/>
                  <a:gd name="connsiteX3" fmla="*/ 789178 w 960247"/>
                  <a:gd name="connsiteY3" fmla="*/ 214376 h 2374010"/>
                  <a:gd name="connsiteX4" fmla="*/ 735457 w 960247"/>
                  <a:gd name="connsiteY4" fmla="*/ 158179 h 2374010"/>
                  <a:gd name="connsiteX5" fmla="*/ 480124 w 960247"/>
                  <a:gd name="connsiteY5" fmla="*/ 70358 h 2374010"/>
                  <a:gd name="connsiteX6" fmla="*/ 224790 w 960247"/>
                  <a:gd name="connsiteY6" fmla="*/ 158179 h 2374010"/>
                  <a:gd name="connsiteX7" fmla="*/ 171069 w 960247"/>
                  <a:gd name="connsiteY7" fmla="*/ 214376 h 2374010"/>
                  <a:gd name="connsiteX8" fmla="*/ 234760 w 960247"/>
                  <a:gd name="connsiteY8" fmla="*/ 325501 h 2374010"/>
                  <a:gd name="connsiteX9" fmla="*/ 350139 w 960247"/>
                  <a:gd name="connsiteY9" fmla="*/ 602552 h 2374010"/>
                  <a:gd name="connsiteX10" fmla="*/ 66739 w 960247"/>
                  <a:gd name="connsiteY10" fmla="*/ 2374011 h 2374010"/>
                  <a:gd name="connsiteX11" fmla="*/ 0 w 960247"/>
                  <a:gd name="connsiteY11" fmla="*/ 2362518 h 2374010"/>
                  <a:gd name="connsiteX12" fmla="*/ 283464 w 960247"/>
                  <a:gd name="connsiteY12" fmla="*/ 590550 h 2374010"/>
                  <a:gd name="connsiteX13" fmla="*/ 183515 w 960247"/>
                  <a:gd name="connsiteY13" fmla="*/ 371412 h 2374010"/>
                  <a:gd name="connsiteX14" fmla="*/ 104267 w 960247"/>
                  <a:gd name="connsiteY14" fmla="*/ 203518 h 2374010"/>
                  <a:gd name="connsiteX15" fmla="*/ 189421 w 960247"/>
                  <a:gd name="connsiteY15" fmla="*/ 98235 h 2374010"/>
                  <a:gd name="connsiteX16" fmla="*/ 480124 w 960247"/>
                  <a:gd name="connsiteY16" fmla="*/ 0 h 2374010"/>
                  <a:gd name="connsiteX17" fmla="*/ 770827 w 960247"/>
                  <a:gd name="connsiteY17" fmla="*/ 98235 h 2374010"/>
                  <a:gd name="connsiteX18" fmla="*/ 855980 w 960247"/>
                  <a:gd name="connsiteY18" fmla="*/ 203518 h 2374010"/>
                  <a:gd name="connsiteX19" fmla="*/ 776732 w 960247"/>
                  <a:gd name="connsiteY19" fmla="*/ 371412 h 2374010"/>
                  <a:gd name="connsiteX20" fmla="*/ 676783 w 960247"/>
                  <a:gd name="connsiteY20" fmla="*/ 590550 h 2374010"/>
                  <a:gd name="connsiteX21" fmla="*/ 960247 w 960247"/>
                  <a:gd name="connsiteY21" fmla="*/ 2362518 h 2374010"/>
                  <a:gd name="connsiteX22" fmla="*/ 893509 w 960247"/>
                  <a:gd name="connsiteY22" fmla="*/ 2374011 h 237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247" h="2374010">
                    <a:moveTo>
                      <a:pt x="893509" y="2374011"/>
                    </a:moveTo>
                    <a:cubicBezTo>
                      <a:pt x="890841" y="2357184"/>
                      <a:pt x="624205" y="687007"/>
                      <a:pt x="610108" y="602552"/>
                    </a:cubicBezTo>
                    <a:cubicBezTo>
                      <a:pt x="592391" y="495999"/>
                      <a:pt x="646747" y="420497"/>
                      <a:pt x="725488" y="325501"/>
                    </a:cubicBezTo>
                    <a:cubicBezTo>
                      <a:pt x="766318" y="276225"/>
                      <a:pt x="792797" y="238443"/>
                      <a:pt x="789178" y="214376"/>
                    </a:cubicBezTo>
                    <a:cubicBezTo>
                      <a:pt x="786765" y="198311"/>
                      <a:pt x="768731" y="179388"/>
                      <a:pt x="735457" y="158179"/>
                    </a:cubicBezTo>
                    <a:cubicBezTo>
                      <a:pt x="644081" y="99886"/>
                      <a:pt x="558165" y="70358"/>
                      <a:pt x="480124" y="70358"/>
                    </a:cubicBezTo>
                    <a:cubicBezTo>
                      <a:pt x="402082" y="70358"/>
                      <a:pt x="316166" y="99886"/>
                      <a:pt x="224790" y="158179"/>
                    </a:cubicBezTo>
                    <a:cubicBezTo>
                      <a:pt x="191579" y="179388"/>
                      <a:pt x="173482" y="198247"/>
                      <a:pt x="171069" y="214376"/>
                    </a:cubicBezTo>
                    <a:cubicBezTo>
                      <a:pt x="167450" y="238506"/>
                      <a:pt x="193929" y="276225"/>
                      <a:pt x="234760" y="325501"/>
                    </a:cubicBezTo>
                    <a:cubicBezTo>
                      <a:pt x="313500" y="420497"/>
                      <a:pt x="367856" y="495999"/>
                      <a:pt x="350139" y="602552"/>
                    </a:cubicBezTo>
                    <a:cubicBezTo>
                      <a:pt x="336106" y="687007"/>
                      <a:pt x="69469" y="2357184"/>
                      <a:pt x="66739" y="2374011"/>
                    </a:cubicBezTo>
                    <a:lnTo>
                      <a:pt x="0" y="2362518"/>
                    </a:lnTo>
                    <a:cubicBezTo>
                      <a:pt x="2667" y="2345690"/>
                      <a:pt x="269367" y="675259"/>
                      <a:pt x="283464" y="590550"/>
                    </a:cubicBezTo>
                    <a:cubicBezTo>
                      <a:pt x="295212" y="519938"/>
                      <a:pt x="263588" y="468122"/>
                      <a:pt x="183515" y="371412"/>
                    </a:cubicBezTo>
                    <a:cubicBezTo>
                      <a:pt x="135128" y="312992"/>
                      <a:pt x="95758" y="260096"/>
                      <a:pt x="104267" y="203518"/>
                    </a:cubicBezTo>
                    <a:cubicBezTo>
                      <a:pt x="111824" y="152971"/>
                      <a:pt x="156528" y="119190"/>
                      <a:pt x="189421" y="98235"/>
                    </a:cubicBezTo>
                    <a:cubicBezTo>
                      <a:pt x="291592" y="33084"/>
                      <a:pt x="389382" y="0"/>
                      <a:pt x="480124" y="0"/>
                    </a:cubicBezTo>
                    <a:cubicBezTo>
                      <a:pt x="570865" y="0"/>
                      <a:pt x="668655" y="33020"/>
                      <a:pt x="770827" y="98235"/>
                    </a:cubicBezTo>
                    <a:cubicBezTo>
                      <a:pt x="803783" y="119253"/>
                      <a:pt x="848424" y="153035"/>
                      <a:pt x="855980" y="203518"/>
                    </a:cubicBezTo>
                    <a:cubicBezTo>
                      <a:pt x="864489" y="260096"/>
                      <a:pt x="825119" y="313055"/>
                      <a:pt x="776732" y="371412"/>
                    </a:cubicBezTo>
                    <a:cubicBezTo>
                      <a:pt x="696659" y="468122"/>
                      <a:pt x="665036" y="519874"/>
                      <a:pt x="676783" y="590550"/>
                    </a:cubicBezTo>
                    <a:cubicBezTo>
                      <a:pt x="690880" y="675259"/>
                      <a:pt x="957516" y="2345627"/>
                      <a:pt x="960247" y="2362518"/>
                    </a:cubicBezTo>
                    <a:lnTo>
                      <a:pt x="893509" y="2374011"/>
                    </a:lnTo>
                    <a:close/>
                  </a:path>
                </a:pathLst>
              </a:custGeom>
              <a:solidFill>
                <a:srgbClr val="939393"/>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79" name="Forme libre 10">
                <a:extLst>
                  <a:ext uri="{FF2B5EF4-FFF2-40B4-BE49-F238E27FC236}">
                    <a16:creationId xmlns:a16="http://schemas.microsoft.com/office/drawing/2014/main" id="{EA0CB7DA-3C18-A3FC-583D-5A93C036E2C8}"/>
                  </a:ext>
                </a:extLst>
              </p:cNvPr>
              <p:cNvSpPr/>
              <p:nvPr/>
            </p:nvSpPr>
            <p:spPr>
              <a:xfrm>
                <a:off x="5265610" y="4226930"/>
                <a:ext cx="510034" cy="152130"/>
              </a:xfrm>
              <a:custGeom>
                <a:avLst/>
                <a:gdLst>
                  <a:gd name="connsiteX0" fmla="*/ 505714 w 510034"/>
                  <a:gd name="connsiteY0" fmla="*/ 80201 h 152130"/>
                  <a:gd name="connsiteX1" fmla="*/ 462979 w 510034"/>
                  <a:gd name="connsiteY1" fmla="*/ 7493 h 152130"/>
                  <a:gd name="connsiteX2" fmla="*/ 449898 w 510034"/>
                  <a:gd name="connsiteY2" fmla="*/ 0 h 152130"/>
                  <a:gd name="connsiteX3" fmla="*/ 19304 w 510034"/>
                  <a:gd name="connsiteY3" fmla="*/ 0 h 152130"/>
                  <a:gd name="connsiteX4" fmla="*/ 0 w 510034"/>
                  <a:gd name="connsiteY4" fmla="*/ 19304 h 152130"/>
                  <a:gd name="connsiteX5" fmla="*/ 0 w 510034"/>
                  <a:gd name="connsiteY5" fmla="*/ 151003 h 152130"/>
                  <a:gd name="connsiteX6" fmla="*/ 436690 w 510034"/>
                  <a:gd name="connsiteY6" fmla="*/ 152082 h 152130"/>
                  <a:gd name="connsiteX7" fmla="*/ 505333 w 510034"/>
                  <a:gd name="connsiteY7" fmla="*/ 111633 h 152130"/>
                  <a:gd name="connsiteX8" fmla="*/ 505778 w 510034"/>
                  <a:gd name="connsiteY8" fmla="*/ 80201 h 1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34" h="152130">
                    <a:moveTo>
                      <a:pt x="505714" y="80201"/>
                    </a:moveTo>
                    <a:lnTo>
                      <a:pt x="462979" y="7493"/>
                    </a:lnTo>
                    <a:cubicBezTo>
                      <a:pt x="460248" y="2857"/>
                      <a:pt x="455295" y="0"/>
                      <a:pt x="449898" y="0"/>
                    </a:cubicBezTo>
                    <a:lnTo>
                      <a:pt x="19304" y="0"/>
                    </a:lnTo>
                    <a:cubicBezTo>
                      <a:pt x="8636" y="0"/>
                      <a:pt x="0" y="8636"/>
                      <a:pt x="0" y="19304"/>
                    </a:cubicBezTo>
                    <a:lnTo>
                      <a:pt x="0" y="151003"/>
                    </a:lnTo>
                    <a:lnTo>
                      <a:pt x="436690" y="152082"/>
                    </a:lnTo>
                    <a:cubicBezTo>
                      <a:pt x="451295" y="152654"/>
                      <a:pt x="481203" y="148653"/>
                      <a:pt x="505333" y="111633"/>
                    </a:cubicBezTo>
                    <a:cubicBezTo>
                      <a:pt x="511493" y="102171"/>
                      <a:pt x="511556" y="89916"/>
                      <a:pt x="505778" y="80201"/>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0" name="Forme libre 11">
                <a:extLst>
                  <a:ext uri="{FF2B5EF4-FFF2-40B4-BE49-F238E27FC236}">
                    <a16:creationId xmlns:a16="http://schemas.microsoft.com/office/drawing/2014/main" id="{21333D59-AFEF-301C-057E-008BC558F2A8}"/>
                  </a:ext>
                </a:extLst>
              </p:cNvPr>
              <p:cNvSpPr/>
              <p:nvPr/>
            </p:nvSpPr>
            <p:spPr>
              <a:xfrm>
                <a:off x="6588718" y="4226993"/>
                <a:ext cx="510009" cy="152140"/>
              </a:xfrm>
              <a:custGeom>
                <a:avLst/>
                <a:gdLst>
                  <a:gd name="connsiteX0" fmla="*/ 490642 w 510009"/>
                  <a:gd name="connsiteY0" fmla="*/ 0 h 152140"/>
                  <a:gd name="connsiteX1" fmla="*/ 60049 w 510009"/>
                  <a:gd name="connsiteY1" fmla="*/ 0 h 152140"/>
                  <a:gd name="connsiteX2" fmla="*/ 46968 w 510009"/>
                  <a:gd name="connsiteY2" fmla="*/ 7493 h 152140"/>
                  <a:gd name="connsiteX3" fmla="*/ 4232 w 510009"/>
                  <a:gd name="connsiteY3" fmla="*/ 80201 h 152140"/>
                  <a:gd name="connsiteX4" fmla="*/ 4677 w 510009"/>
                  <a:gd name="connsiteY4" fmla="*/ 111633 h 152140"/>
                  <a:gd name="connsiteX5" fmla="*/ 73320 w 510009"/>
                  <a:gd name="connsiteY5" fmla="*/ 152083 h 152140"/>
                  <a:gd name="connsiteX6" fmla="*/ 510010 w 510009"/>
                  <a:gd name="connsiteY6" fmla="*/ 151003 h 152140"/>
                  <a:gd name="connsiteX7" fmla="*/ 510010 w 510009"/>
                  <a:gd name="connsiteY7" fmla="*/ 19304 h 152140"/>
                  <a:gd name="connsiteX8" fmla="*/ 490706 w 510009"/>
                  <a:gd name="connsiteY8" fmla="*/ 0 h 1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09" h="152140">
                    <a:moveTo>
                      <a:pt x="490642" y="0"/>
                    </a:moveTo>
                    <a:lnTo>
                      <a:pt x="60049" y="0"/>
                    </a:lnTo>
                    <a:cubicBezTo>
                      <a:pt x="54651" y="0"/>
                      <a:pt x="49698" y="2858"/>
                      <a:pt x="46968" y="7493"/>
                    </a:cubicBezTo>
                    <a:lnTo>
                      <a:pt x="4232" y="80201"/>
                    </a:lnTo>
                    <a:cubicBezTo>
                      <a:pt x="-1483" y="89916"/>
                      <a:pt x="-1483" y="102172"/>
                      <a:pt x="4677" y="111633"/>
                    </a:cubicBezTo>
                    <a:cubicBezTo>
                      <a:pt x="28807" y="148654"/>
                      <a:pt x="58715" y="152718"/>
                      <a:pt x="73320" y="152083"/>
                    </a:cubicBezTo>
                    <a:lnTo>
                      <a:pt x="510010" y="151003"/>
                    </a:lnTo>
                    <a:lnTo>
                      <a:pt x="510010" y="19304"/>
                    </a:lnTo>
                    <a:cubicBezTo>
                      <a:pt x="510010" y="8636"/>
                      <a:pt x="501374" y="0"/>
                      <a:pt x="490706"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sp>
          <p:nvSpPr>
            <p:cNvPr id="81" name="Rectangle 80">
              <a:extLst>
                <a:ext uri="{FF2B5EF4-FFF2-40B4-BE49-F238E27FC236}">
                  <a16:creationId xmlns:a16="http://schemas.microsoft.com/office/drawing/2014/main" id="{C6EF5D5F-C81C-E9D4-72F2-8320B784DE14}"/>
                </a:ext>
                <a:ext uri="{C183D7F6-B498-43B3-948B-1728B52AA6E4}">
                  <adec:decorative xmlns:adec="http://schemas.microsoft.com/office/drawing/2017/decorative" val="1"/>
                </a:ext>
              </a:extLst>
            </p:cNvPr>
            <p:cNvSpPr/>
            <p:nvPr/>
          </p:nvSpPr>
          <p:spPr>
            <a:xfrm>
              <a:off x="2765399" y="2537536"/>
              <a:ext cx="2041248" cy="2762655"/>
            </a:xfrm>
            <a:prstGeom prst="rect">
              <a:avLst/>
            </a:prstGeom>
            <a:solidFill>
              <a:srgbClr val="E2EABC"/>
            </a:solidFill>
            <a:ln w="76200">
              <a:solidFill>
                <a:schemeClr val="bg1"/>
              </a:solidFill>
            </a:ln>
            <a:effectLst>
              <a:outerShdw blurRad="2667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2" name="Groupe 12">
              <a:extLst>
                <a:ext uri="{FF2B5EF4-FFF2-40B4-BE49-F238E27FC236}">
                  <a16:creationId xmlns:a16="http://schemas.microsoft.com/office/drawing/2014/main" id="{78BE7D47-D67E-8EE9-5F7E-FE6FC58AEB3F}"/>
                </a:ext>
                <a:ext uri="{C183D7F6-B498-43B3-948B-1728B52AA6E4}">
                  <adec:decorative xmlns:adec="http://schemas.microsoft.com/office/drawing/2017/decorative" val="1"/>
                </a:ext>
              </a:extLst>
            </p:cNvPr>
            <p:cNvGrpSpPr/>
            <p:nvPr/>
          </p:nvGrpSpPr>
          <p:grpSpPr>
            <a:xfrm rot="660000">
              <a:off x="3528905" y="1975301"/>
              <a:ext cx="505397" cy="671399"/>
              <a:chOff x="5265610" y="1951852"/>
              <a:chExt cx="1833117" cy="2435225"/>
            </a:xfrm>
          </p:grpSpPr>
          <p:sp>
            <p:nvSpPr>
              <p:cNvPr id="83" name="Forme libre 6">
                <a:extLst>
                  <a:ext uri="{FF2B5EF4-FFF2-40B4-BE49-F238E27FC236}">
                    <a16:creationId xmlns:a16="http://schemas.microsoft.com/office/drawing/2014/main" id="{F99024C7-6BF7-6A24-CEB7-47132B3669BE}"/>
                  </a:ext>
                </a:extLst>
              </p:cNvPr>
              <p:cNvSpPr/>
              <p:nvPr/>
            </p:nvSpPr>
            <p:spPr>
              <a:xfrm>
                <a:off x="5278245" y="3186038"/>
                <a:ext cx="1807784" cy="1200975"/>
              </a:xfrm>
              <a:custGeom>
                <a:avLst/>
                <a:gdLst>
                  <a:gd name="connsiteX0" fmla="*/ 1788415 w 1807784"/>
                  <a:gd name="connsiteY0" fmla="*/ 0 h 1200975"/>
                  <a:gd name="connsiteX1" fmla="*/ 19305 w 1807784"/>
                  <a:gd name="connsiteY1" fmla="*/ 0 h 1200975"/>
                  <a:gd name="connsiteX2" fmla="*/ 1 w 1807784"/>
                  <a:gd name="connsiteY2" fmla="*/ 19495 h 1200975"/>
                  <a:gd name="connsiteX3" fmla="*/ 10987 w 1807784"/>
                  <a:gd name="connsiteY3" fmla="*/ 1093343 h 1200975"/>
                  <a:gd name="connsiteX4" fmla="*/ 375032 w 1807784"/>
                  <a:gd name="connsiteY4" fmla="*/ 1090867 h 1200975"/>
                  <a:gd name="connsiteX5" fmla="*/ 442596 w 1807784"/>
                  <a:gd name="connsiteY5" fmla="*/ 1088644 h 1200975"/>
                  <a:gd name="connsiteX6" fmla="*/ 526924 w 1807784"/>
                  <a:gd name="connsiteY6" fmla="*/ 1105916 h 1200975"/>
                  <a:gd name="connsiteX7" fmla="*/ 613602 w 1807784"/>
                  <a:gd name="connsiteY7" fmla="*/ 1200976 h 1200975"/>
                  <a:gd name="connsiteX8" fmla="*/ 1194182 w 1807784"/>
                  <a:gd name="connsiteY8" fmla="*/ 1200976 h 1200975"/>
                  <a:gd name="connsiteX9" fmla="*/ 1280860 w 1807784"/>
                  <a:gd name="connsiteY9" fmla="*/ 1105916 h 1200975"/>
                  <a:gd name="connsiteX10" fmla="*/ 1365188 w 1807784"/>
                  <a:gd name="connsiteY10" fmla="*/ 1088644 h 1200975"/>
                  <a:gd name="connsiteX11" fmla="*/ 1432752 w 1807784"/>
                  <a:gd name="connsiteY11" fmla="*/ 1090867 h 1200975"/>
                  <a:gd name="connsiteX12" fmla="*/ 1796797 w 1807784"/>
                  <a:gd name="connsiteY12" fmla="*/ 1093343 h 1200975"/>
                  <a:gd name="connsiteX13" fmla="*/ 1807783 w 1807784"/>
                  <a:gd name="connsiteY13" fmla="*/ 19495 h 1200975"/>
                  <a:gd name="connsiteX14" fmla="*/ 1788479 w 1807784"/>
                  <a:gd name="connsiteY14" fmla="*/ 0 h 12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7784" h="1200975">
                    <a:moveTo>
                      <a:pt x="1788415" y="0"/>
                    </a:moveTo>
                    <a:lnTo>
                      <a:pt x="19305" y="0"/>
                    </a:lnTo>
                    <a:cubicBezTo>
                      <a:pt x="8574" y="0"/>
                      <a:pt x="-126" y="8763"/>
                      <a:pt x="1" y="19495"/>
                    </a:cubicBezTo>
                    <a:lnTo>
                      <a:pt x="10987" y="1093343"/>
                    </a:lnTo>
                    <a:lnTo>
                      <a:pt x="375032" y="1090867"/>
                    </a:lnTo>
                    <a:cubicBezTo>
                      <a:pt x="397575" y="1090740"/>
                      <a:pt x="420117" y="1089787"/>
                      <a:pt x="442596" y="1088644"/>
                    </a:cubicBezTo>
                    <a:cubicBezTo>
                      <a:pt x="468504" y="1087311"/>
                      <a:pt x="510097" y="1088200"/>
                      <a:pt x="526924" y="1105916"/>
                    </a:cubicBezTo>
                    <a:cubicBezTo>
                      <a:pt x="552070" y="1132459"/>
                      <a:pt x="581471" y="1200976"/>
                      <a:pt x="613602" y="1200976"/>
                    </a:cubicBezTo>
                    <a:lnTo>
                      <a:pt x="1194182" y="1200976"/>
                    </a:lnTo>
                    <a:cubicBezTo>
                      <a:pt x="1226313" y="1200976"/>
                      <a:pt x="1255714" y="1132459"/>
                      <a:pt x="1280860" y="1105916"/>
                    </a:cubicBezTo>
                    <a:cubicBezTo>
                      <a:pt x="1297624" y="1088200"/>
                      <a:pt x="1339280" y="1087247"/>
                      <a:pt x="1365188" y="1088644"/>
                    </a:cubicBezTo>
                    <a:cubicBezTo>
                      <a:pt x="1387730" y="1089787"/>
                      <a:pt x="1410209" y="1090740"/>
                      <a:pt x="1432752" y="1090867"/>
                    </a:cubicBezTo>
                    <a:lnTo>
                      <a:pt x="1796797" y="1093343"/>
                    </a:lnTo>
                    <a:lnTo>
                      <a:pt x="1807783" y="19495"/>
                    </a:lnTo>
                    <a:cubicBezTo>
                      <a:pt x="1807910" y="8763"/>
                      <a:pt x="1799210" y="0"/>
                      <a:pt x="1788479" y="0"/>
                    </a:cubicBezTo>
                    <a:close/>
                  </a:path>
                </a:pathLst>
              </a:custGeom>
              <a:solidFill>
                <a:srgbClr val="1F1E24"/>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4" name="Forme libre 7">
                <a:extLst>
                  <a:ext uri="{FF2B5EF4-FFF2-40B4-BE49-F238E27FC236}">
                    <a16:creationId xmlns:a16="http://schemas.microsoft.com/office/drawing/2014/main" id="{DAB50E57-8FAC-19CD-C402-76C7612F5422}"/>
                  </a:ext>
                </a:extLst>
              </p:cNvPr>
              <p:cNvSpPr/>
              <p:nvPr/>
            </p:nvSpPr>
            <p:spPr>
              <a:xfrm>
                <a:off x="5891847" y="4303067"/>
                <a:ext cx="580580" cy="84010"/>
              </a:xfrm>
              <a:custGeom>
                <a:avLst/>
                <a:gdLst>
                  <a:gd name="connsiteX0" fmla="*/ 482663 w 580580"/>
                  <a:gd name="connsiteY0" fmla="*/ 0 h 84010"/>
                  <a:gd name="connsiteX1" fmla="*/ 97854 w 580580"/>
                  <a:gd name="connsiteY1" fmla="*/ 0 h 84010"/>
                  <a:gd name="connsiteX2" fmla="*/ 0 w 580580"/>
                  <a:gd name="connsiteY2" fmla="*/ 84010 h 84010"/>
                  <a:gd name="connsiteX3" fmla="*/ 580580 w 580580"/>
                  <a:gd name="connsiteY3" fmla="*/ 84010 h 84010"/>
                  <a:gd name="connsiteX4" fmla="*/ 482727 w 580580"/>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80" h="84010">
                    <a:moveTo>
                      <a:pt x="482663" y="0"/>
                    </a:moveTo>
                    <a:lnTo>
                      <a:pt x="97854" y="0"/>
                    </a:lnTo>
                    <a:cubicBezTo>
                      <a:pt x="97854" y="0"/>
                      <a:pt x="48895" y="84010"/>
                      <a:pt x="0" y="84010"/>
                    </a:cubicBezTo>
                    <a:lnTo>
                      <a:pt x="580580" y="84010"/>
                    </a:lnTo>
                    <a:cubicBezTo>
                      <a:pt x="531622" y="84010"/>
                      <a:pt x="482727" y="0"/>
                      <a:pt x="482727"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5" name="Forme libre 8">
                <a:extLst>
                  <a:ext uri="{FF2B5EF4-FFF2-40B4-BE49-F238E27FC236}">
                    <a16:creationId xmlns:a16="http://schemas.microsoft.com/office/drawing/2014/main" id="{71EC513D-C568-5F14-FE9A-4D59742C1E2A}"/>
                  </a:ext>
                </a:extLst>
              </p:cNvPr>
              <p:cNvSpPr/>
              <p:nvPr/>
            </p:nvSpPr>
            <p:spPr>
              <a:xfrm>
                <a:off x="5278245" y="3186038"/>
                <a:ext cx="1807720" cy="119189"/>
              </a:xfrm>
              <a:custGeom>
                <a:avLst/>
                <a:gdLst>
                  <a:gd name="connsiteX0" fmla="*/ 128 w 1807720"/>
                  <a:gd name="connsiteY0" fmla="*/ 33211 h 119189"/>
                  <a:gd name="connsiteX1" fmla="*/ 1 w 1807720"/>
                  <a:gd name="connsiteY1" fmla="*/ 19495 h 119189"/>
                  <a:gd name="connsiteX2" fmla="*/ 19305 w 1807720"/>
                  <a:gd name="connsiteY2" fmla="*/ 0 h 119189"/>
                  <a:gd name="connsiteX3" fmla="*/ 1788415 w 1807720"/>
                  <a:gd name="connsiteY3" fmla="*/ 0 h 119189"/>
                  <a:gd name="connsiteX4" fmla="*/ 1807719 w 1807720"/>
                  <a:gd name="connsiteY4" fmla="*/ 19495 h 119189"/>
                  <a:gd name="connsiteX5" fmla="*/ 1807592 w 1807720"/>
                  <a:gd name="connsiteY5" fmla="*/ 33211 h 119189"/>
                  <a:gd name="connsiteX6" fmla="*/ 128 w 1807720"/>
                  <a:gd name="connsiteY6" fmla="*/ 33211 h 119189"/>
                  <a:gd name="connsiteX7" fmla="*/ 382 w 1807720"/>
                  <a:gd name="connsiteY7" fmla="*/ 59563 h 119189"/>
                  <a:gd name="connsiteX8" fmla="*/ 1017 w 1807720"/>
                  <a:gd name="connsiteY8" fmla="*/ 119190 h 119189"/>
                  <a:gd name="connsiteX9" fmla="*/ 1806703 w 1807720"/>
                  <a:gd name="connsiteY9" fmla="*/ 119190 h 119189"/>
                  <a:gd name="connsiteX10" fmla="*/ 1807338 w 1807720"/>
                  <a:gd name="connsiteY10" fmla="*/ 59563 h 119189"/>
                  <a:gd name="connsiteX11" fmla="*/ 382 w 1807720"/>
                  <a:gd name="connsiteY11" fmla="*/ 59563 h 1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720" h="119189">
                    <a:moveTo>
                      <a:pt x="128" y="33211"/>
                    </a:moveTo>
                    <a:lnTo>
                      <a:pt x="1" y="19495"/>
                    </a:lnTo>
                    <a:cubicBezTo>
                      <a:pt x="-126" y="8763"/>
                      <a:pt x="8574" y="0"/>
                      <a:pt x="19305" y="0"/>
                    </a:cubicBezTo>
                    <a:lnTo>
                      <a:pt x="1788415" y="0"/>
                    </a:lnTo>
                    <a:cubicBezTo>
                      <a:pt x="1799147" y="0"/>
                      <a:pt x="1807847" y="8763"/>
                      <a:pt x="1807719" y="19495"/>
                    </a:cubicBezTo>
                    <a:lnTo>
                      <a:pt x="1807592" y="33211"/>
                    </a:lnTo>
                    <a:lnTo>
                      <a:pt x="128" y="33211"/>
                    </a:lnTo>
                    <a:close/>
                    <a:moveTo>
                      <a:pt x="382" y="59563"/>
                    </a:moveTo>
                    <a:lnTo>
                      <a:pt x="1017" y="119190"/>
                    </a:lnTo>
                    <a:lnTo>
                      <a:pt x="1806703" y="119190"/>
                    </a:lnTo>
                    <a:lnTo>
                      <a:pt x="1807338" y="59563"/>
                    </a:lnTo>
                    <a:lnTo>
                      <a:pt x="382" y="59563"/>
                    </a:ln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6" name="Forme libre 9">
                <a:extLst>
                  <a:ext uri="{FF2B5EF4-FFF2-40B4-BE49-F238E27FC236}">
                    <a16:creationId xmlns:a16="http://schemas.microsoft.com/office/drawing/2014/main" id="{0EFD108C-09B9-7E0A-9603-EAC4BD5A8094}"/>
                  </a:ext>
                </a:extLst>
              </p:cNvPr>
              <p:cNvSpPr/>
              <p:nvPr/>
            </p:nvSpPr>
            <p:spPr>
              <a:xfrm>
                <a:off x="5701982" y="1951852"/>
                <a:ext cx="960247" cy="2374010"/>
              </a:xfrm>
              <a:custGeom>
                <a:avLst/>
                <a:gdLst>
                  <a:gd name="connsiteX0" fmla="*/ 893509 w 960247"/>
                  <a:gd name="connsiteY0" fmla="*/ 2374011 h 2374010"/>
                  <a:gd name="connsiteX1" fmla="*/ 610108 w 960247"/>
                  <a:gd name="connsiteY1" fmla="*/ 602552 h 2374010"/>
                  <a:gd name="connsiteX2" fmla="*/ 725488 w 960247"/>
                  <a:gd name="connsiteY2" fmla="*/ 325501 h 2374010"/>
                  <a:gd name="connsiteX3" fmla="*/ 789178 w 960247"/>
                  <a:gd name="connsiteY3" fmla="*/ 214376 h 2374010"/>
                  <a:gd name="connsiteX4" fmla="*/ 735457 w 960247"/>
                  <a:gd name="connsiteY4" fmla="*/ 158179 h 2374010"/>
                  <a:gd name="connsiteX5" fmla="*/ 480124 w 960247"/>
                  <a:gd name="connsiteY5" fmla="*/ 70358 h 2374010"/>
                  <a:gd name="connsiteX6" fmla="*/ 224790 w 960247"/>
                  <a:gd name="connsiteY6" fmla="*/ 158179 h 2374010"/>
                  <a:gd name="connsiteX7" fmla="*/ 171069 w 960247"/>
                  <a:gd name="connsiteY7" fmla="*/ 214376 h 2374010"/>
                  <a:gd name="connsiteX8" fmla="*/ 234760 w 960247"/>
                  <a:gd name="connsiteY8" fmla="*/ 325501 h 2374010"/>
                  <a:gd name="connsiteX9" fmla="*/ 350139 w 960247"/>
                  <a:gd name="connsiteY9" fmla="*/ 602552 h 2374010"/>
                  <a:gd name="connsiteX10" fmla="*/ 66739 w 960247"/>
                  <a:gd name="connsiteY10" fmla="*/ 2374011 h 2374010"/>
                  <a:gd name="connsiteX11" fmla="*/ 0 w 960247"/>
                  <a:gd name="connsiteY11" fmla="*/ 2362518 h 2374010"/>
                  <a:gd name="connsiteX12" fmla="*/ 283464 w 960247"/>
                  <a:gd name="connsiteY12" fmla="*/ 590550 h 2374010"/>
                  <a:gd name="connsiteX13" fmla="*/ 183515 w 960247"/>
                  <a:gd name="connsiteY13" fmla="*/ 371412 h 2374010"/>
                  <a:gd name="connsiteX14" fmla="*/ 104267 w 960247"/>
                  <a:gd name="connsiteY14" fmla="*/ 203518 h 2374010"/>
                  <a:gd name="connsiteX15" fmla="*/ 189421 w 960247"/>
                  <a:gd name="connsiteY15" fmla="*/ 98235 h 2374010"/>
                  <a:gd name="connsiteX16" fmla="*/ 480124 w 960247"/>
                  <a:gd name="connsiteY16" fmla="*/ 0 h 2374010"/>
                  <a:gd name="connsiteX17" fmla="*/ 770827 w 960247"/>
                  <a:gd name="connsiteY17" fmla="*/ 98235 h 2374010"/>
                  <a:gd name="connsiteX18" fmla="*/ 855980 w 960247"/>
                  <a:gd name="connsiteY18" fmla="*/ 203518 h 2374010"/>
                  <a:gd name="connsiteX19" fmla="*/ 776732 w 960247"/>
                  <a:gd name="connsiteY19" fmla="*/ 371412 h 2374010"/>
                  <a:gd name="connsiteX20" fmla="*/ 676783 w 960247"/>
                  <a:gd name="connsiteY20" fmla="*/ 590550 h 2374010"/>
                  <a:gd name="connsiteX21" fmla="*/ 960247 w 960247"/>
                  <a:gd name="connsiteY21" fmla="*/ 2362518 h 2374010"/>
                  <a:gd name="connsiteX22" fmla="*/ 893509 w 960247"/>
                  <a:gd name="connsiteY22" fmla="*/ 2374011 h 237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247" h="2374010">
                    <a:moveTo>
                      <a:pt x="893509" y="2374011"/>
                    </a:moveTo>
                    <a:cubicBezTo>
                      <a:pt x="890841" y="2357184"/>
                      <a:pt x="624205" y="687007"/>
                      <a:pt x="610108" y="602552"/>
                    </a:cubicBezTo>
                    <a:cubicBezTo>
                      <a:pt x="592391" y="495999"/>
                      <a:pt x="646747" y="420497"/>
                      <a:pt x="725488" y="325501"/>
                    </a:cubicBezTo>
                    <a:cubicBezTo>
                      <a:pt x="766318" y="276225"/>
                      <a:pt x="792797" y="238443"/>
                      <a:pt x="789178" y="214376"/>
                    </a:cubicBezTo>
                    <a:cubicBezTo>
                      <a:pt x="786765" y="198311"/>
                      <a:pt x="768731" y="179388"/>
                      <a:pt x="735457" y="158179"/>
                    </a:cubicBezTo>
                    <a:cubicBezTo>
                      <a:pt x="644081" y="99886"/>
                      <a:pt x="558165" y="70358"/>
                      <a:pt x="480124" y="70358"/>
                    </a:cubicBezTo>
                    <a:cubicBezTo>
                      <a:pt x="402082" y="70358"/>
                      <a:pt x="316166" y="99886"/>
                      <a:pt x="224790" y="158179"/>
                    </a:cubicBezTo>
                    <a:cubicBezTo>
                      <a:pt x="191579" y="179388"/>
                      <a:pt x="173482" y="198247"/>
                      <a:pt x="171069" y="214376"/>
                    </a:cubicBezTo>
                    <a:cubicBezTo>
                      <a:pt x="167450" y="238506"/>
                      <a:pt x="193929" y="276225"/>
                      <a:pt x="234760" y="325501"/>
                    </a:cubicBezTo>
                    <a:cubicBezTo>
                      <a:pt x="313500" y="420497"/>
                      <a:pt x="367856" y="495999"/>
                      <a:pt x="350139" y="602552"/>
                    </a:cubicBezTo>
                    <a:cubicBezTo>
                      <a:pt x="336106" y="687007"/>
                      <a:pt x="69469" y="2357184"/>
                      <a:pt x="66739" y="2374011"/>
                    </a:cubicBezTo>
                    <a:lnTo>
                      <a:pt x="0" y="2362518"/>
                    </a:lnTo>
                    <a:cubicBezTo>
                      <a:pt x="2667" y="2345690"/>
                      <a:pt x="269367" y="675259"/>
                      <a:pt x="283464" y="590550"/>
                    </a:cubicBezTo>
                    <a:cubicBezTo>
                      <a:pt x="295212" y="519938"/>
                      <a:pt x="263588" y="468122"/>
                      <a:pt x="183515" y="371412"/>
                    </a:cubicBezTo>
                    <a:cubicBezTo>
                      <a:pt x="135128" y="312992"/>
                      <a:pt x="95758" y="260096"/>
                      <a:pt x="104267" y="203518"/>
                    </a:cubicBezTo>
                    <a:cubicBezTo>
                      <a:pt x="111824" y="152971"/>
                      <a:pt x="156528" y="119190"/>
                      <a:pt x="189421" y="98235"/>
                    </a:cubicBezTo>
                    <a:cubicBezTo>
                      <a:pt x="291592" y="33084"/>
                      <a:pt x="389382" y="0"/>
                      <a:pt x="480124" y="0"/>
                    </a:cubicBezTo>
                    <a:cubicBezTo>
                      <a:pt x="570865" y="0"/>
                      <a:pt x="668655" y="33020"/>
                      <a:pt x="770827" y="98235"/>
                    </a:cubicBezTo>
                    <a:cubicBezTo>
                      <a:pt x="803783" y="119253"/>
                      <a:pt x="848424" y="153035"/>
                      <a:pt x="855980" y="203518"/>
                    </a:cubicBezTo>
                    <a:cubicBezTo>
                      <a:pt x="864489" y="260096"/>
                      <a:pt x="825119" y="313055"/>
                      <a:pt x="776732" y="371412"/>
                    </a:cubicBezTo>
                    <a:cubicBezTo>
                      <a:pt x="696659" y="468122"/>
                      <a:pt x="665036" y="519874"/>
                      <a:pt x="676783" y="590550"/>
                    </a:cubicBezTo>
                    <a:cubicBezTo>
                      <a:pt x="690880" y="675259"/>
                      <a:pt x="957516" y="2345627"/>
                      <a:pt x="960247" y="2362518"/>
                    </a:cubicBezTo>
                    <a:lnTo>
                      <a:pt x="893509" y="2374011"/>
                    </a:lnTo>
                    <a:close/>
                  </a:path>
                </a:pathLst>
              </a:custGeom>
              <a:solidFill>
                <a:srgbClr val="939393"/>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7" name="Forme libre 10">
                <a:extLst>
                  <a:ext uri="{FF2B5EF4-FFF2-40B4-BE49-F238E27FC236}">
                    <a16:creationId xmlns:a16="http://schemas.microsoft.com/office/drawing/2014/main" id="{62CF8B4E-E61B-CF85-4EA2-A54BB61B5ABF}"/>
                  </a:ext>
                </a:extLst>
              </p:cNvPr>
              <p:cNvSpPr/>
              <p:nvPr/>
            </p:nvSpPr>
            <p:spPr>
              <a:xfrm>
                <a:off x="5265610" y="4226930"/>
                <a:ext cx="510034" cy="152130"/>
              </a:xfrm>
              <a:custGeom>
                <a:avLst/>
                <a:gdLst>
                  <a:gd name="connsiteX0" fmla="*/ 505714 w 510034"/>
                  <a:gd name="connsiteY0" fmla="*/ 80201 h 152130"/>
                  <a:gd name="connsiteX1" fmla="*/ 462979 w 510034"/>
                  <a:gd name="connsiteY1" fmla="*/ 7493 h 152130"/>
                  <a:gd name="connsiteX2" fmla="*/ 449898 w 510034"/>
                  <a:gd name="connsiteY2" fmla="*/ 0 h 152130"/>
                  <a:gd name="connsiteX3" fmla="*/ 19304 w 510034"/>
                  <a:gd name="connsiteY3" fmla="*/ 0 h 152130"/>
                  <a:gd name="connsiteX4" fmla="*/ 0 w 510034"/>
                  <a:gd name="connsiteY4" fmla="*/ 19304 h 152130"/>
                  <a:gd name="connsiteX5" fmla="*/ 0 w 510034"/>
                  <a:gd name="connsiteY5" fmla="*/ 151003 h 152130"/>
                  <a:gd name="connsiteX6" fmla="*/ 436690 w 510034"/>
                  <a:gd name="connsiteY6" fmla="*/ 152082 h 152130"/>
                  <a:gd name="connsiteX7" fmla="*/ 505333 w 510034"/>
                  <a:gd name="connsiteY7" fmla="*/ 111633 h 152130"/>
                  <a:gd name="connsiteX8" fmla="*/ 505778 w 510034"/>
                  <a:gd name="connsiteY8" fmla="*/ 80201 h 1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34" h="152130">
                    <a:moveTo>
                      <a:pt x="505714" y="80201"/>
                    </a:moveTo>
                    <a:lnTo>
                      <a:pt x="462979" y="7493"/>
                    </a:lnTo>
                    <a:cubicBezTo>
                      <a:pt x="460248" y="2857"/>
                      <a:pt x="455295" y="0"/>
                      <a:pt x="449898" y="0"/>
                    </a:cubicBezTo>
                    <a:lnTo>
                      <a:pt x="19304" y="0"/>
                    </a:lnTo>
                    <a:cubicBezTo>
                      <a:pt x="8636" y="0"/>
                      <a:pt x="0" y="8636"/>
                      <a:pt x="0" y="19304"/>
                    </a:cubicBezTo>
                    <a:lnTo>
                      <a:pt x="0" y="151003"/>
                    </a:lnTo>
                    <a:lnTo>
                      <a:pt x="436690" y="152082"/>
                    </a:lnTo>
                    <a:cubicBezTo>
                      <a:pt x="451295" y="152654"/>
                      <a:pt x="481203" y="148653"/>
                      <a:pt x="505333" y="111633"/>
                    </a:cubicBezTo>
                    <a:cubicBezTo>
                      <a:pt x="511493" y="102171"/>
                      <a:pt x="511556" y="89916"/>
                      <a:pt x="505778" y="80201"/>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88" name="Forme libre 11">
                <a:extLst>
                  <a:ext uri="{FF2B5EF4-FFF2-40B4-BE49-F238E27FC236}">
                    <a16:creationId xmlns:a16="http://schemas.microsoft.com/office/drawing/2014/main" id="{92EDD91C-29E8-5FFB-B3C1-348415BF5BD6}"/>
                  </a:ext>
                </a:extLst>
              </p:cNvPr>
              <p:cNvSpPr/>
              <p:nvPr/>
            </p:nvSpPr>
            <p:spPr>
              <a:xfrm>
                <a:off x="6588718" y="4226993"/>
                <a:ext cx="510009" cy="152140"/>
              </a:xfrm>
              <a:custGeom>
                <a:avLst/>
                <a:gdLst>
                  <a:gd name="connsiteX0" fmla="*/ 490642 w 510009"/>
                  <a:gd name="connsiteY0" fmla="*/ 0 h 152140"/>
                  <a:gd name="connsiteX1" fmla="*/ 60049 w 510009"/>
                  <a:gd name="connsiteY1" fmla="*/ 0 h 152140"/>
                  <a:gd name="connsiteX2" fmla="*/ 46968 w 510009"/>
                  <a:gd name="connsiteY2" fmla="*/ 7493 h 152140"/>
                  <a:gd name="connsiteX3" fmla="*/ 4232 w 510009"/>
                  <a:gd name="connsiteY3" fmla="*/ 80201 h 152140"/>
                  <a:gd name="connsiteX4" fmla="*/ 4677 w 510009"/>
                  <a:gd name="connsiteY4" fmla="*/ 111633 h 152140"/>
                  <a:gd name="connsiteX5" fmla="*/ 73320 w 510009"/>
                  <a:gd name="connsiteY5" fmla="*/ 152083 h 152140"/>
                  <a:gd name="connsiteX6" fmla="*/ 510010 w 510009"/>
                  <a:gd name="connsiteY6" fmla="*/ 151003 h 152140"/>
                  <a:gd name="connsiteX7" fmla="*/ 510010 w 510009"/>
                  <a:gd name="connsiteY7" fmla="*/ 19304 h 152140"/>
                  <a:gd name="connsiteX8" fmla="*/ 490706 w 510009"/>
                  <a:gd name="connsiteY8" fmla="*/ 0 h 1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09" h="152140">
                    <a:moveTo>
                      <a:pt x="490642" y="0"/>
                    </a:moveTo>
                    <a:lnTo>
                      <a:pt x="60049" y="0"/>
                    </a:lnTo>
                    <a:cubicBezTo>
                      <a:pt x="54651" y="0"/>
                      <a:pt x="49698" y="2858"/>
                      <a:pt x="46968" y="7493"/>
                    </a:cubicBezTo>
                    <a:lnTo>
                      <a:pt x="4232" y="80201"/>
                    </a:lnTo>
                    <a:cubicBezTo>
                      <a:pt x="-1483" y="89916"/>
                      <a:pt x="-1483" y="102172"/>
                      <a:pt x="4677" y="111633"/>
                    </a:cubicBezTo>
                    <a:cubicBezTo>
                      <a:pt x="28807" y="148654"/>
                      <a:pt x="58715" y="152718"/>
                      <a:pt x="73320" y="152083"/>
                    </a:cubicBezTo>
                    <a:lnTo>
                      <a:pt x="510010" y="151003"/>
                    </a:lnTo>
                    <a:lnTo>
                      <a:pt x="510010" y="19304"/>
                    </a:lnTo>
                    <a:cubicBezTo>
                      <a:pt x="510010" y="8636"/>
                      <a:pt x="501374" y="0"/>
                      <a:pt x="490706"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sp>
          <p:nvSpPr>
            <p:cNvPr id="89" name="Rectangle 88">
              <a:extLst>
                <a:ext uri="{FF2B5EF4-FFF2-40B4-BE49-F238E27FC236}">
                  <a16:creationId xmlns:a16="http://schemas.microsoft.com/office/drawing/2014/main" id="{5B8275A2-A2A3-794B-FBE2-36CB33AB614E}"/>
                </a:ext>
                <a:ext uri="{C183D7F6-B498-43B3-948B-1728B52AA6E4}">
                  <adec:decorative xmlns:adec="http://schemas.microsoft.com/office/drawing/2017/decorative" val="1"/>
                </a:ext>
              </a:extLst>
            </p:cNvPr>
            <p:cNvSpPr/>
            <p:nvPr/>
          </p:nvSpPr>
          <p:spPr>
            <a:xfrm>
              <a:off x="451026" y="2034540"/>
              <a:ext cx="2041248" cy="2762655"/>
            </a:xfrm>
            <a:prstGeom prst="rect">
              <a:avLst/>
            </a:prstGeom>
            <a:solidFill>
              <a:srgbClr val="FFFF99"/>
            </a:solidFill>
            <a:ln w="76200">
              <a:solidFill>
                <a:schemeClr val="bg1"/>
              </a:solidFill>
            </a:ln>
            <a:effectLst>
              <a:outerShdw blurRad="2667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e 12">
              <a:extLst>
                <a:ext uri="{FF2B5EF4-FFF2-40B4-BE49-F238E27FC236}">
                  <a16:creationId xmlns:a16="http://schemas.microsoft.com/office/drawing/2014/main" id="{3ADA3E37-BA6E-E3A3-B887-D32AF7E05DF4}"/>
                </a:ext>
                <a:ext uri="{C183D7F6-B498-43B3-948B-1728B52AA6E4}">
                  <adec:decorative xmlns:adec="http://schemas.microsoft.com/office/drawing/2017/decorative" val="1"/>
                </a:ext>
              </a:extLst>
            </p:cNvPr>
            <p:cNvGrpSpPr/>
            <p:nvPr/>
          </p:nvGrpSpPr>
          <p:grpSpPr>
            <a:xfrm rot="660000">
              <a:off x="1218955" y="1499704"/>
              <a:ext cx="505397" cy="671399"/>
              <a:chOff x="5265610" y="1951852"/>
              <a:chExt cx="1833117" cy="2435225"/>
            </a:xfrm>
          </p:grpSpPr>
          <p:sp>
            <p:nvSpPr>
              <p:cNvPr id="91" name="Forme libre 6">
                <a:extLst>
                  <a:ext uri="{FF2B5EF4-FFF2-40B4-BE49-F238E27FC236}">
                    <a16:creationId xmlns:a16="http://schemas.microsoft.com/office/drawing/2014/main" id="{4A347DD6-2CE4-F8A6-CFE5-65C858762F5D}"/>
                  </a:ext>
                </a:extLst>
              </p:cNvPr>
              <p:cNvSpPr/>
              <p:nvPr/>
            </p:nvSpPr>
            <p:spPr>
              <a:xfrm>
                <a:off x="5278245" y="3186038"/>
                <a:ext cx="1807784" cy="1200975"/>
              </a:xfrm>
              <a:custGeom>
                <a:avLst/>
                <a:gdLst>
                  <a:gd name="connsiteX0" fmla="*/ 1788415 w 1807784"/>
                  <a:gd name="connsiteY0" fmla="*/ 0 h 1200975"/>
                  <a:gd name="connsiteX1" fmla="*/ 19305 w 1807784"/>
                  <a:gd name="connsiteY1" fmla="*/ 0 h 1200975"/>
                  <a:gd name="connsiteX2" fmla="*/ 1 w 1807784"/>
                  <a:gd name="connsiteY2" fmla="*/ 19495 h 1200975"/>
                  <a:gd name="connsiteX3" fmla="*/ 10987 w 1807784"/>
                  <a:gd name="connsiteY3" fmla="*/ 1093343 h 1200975"/>
                  <a:gd name="connsiteX4" fmla="*/ 375032 w 1807784"/>
                  <a:gd name="connsiteY4" fmla="*/ 1090867 h 1200975"/>
                  <a:gd name="connsiteX5" fmla="*/ 442596 w 1807784"/>
                  <a:gd name="connsiteY5" fmla="*/ 1088644 h 1200975"/>
                  <a:gd name="connsiteX6" fmla="*/ 526924 w 1807784"/>
                  <a:gd name="connsiteY6" fmla="*/ 1105916 h 1200975"/>
                  <a:gd name="connsiteX7" fmla="*/ 613602 w 1807784"/>
                  <a:gd name="connsiteY7" fmla="*/ 1200976 h 1200975"/>
                  <a:gd name="connsiteX8" fmla="*/ 1194182 w 1807784"/>
                  <a:gd name="connsiteY8" fmla="*/ 1200976 h 1200975"/>
                  <a:gd name="connsiteX9" fmla="*/ 1280860 w 1807784"/>
                  <a:gd name="connsiteY9" fmla="*/ 1105916 h 1200975"/>
                  <a:gd name="connsiteX10" fmla="*/ 1365188 w 1807784"/>
                  <a:gd name="connsiteY10" fmla="*/ 1088644 h 1200975"/>
                  <a:gd name="connsiteX11" fmla="*/ 1432752 w 1807784"/>
                  <a:gd name="connsiteY11" fmla="*/ 1090867 h 1200975"/>
                  <a:gd name="connsiteX12" fmla="*/ 1796797 w 1807784"/>
                  <a:gd name="connsiteY12" fmla="*/ 1093343 h 1200975"/>
                  <a:gd name="connsiteX13" fmla="*/ 1807783 w 1807784"/>
                  <a:gd name="connsiteY13" fmla="*/ 19495 h 1200975"/>
                  <a:gd name="connsiteX14" fmla="*/ 1788479 w 1807784"/>
                  <a:gd name="connsiteY14" fmla="*/ 0 h 12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7784" h="1200975">
                    <a:moveTo>
                      <a:pt x="1788415" y="0"/>
                    </a:moveTo>
                    <a:lnTo>
                      <a:pt x="19305" y="0"/>
                    </a:lnTo>
                    <a:cubicBezTo>
                      <a:pt x="8574" y="0"/>
                      <a:pt x="-126" y="8763"/>
                      <a:pt x="1" y="19495"/>
                    </a:cubicBezTo>
                    <a:lnTo>
                      <a:pt x="10987" y="1093343"/>
                    </a:lnTo>
                    <a:lnTo>
                      <a:pt x="375032" y="1090867"/>
                    </a:lnTo>
                    <a:cubicBezTo>
                      <a:pt x="397575" y="1090740"/>
                      <a:pt x="420117" y="1089787"/>
                      <a:pt x="442596" y="1088644"/>
                    </a:cubicBezTo>
                    <a:cubicBezTo>
                      <a:pt x="468504" y="1087311"/>
                      <a:pt x="510097" y="1088200"/>
                      <a:pt x="526924" y="1105916"/>
                    </a:cubicBezTo>
                    <a:cubicBezTo>
                      <a:pt x="552070" y="1132459"/>
                      <a:pt x="581471" y="1200976"/>
                      <a:pt x="613602" y="1200976"/>
                    </a:cubicBezTo>
                    <a:lnTo>
                      <a:pt x="1194182" y="1200976"/>
                    </a:lnTo>
                    <a:cubicBezTo>
                      <a:pt x="1226313" y="1200976"/>
                      <a:pt x="1255714" y="1132459"/>
                      <a:pt x="1280860" y="1105916"/>
                    </a:cubicBezTo>
                    <a:cubicBezTo>
                      <a:pt x="1297624" y="1088200"/>
                      <a:pt x="1339280" y="1087247"/>
                      <a:pt x="1365188" y="1088644"/>
                    </a:cubicBezTo>
                    <a:cubicBezTo>
                      <a:pt x="1387730" y="1089787"/>
                      <a:pt x="1410209" y="1090740"/>
                      <a:pt x="1432752" y="1090867"/>
                    </a:cubicBezTo>
                    <a:lnTo>
                      <a:pt x="1796797" y="1093343"/>
                    </a:lnTo>
                    <a:lnTo>
                      <a:pt x="1807783" y="19495"/>
                    </a:lnTo>
                    <a:cubicBezTo>
                      <a:pt x="1807910" y="8763"/>
                      <a:pt x="1799210" y="0"/>
                      <a:pt x="1788479" y="0"/>
                    </a:cubicBezTo>
                    <a:close/>
                  </a:path>
                </a:pathLst>
              </a:custGeom>
              <a:solidFill>
                <a:srgbClr val="1F1E24"/>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2" name="Forme libre 7">
                <a:extLst>
                  <a:ext uri="{FF2B5EF4-FFF2-40B4-BE49-F238E27FC236}">
                    <a16:creationId xmlns:a16="http://schemas.microsoft.com/office/drawing/2014/main" id="{1EBB6684-71EA-32C0-0F58-2112C1643F8C}"/>
                  </a:ext>
                </a:extLst>
              </p:cNvPr>
              <p:cNvSpPr/>
              <p:nvPr/>
            </p:nvSpPr>
            <p:spPr>
              <a:xfrm>
                <a:off x="5891847" y="4303067"/>
                <a:ext cx="580580" cy="84010"/>
              </a:xfrm>
              <a:custGeom>
                <a:avLst/>
                <a:gdLst>
                  <a:gd name="connsiteX0" fmla="*/ 482663 w 580580"/>
                  <a:gd name="connsiteY0" fmla="*/ 0 h 84010"/>
                  <a:gd name="connsiteX1" fmla="*/ 97854 w 580580"/>
                  <a:gd name="connsiteY1" fmla="*/ 0 h 84010"/>
                  <a:gd name="connsiteX2" fmla="*/ 0 w 580580"/>
                  <a:gd name="connsiteY2" fmla="*/ 84010 h 84010"/>
                  <a:gd name="connsiteX3" fmla="*/ 580580 w 580580"/>
                  <a:gd name="connsiteY3" fmla="*/ 84010 h 84010"/>
                  <a:gd name="connsiteX4" fmla="*/ 482727 w 580580"/>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80" h="84010">
                    <a:moveTo>
                      <a:pt x="482663" y="0"/>
                    </a:moveTo>
                    <a:lnTo>
                      <a:pt x="97854" y="0"/>
                    </a:lnTo>
                    <a:cubicBezTo>
                      <a:pt x="97854" y="0"/>
                      <a:pt x="48895" y="84010"/>
                      <a:pt x="0" y="84010"/>
                    </a:cubicBezTo>
                    <a:lnTo>
                      <a:pt x="580580" y="84010"/>
                    </a:lnTo>
                    <a:cubicBezTo>
                      <a:pt x="531622" y="84010"/>
                      <a:pt x="482727" y="0"/>
                      <a:pt x="482727"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3" name="Forme libre 8">
                <a:extLst>
                  <a:ext uri="{FF2B5EF4-FFF2-40B4-BE49-F238E27FC236}">
                    <a16:creationId xmlns:a16="http://schemas.microsoft.com/office/drawing/2014/main" id="{17A4C4B3-FDDE-8D71-5374-20675074D0E6}"/>
                  </a:ext>
                </a:extLst>
              </p:cNvPr>
              <p:cNvSpPr/>
              <p:nvPr/>
            </p:nvSpPr>
            <p:spPr>
              <a:xfrm>
                <a:off x="5278245" y="3186038"/>
                <a:ext cx="1807720" cy="119189"/>
              </a:xfrm>
              <a:custGeom>
                <a:avLst/>
                <a:gdLst>
                  <a:gd name="connsiteX0" fmla="*/ 128 w 1807720"/>
                  <a:gd name="connsiteY0" fmla="*/ 33211 h 119189"/>
                  <a:gd name="connsiteX1" fmla="*/ 1 w 1807720"/>
                  <a:gd name="connsiteY1" fmla="*/ 19495 h 119189"/>
                  <a:gd name="connsiteX2" fmla="*/ 19305 w 1807720"/>
                  <a:gd name="connsiteY2" fmla="*/ 0 h 119189"/>
                  <a:gd name="connsiteX3" fmla="*/ 1788415 w 1807720"/>
                  <a:gd name="connsiteY3" fmla="*/ 0 h 119189"/>
                  <a:gd name="connsiteX4" fmla="*/ 1807719 w 1807720"/>
                  <a:gd name="connsiteY4" fmla="*/ 19495 h 119189"/>
                  <a:gd name="connsiteX5" fmla="*/ 1807592 w 1807720"/>
                  <a:gd name="connsiteY5" fmla="*/ 33211 h 119189"/>
                  <a:gd name="connsiteX6" fmla="*/ 128 w 1807720"/>
                  <a:gd name="connsiteY6" fmla="*/ 33211 h 119189"/>
                  <a:gd name="connsiteX7" fmla="*/ 382 w 1807720"/>
                  <a:gd name="connsiteY7" fmla="*/ 59563 h 119189"/>
                  <a:gd name="connsiteX8" fmla="*/ 1017 w 1807720"/>
                  <a:gd name="connsiteY8" fmla="*/ 119190 h 119189"/>
                  <a:gd name="connsiteX9" fmla="*/ 1806703 w 1807720"/>
                  <a:gd name="connsiteY9" fmla="*/ 119190 h 119189"/>
                  <a:gd name="connsiteX10" fmla="*/ 1807338 w 1807720"/>
                  <a:gd name="connsiteY10" fmla="*/ 59563 h 119189"/>
                  <a:gd name="connsiteX11" fmla="*/ 382 w 1807720"/>
                  <a:gd name="connsiteY11" fmla="*/ 59563 h 1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720" h="119189">
                    <a:moveTo>
                      <a:pt x="128" y="33211"/>
                    </a:moveTo>
                    <a:lnTo>
                      <a:pt x="1" y="19495"/>
                    </a:lnTo>
                    <a:cubicBezTo>
                      <a:pt x="-126" y="8763"/>
                      <a:pt x="8574" y="0"/>
                      <a:pt x="19305" y="0"/>
                    </a:cubicBezTo>
                    <a:lnTo>
                      <a:pt x="1788415" y="0"/>
                    </a:lnTo>
                    <a:cubicBezTo>
                      <a:pt x="1799147" y="0"/>
                      <a:pt x="1807847" y="8763"/>
                      <a:pt x="1807719" y="19495"/>
                    </a:cubicBezTo>
                    <a:lnTo>
                      <a:pt x="1807592" y="33211"/>
                    </a:lnTo>
                    <a:lnTo>
                      <a:pt x="128" y="33211"/>
                    </a:lnTo>
                    <a:close/>
                    <a:moveTo>
                      <a:pt x="382" y="59563"/>
                    </a:moveTo>
                    <a:lnTo>
                      <a:pt x="1017" y="119190"/>
                    </a:lnTo>
                    <a:lnTo>
                      <a:pt x="1806703" y="119190"/>
                    </a:lnTo>
                    <a:lnTo>
                      <a:pt x="1807338" y="59563"/>
                    </a:lnTo>
                    <a:lnTo>
                      <a:pt x="382" y="59563"/>
                    </a:ln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4" name="Forme libre 9">
                <a:extLst>
                  <a:ext uri="{FF2B5EF4-FFF2-40B4-BE49-F238E27FC236}">
                    <a16:creationId xmlns:a16="http://schemas.microsoft.com/office/drawing/2014/main" id="{83BD3C29-BAB4-E98E-9F24-243140E485D7}"/>
                  </a:ext>
                </a:extLst>
              </p:cNvPr>
              <p:cNvSpPr/>
              <p:nvPr/>
            </p:nvSpPr>
            <p:spPr>
              <a:xfrm>
                <a:off x="5701982" y="1951852"/>
                <a:ext cx="960247" cy="2374010"/>
              </a:xfrm>
              <a:custGeom>
                <a:avLst/>
                <a:gdLst>
                  <a:gd name="connsiteX0" fmla="*/ 893509 w 960247"/>
                  <a:gd name="connsiteY0" fmla="*/ 2374011 h 2374010"/>
                  <a:gd name="connsiteX1" fmla="*/ 610108 w 960247"/>
                  <a:gd name="connsiteY1" fmla="*/ 602552 h 2374010"/>
                  <a:gd name="connsiteX2" fmla="*/ 725488 w 960247"/>
                  <a:gd name="connsiteY2" fmla="*/ 325501 h 2374010"/>
                  <a:gd name="connsiteX3" fmla="*/ 789178 w 960247"/>
                  <a:gd name="connsiteY3" fmla="*/ 214376 h 2374010"/>
                  <a:gd name="connsiteX4" fmla="*/ 735457 w 960247"/>
                  <a:gd name="connsiteY4" fmla="*/ 158179 h 2374010"/>
                  <a:gd name="connsiteX5" fmla="*/ 480124 w 960247"/>
                  <a:gd name="connsiteY5" fmla="*/ 70358 h 2374010"/>
                  <a:gd name="connsiteX6" fmla="*/ 224790 w 960247"/>
                  <a:gd name="connsiteY6" fmla="*/ 158179 h 2374010"/>
                  <a:gd name="connsiteX7" fmla="*/ 171069 w 960247"/>
                  <a:gd name="connsiteY7" fmla="*/ 214376 h 2374010"/>
                  <a:gd name="connsiteX8" fmla="*/ 234760 w 960247"/>
                  <a:gd name="connsiteY8" fmla="*/ 325501 h 2374010"/>
                  <a:gd name="connsiteX9" fmla="*/ 350139 w 960247"/>
                  <a:gd name="connsiteY9" fmla="*/ 602552 h 2374010"/>
                  <a:gd name="connsiteX10" fmla="*/ 66739 w 960247"/>
                  <a:gd name="connsiteY10" fmla="*/ 2374011 h 2374010"/>
                  <a:gd name="connsiteX11" fmla="*/ 0 w 960247"/>
                  <a:gd name="connsiteY11" fmla="*/ 2362518 h 2374010"/>
                  <a:gd name="connsiteX12" fmla="*/ 283464 w 960247"/>
                  <a:gd name="connsiteY12" fmla="*/ 590550 h 2374010"/>
                  <a:gd name="connsiteX13" fmla="*/ 183515 w 960247"/>
                  <a:gd name="connsiteY13" fmla="*/ 371412 h 2374010"/>
                  <a:gd name="connsiteX14" fmla="*/ 104267 w 960247"/>
                  <a:gd name="connsiteY14" fmla="*/ 203518 h 2374010"/>
                  <a:gd name="connsiteX15" fmla="*/ 189421 w 960247"/>
                  <a:gd name="connsiteY15" fmla="*/ 98235 h 2374010"/>
                  <a:gd name="connsiteX16" fmla="*/ 480124 w 960247"/>
                  <a:gd name="connsiteY16" fmla="*/ 0 h 2374010"/>
                  <a:gd name="connsiteX17" fmla="*/ 770827 w 960247"/>
                  <a:gd name="connsiteY17" fmla="*/ 98235 h 2374010"/>
                  <a:gd name="connsiteX18" fmla="*/ 855980 w 960247"/>
                  <a:gd name="connsiteY18" fmla="*/ 203518 h 2374010"/>
                  <a:gd name="connsiteX19" fmla="*/ 776732 w 960247"/>
                  <a:gd name="connsiteY19" fmla="*/ 371412 h 2374010"/>
                  <a:gd name="connsiteX20" fmla="*/ 676783 w 960247"/>
                  <a:gd name="connsiteY20" fmla="*/ 590550 h 2374010"/>
                  <a:gd name="connsiteX21" fmla="*/ 960247 w 960247"/>
                  <a:gd name="connsiteY21" fmla="*/ 2362518 h 2374010"/>
                  <a:gd name="connsiteX22" fmla="*/ 893509 w 960247"/>
                  <a:gd name="connsiteY22" fmla="*/ 2374011 h 237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247" h="2374010">
                    <a:moveTo>
                      <a:pt x="893509" y="2374011"/>
                    </a:moveTo>
                    <a:cubicBezTo>
                      <a:pt x="890841" y="2357184"/>
                      <a:pt x="624205" y="687007"/>
                      <a:pt x="610108" y="602552"/>
                    </a:cubicBezTo>
                    <a:cubicBezTo>
                      <a:pt x="592391" y="495999"/>
                      <a:pt x="646747" y="420497"/>
                      <a:pt x="725488" y="325501"/>
                    </a:cubicBezTo>
                    <a:cubicBezTo>
                      <a:pt x="766318" y="276225"/>
                      <a:pt x="792797" y="238443"/>
                      <a:pt x="789178" y="214376"/>
                    </a:cubicBezTo>
                    <a:cubicBezTo>
                      <a:pt x="786765" y="198311"/>
                      <a:pt x="768731" y="179388"/>
                      <a:pt x="735457" y="158179"/>
                    </a:cubicBezTo>
                    <a:cubicBezTo>
                      <a:pt x="644081" y="99886"/>
                      <a:pt x="558165" y="70358"/>
                      <a:pt x="480124" y="70358"/>
                    </a:cubicBezTo>
                    <a:cubicBezTo>
                      <a:pt x="402082" y="70358"/>
                      <a:pt x="316166" y="99886"/>
                      <a:pt x="224790" y="158179"/>
                    </a:cubicBezTo>
                    <a:cubicBezTo>
                      <a:pt x="191579" y="179388"/>
                      <a:pt x="173482" y="198247"/>
                      <a:pt x="171069" y="214376"/>
                    </a:cubicBezTo>
                    <a:cubicBezTo>
                      <a:pt x="167450" y="238506"/>
                      <a:pt x="193929" y="276225"/>
                      <a:pt x="234760" y="325501"/>
                    </a:cubicBezTo>
                    <a:cubicBezTo>
                      <a:pt x="313500" y="420497"/>
                      <a:pt x="367856" y="495999"/>
                      <a:pt x="350139" y="602552"/>
                    </a:cubicBezTo>
                    <a:cubicBezTo>
                      <a:pt x="336106" y="687007"/>
                      <a:pt x="69469" y="2357184"/>
                      <a:pt x="66739" y="2374011"/>
                    </a:cubicBezTo>
                    <a:lnTo>
                      <a:pt x="0" y="2362518"/>
                    </a:lnTo>
                    <a:cubicBezTo>
                      <a:pt x="2667" y="2345690"/>
                      <a:pt x="269367" y="675259"/>
                      <a:pt x="283464" y="590550"/>
                    </a:cubicBezTo>
                    <a:cubicBezTo>
                      <a:pt x="295212" y="519938"/>
                      <a:pt x="263588" y="468122"/>
                      <a:pt x="183515" y="371412"/>
                    </a:cubicBezTo>
                    <a:cubicBezTo>
                      <a:pt x="135128" y="312992"/>
                      <a:pt x="95758" y="260096"/>
                      <a:pt x="104267" y="203518"/>
                    </a:cubicBezTo>
                    <a:cubicBezTo>
                      <a:pt x="111824" y="152971"/>
                      <a:pt x="156528" y="119190"/>
                      <a:pt x="189421" y="98235"/>
                    </a:cubicBezTo>
                    <a:cubicBezTo>
                      <a:pt x="291592" y="33084"/>
                      <a:pt x="389382" y="0"/>
                      <a:pt x="480124" y="0"/>
                    </a:cubicBezTo>
                    <a:cubicBezTo>
                      <a:pt x="570865" y="0"/>
                      <a:pt x="668655" y="33020"/>
                      <a:pt x="770827" y="98235"/>
                    </a:cubicBezTo>
                    <a:cubicBezTo>
                      <a:pt x="803783" y="119253"/>
                      <a:pt x="848424" y="153035"/>
                      <a:pt x="855980" y="203518"/>
                    </a:cubicBezTo>
                    <a:cubicBezTo>
                      <a:pt x="864489" y="260096"/>
                      <a:pt x="825119" y="313055"/>
                      <a:pt x="776732" y="371412"/>
                    </a:cubicBezTo>
                    <a:cubicBezTo>
                      <a:pt x="696659" y="468122"/>
                      <a:pt x="665036" y="519874"/>
                      <a:pt x="676783" y="590550"/>
                    </a:cubicBezTo>
                    <a:cubicBezTo>
                      <a:pt x="690880" y="675259"/>
                      <a:pt x="957516" y="2345627"/>
                      <a:pt x="960247" y="2362518"/>
                    </a:cubicBezTo>
                    <a:lnTo>
                      <a:pt x="893509" y="2374011"/>
                    </a:lnTo>
                    <a:close/>
                  </a:path>
                </a:pathLst>
              </a:custGeom>
              <a:solidFill>
                <a:srgbClr val="939393"/>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5" name="Forme libre 10">
                <a:extLst>
                  <a:ext uri="{FF2B5EF4-FFF2-40B4-BE49-F238E27FC236}">
                    <a16:creationId xmlns:a16="http://schemas.microsoft.com/office/drawing/2014/main" id="{A9262343-0A2C-2740-3E11-7AD37E1EC119}"/>
                  </a:ext>
                </a:extLst>
              </p:cNvPr>
              <p:cNvSpPr/>
              <p:nvPr/>
            </p:nvSpPr>
            <p:spPr>
              <a:xfrm>
                <a:off x="5265610" y="4226930"/>
                <a:ext cx="510034" cy="152130"/>
              </a:xfrm>
              <a:custGeom>
                <a:avLst/>
                <a:gdLst>
                  <a:gd name="connsiteX0" fmla="*/ 505714 w 510034"/>
                  <a:gd name="connsiteY0" fmla="*/ 80201 h 152130"/>
                  <a:gd name="connsiteX1" fmla="*/ 462979 w 510034"/>
                  <a:gd name="connsiteY1" fmla="*/ 7493 h 152130"/>
                  <a:gd name="connsiteX2" fmla="*/ 449898 w 510034"/>
                  <a:gd name="connsiteY2" fmla="*/ 0 h 152130"/>
                  <a:gd name="connsiteX3" fmla="*/ 19304 w 510034"/>
                  <a:gd name="connsiteY3" fmla="*/ 0 h 152130"/>
                  <a:gd name="connsiteX4" fmla="*/ 0 w 510034"/>
                  <a:gd name="connsiteY4" fmla="*/ 19304 h 152130"/>
                  <a:gd name="connsiteX5" fmla="*/ 0 w 510034"/>
                  <a:gd name="connsiteY5" fmla="*/ 151003 h 152130"/>
                  <a:gd name="connsiteX6" fmla="*/ 436690 w 510034"/>
                  <a:gd name="connsiteY6" fmla="*/ 152082 h 152130"/>
                  <a:gd name="connsiteX7" fmla="*/ 505333 w 510034"/>
                  <a:gd name="connsiteY7" fmla="*/ 111633 h 152130"/>
                  <a:gd name="connsiteX8" fmla="*/ 505778 w 510034"/>
                  <a:gd name="connsiteY8" fmla="*/ 80201 h 1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34" h="152130">
                    <a:moveTo>
                      <a:pt x="505714" y="80201"/>
                    </a:moveTo>
                    <a:lnTo>
                      <a:pt x="462979" y="7493"/>
                    </a:lnTo>
                    <a:cubicBezTo>
                      <a:pt x="460248" y="2857"/>
                      <a:pt x="455295" y="0"/>
                      <a:pt x="449898" y="0"/>
                    </a:cubicBezTo>
                    <a:lnTo>
                      <a:pt x="19304" y="0"/>
                    </a:lnTo>
                    <a:cubicBezTo>
                      <a:pt x="8636" y="0"/>
                      <a:pt x="0" y="8636"/>
                      <a:pt x="0" y="19304"/>
                    </a:cubicBezTo>
                    <a:lnTo>
                      <a:pt x="0" y="151003"/>
                    </a:lnTo>
                    <a:lnTo>
                      <a:pt x="436690" y="152082"/>
                    </a:lnTo>
                    <a:cubicBezTo>
                      <a:pt x="451295" y="152654"/>
                      <a:pt x="481203" y="148653"/>
                      <a:pt x="505333" y="111633"/>
                    </a:cubicBezTo>
                    <a:cubicBezTo>
                      <a:pt x="511493" y="102171"/>
                      <a:pt x="511556" y="89916"/>
                      <a:pt x="505778" y="80201"/>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6" name="Forme libre 11">
                <a:extLst>
                  <a:ext uri="{FF2B5EF4-FFF2-40B4-BE49-F238E27FC236}">
                    <a16:creationId xmlns:a16="http://schemas.microsoft.com/office/drawing/2014/main" id="{76B03869-C209-83BB-989C-F084746F74DD}"/>
                  </a:ext>
                </a:extLst>
              </p:cNvPr>
              <p:cNvSpPr/>
              <p:nvPr/>
            </p:nvSpPr>
            <p:spPr>
              <a:xfrm>
                <a:off x="6588718" y="4226993"/>
                <a:ext cx="510009" cy="152140"/>
              </a:xfrm>
              <a:custGeom>
                <a:avLst/>
                <a:gdLst>
                  <a:gd name="connsiteX0" fmla="*/ 490642 w 510009"/>
                  <a:gd name="connsiteY0" fmla="*/ 0 h 152140"/>
                  <a:gd name="connsiteX1" fmla="*/ 60049 w 510009"/>
                  <a:gd name="connsiteY1" fmla="*/ 0 h 152140"/>
                  <a:gd name="connsiteX2" fmla="*/ 46968 w 510009"/>
                  <a:gd name="connsiteY2" fmla="*/ 7493 h 152140"/>
                  <a:gd name="connsiteX3" fmla="*/ 4232 w 510009"/>
                  <a:gd name="connsiteY3" fmla="*/ 80201 h 152140"/>
                  <a:gd name="connsiteX4" fmla="*/ 4677 w 510009"/>
                  <a:gd name="connsiteY4" fmla="*/ 111633 h 152140"/>
                  <a:gd name="connsiteX5" fmla="*/ 73320 w 510009"/>
                  <a:gd name="connsiteY5" fmla="*/ 152083 h 152140"/>
                  <a:gd name="connsiteX6" fmla="*/ 510010 w 510009"/>
                  <a:gd name="connsiteY6" fmla="*/ 151003 h 152140"/>
                  <a:gd name="connsiteX7" fmla="*/ 510010 w 510009"/>
                  <a:gd name="connsiteY7" fmla="*/ 19304 h 152140"/>
                  <a:gd name="connsiteX8" fmla="*/ 490706 w 510009"/>
                  <a:gd name="connsiteY8" fmla="*/ 0 h 1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09" h="152140">
                    <a:moveTo>
                      <a:pt x="490642" y="0"/>
                    </a:moveTo>
                    <a:lnTo>
                      <a:pt x="60049" y="0"/>
                    </a:lnTo>
                    <a:cubicBezTo>
                      <a:pt x="54651" y="0"/>
                      <a:pt x="49698" y="2858"/>
                      <a:pt x="46968" y="7493"/>
                    </a:cubicBezTo>
                    <a:lnTo>
                      <a:pt x="4232" y="80201"/>
                    </a:lnTo>
                    <a:cubicBezTo>
                      <a:pt x="-1483" y="89916"/>
                      <a:pt x="-1483" y="102172"/>
                      <a:pt x="4677" y="111633"/>
                    </a:cubicBezTo>
                    <a:cubicBezTo>
                      <a:pt x="28807" y="148654"/>
                      <a:pt x="58715" y="152718"/>
                      <a:pt x="73320" y="152083"/>
                    </a:cubicBezTo>
                    <a:lnTo>
                      <a:pt x="510010" y="151003"/>
                    </a:lnTo>
                    <a:lnTo>
                      <a:pt x="510010" y="19304"/>
                    </a:lnTo>
                    <a:cubicBezTo>
                      <a:pt x="510010" y="8636"/>
                      <a:pt x="501374" y="0"/>
                      <a:pt x="490706"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grpSp>
          <p:nvGrpSpPr>
            <p:cNvPr id="97" name="Groupe 12">
              <a:extLst>
                <a:ext uri="{FF2B5EF4-FFF2-40B4-BE49-F238E27FC236}">
                  <a16:creationId xmlns:a16="http://schemas.microsoft.com/office/drawing/2014/main" id="{24896309-E81F-5137-A7F9-334B193400F9}"/>
                </a:ext>
                <a:ext uri="{C183D7F6-B498-43B3-948B-1728B52AA6E4}">
                  <adec:decorative xmlns:adec="http://schemas.microsoft.com/office/drawing/2017/decorative" val="1"/>
                </a:ext>
              </a:extLst>
            </p:cNvPr>
            <p:cNvGrpSpPr/>
            <p:nvPr/>
          </p:nvGrpSpPr>
          <p:grpSpPr>
            <a:xfrm rot="-660000">
              <a:off x="10463232" y="1506173"/>
              <a:ext cx="505397" cy="671399"/>
              <a:chOff x="5265610" y="1951852"/>
              <a:chExt cx="1833117" cy="2435225"/>
            </a:xfrm>
          </p:grpSpPr>
          <p:sp>
            <p:nvSpPr>
              <p:cNvPr id="98" name="Forme libre 6">
                <a:extLst>
                  <a:ext uri="{FF2B5EF4-FFF2-40B4-BE49-F238E27FC236}">
                    <a16:creationId xmlns:a16="http://schemas.microsoft.com/office/drawing/2014/main" id="{AE868B8A-AB30-8A0E-28ED-8E03F6B47AFE}"/>
                  </a:ext>
                </a:extLst>
              </p:cNvPr>
              <p:cNvSpPr/>
              <p:nvPr/>
            </p:nvSpPr>
            <p:spPr>
              <a:xfrm>
                <a:off x="5278245" y="3186038"/>
                <a:ext cx="1807784" cy="1200975"/>
              </a:xfrm>
              <a:custGeom>
                <a:avLst/>
                <a:gdLst>
                  <a:gd name="connsiteX0" fmla="*/ 1788415 w 1807784"/>
                  <a:gd name="connsiteY0" fmla="*/ 0 h 1200975"/>
                  <a:gd name="connsiteX1" fmla="*/ 19305 w 1807784"/>
                  <a:gd name="connsiteY1" fmla="*/ 0 h 1200975"/>
                  <a:gd name="connsiteX2" fmla="*/ 1 w 1807784"/>
                  <a:gd name="connsiteY2" fmla="*/ 19495 h 1200975"/>
                  <a:gd name="connsiteX3" fmla="*/ 10987 w 1807784"/>
                  <a:gd name="connsiteY3" fmla="*/ 1093343 h 1200975"/>
                  <a:gd name="connsiteX4" fmla="*/ 375032 w 1807784"/>
                  <a:gd name="connsiteY4" fmla="*/ 1090867 h 1200975"/>
                  <a:gd name="connsiteX5" fmla="*/ 442596 w 1807784"/>
                  <a:gd name="connsiteY5" fmla="*/ 1088644 h 1200975"/>
                  <a:gd name="connsiteX6" fmla="*/ 526924 w 1807784"/>
                  <a:gd name="connsiteY6" fmla="*/ 1105916 h 1200975"/>
                  <a:gd name="connsiteX7" fmla="*/ 613602 w 1807784"/>
                  <a:gd name="connsiteY7" fmla="*/ 1200976 h 1200975"/>
                  <a:gd name="connsiteX8" fmla="*/ 1194182 w 1807784"/>
                  <a:gd name="connsiteY8" fmla="*/ 1200976 h 1200975"/>
                  <a:gd name="connsiteX9" fmla="*/ 1280860 w 1807784"/>
                  <a:gd name="connsiteY9" fmla="*/ 1105916 h 1200975"/>
                  <a:gd name="connsiteX10" fmla="*/ 1365188 w 1807784"/>
                  <a:gd name="connsiteY10" fmla="*/ 1088644 h 1200975"/>
                  <a:gd name="connsiteX11" fmla="*/ 1432752 w 1807784"/>
                  <a:gd name="connsiteY11" fmla="*/ 1090867 h 1200975"/>
                  <a:gd name="connsiteX12" fmla="*/ 1796797 w 1807784"/>
                  <a:gd name="connsiteY12" fmla="*/ 1093343 h 1200975"/>
                  <a:gd name="connsiteX13" fmla="*/ 1807783 w 1807784"/>
                  <a:gd name="connsiteY13" fmla="*/ 19495 h 1200975"/>
                  <a:gd name="connsiteX14" fmla="*/ 1788479 w 1807784"/>
                  <a:gd name="connsiteY14" fmla="*/ 0 h 12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7784" h="1200975">
                    <a:moveTo>
                      <a:pt x="1788415" y="0"/>
                    </a:moveTo>
                    <a:lnTo>
                      <a:pt x="19305" y="0"/>
                    </a:lnTo>
                    <a:cubicBezTo>
                      <a:pt x="8574" y="0"/>
                      <a:pt x="-126" y="8763"/>
                      <a:pt x="1" y="19495"/>
                    </a:cubicBezTo>
                    <a:lnTo>
                      <a:pt x="10987" y="1093343"/>
                    </a:lnTo>
                    <a:lnTo>
                      <a:pt x="375032" y="1090867"/>
                    </a:lnTo>
                    <a:cubicBezTo>
                      <a:pt x="397575" y="1090740"/>
                      <a:pt x="420117" y="1089787"/>
                      <a:pt x="442596" y="1088644"/>
                    </a:cubicBezTo>
                    <a:cubicBezTo>
                      <a:pt x="468504" y="1087311"/>
                      <a:pt x="510097" y="1088200"/>
                      <a:pt x="526924" y="1105916"/>
                    </a:cubicBezTo>
                    <a:cubicBezTo>
                      <a:pt x="552070" y="1132459"/>
                      <a:pt x="581471" y="1200976"/>
                      <a:pt x="613602" y="1200976"/>
                    </a:cubicBezTo>
                    <a:lnTo>
                      <a:pt x="1194182" y="1200976"/>
                    </a:lnTo>
                    <a:cubicBezTo>
                      <a:pt x="1226313" y="1200976"/>
                      <a:pt x="1255714" y="1132459"/>
                      <a:pt x="1280860" y="1105916"/>
                    </a:cubicBezTo>
                    <a:cubicBezTo>
                      <a:pt x="1297624" y="1088200"/>
                      <a:pt x="1339280" y="1087247"/>
                      <a:pt x="1365188" y="1088644"/>
                    </a:cubicBezTo>
                    <a:cubicBezTo>
                      <a:pt x="1387730" y="1089787"/>
                      <a:pt x="1410209" y="1090740"/>
                      <a:pt x="1432752" y="1090867"/>
                    </a:cubicBezTo>
                    <a:lnTo>
                      <a:pt x="1796797" y="1093343"/>
                    </a:lnTo>
                    <a:lnTo>
                      <a:pt x="1807783" y="19495"/>
                    </a:lnTo>
                    <a:cubicBezTo>
                      <a:pt x="1807910" y="8763"/>
                      <a:pt x="1799210" y="0"/>
                      <a:pt x="1788479" y="0"/>
                    </a:cubicBezTo>
                    <a:close/>
                  </a:path>
                </a:pathLst>
              </a:custGeom>
              <a:solidFill>
                <a:srgbClr val="1F1E24"/>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99" name="Forme libre 7">
                <a:extLst>
                  <a:ext uri="{FF2B5EF4-FFF2-40B4-BE49-F238E27FC236}">
                    <a16:creationId xmlns:a16="http://schemas.microsoft.com/office/drawing/2014/main" id="{37AEEFD5-1482-ECA3-4871-7DB0E35C08F2}"/>
                  </a:ext>
                </a:extLst>
              </p:cNvPr>
              <p:cNvSpPr/>
              <p:nvPr/>
            </p:nvSpPr>
            <p:spPr>
              <a:xfrm>
                <a:off x="5891847" y="4303067"/>
                <a:ext cx="580580" cy="84010"/>
              </a:xfrm>
              <a:custGeom>
                <a:avLst/>
                <a:gdLst>
                  <a:gd name="connsiteX0" fmla="*/ 482663 w 580580"/>
                  <a:gd name="connsiteY0" fmla="*/ 0 h 84010"/>
                  <a:gd name="connsiteX1" fmla="*/ 97854 w 580580"/>
                  <a:gd name="connsiteY1" fmla="*/ 0 h 84010"/>
                  <a:gd name="connsiteX2" fmla="*/ 0 w 580580"/>
                  <a:gd name="connsiteY2" fmla="*/ 84010 h 84010"/>
                  <a:gd name="connsiteX3" fmla="*/ 580580 w 580580"/>
                  <a:gd name="connsiteY3" fmla="*/ 84010 h 84010"/>
                  <a:gd name="connsiteX4" fmla="*/ 482727 w 580580"/>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80" h="84010">
                    <a:moveTo>
                      <a:pt x="482663" y="0"/>
                    </a:moveTo>
                    <a:lnTo>
                      <a:pt x="97854" y="0"/>
                    </a:lnTo>
                    <a:cubicBezTo>
                      <a:pt x="97854" y="0"/>
                      <a:pt x="48895" y="84010"/>
                      <a:pt x="0" y="84010"/>
                    </a:cubicBezTo>
                    <a:lnTo>
                      <a:pt x="580580" y="84010"/>
                    </a:lnTo>
                    <a:cubicBezTo>
                      <a:pt x="531622" y="84010"/>
                      <a:pt x="482727" y="0"/>
                      <a:pt x="482727"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0" name="Forme libre 8">
                <a:extLst>
                  <a:ext uri="{FF2B5EF4-FFF2-40B4-BE49-F238E27FC236}">
                    <a16:creationId xmlns:a16="http://schemas.microsoft.com/office/drawing/2014/main" id="{306198E9-A0A7-758E-836B-F125C0CCB535}"/>
                  </a:ext>
                </a:extLst>
              </p:cNvPr>
              <p:cNvSpPr/>
              <p:nvPr/>
            </p:nvSpPr>
            <p:spPr>
              <a:xfrm>
                <a:off x="5278245" y="3186038"/>
                <a:ext cx="1807720" cy="119189"/>
              </a:xfrm>
              <a:custGeom>
                <a:avLst/>
                <a:gdLst>
                  <a:gd name="connsiteX0" fmla="*/ 128 w 1807720"/>
                  <a:gd name="connsiteY0" fmla="*/ 33211 h 119189"/>
                  <a:gd name="connsiteX1" fmla="*/ 1 w 1807720"/>
                  <a:gd name="connsiteY1" fmla="*/ 19495 h 119189"/>
                  <a:gd name="connsiteX2" fmla="*/ 19305 w 1807720"/>
                  <a:gd name="connsiteY2" fmla="*/ 0 h 119189"/>
                  <a:gd name="connsiteX3" fmla="*/ 1788415 w 1807720"/>
                  <a:gd name="connsiteY3" fmla="*/ 0 h 119189"/>
                  <a:gd name="connsiteX4" fmla="*/ 1807719 w 1807720"/>
                  <a:gd name="connsiteY4" fmla="*/ 19495 h 119189"/>
                  <a:gd name="connsiteX5" fmla="*/ 1807592 w 1807720"/>
                  <a:gd name="connsiteY5" fmla="*/ 33211 h 119189"/>
                  <a:gd name="connsiteX6" fmla="*/ 128 w 1807720"/>
                  <a:gd name="connsiteY6" fmla="*/ 33211 h 119189"/>
                  <a:gd name="connsiteX7" fmla="*/ 382 w 1807720"/>
                  <a:gd name="connsiteY7" fmla="*/ 59563 h 119189"/>
                  <a:gd name="connsiteX8" fmla="*/ 1017 w 1807720"/>
                  <a:gd name="connsiteY8" fmla="*/ 119190 h 119189"/>
                  <a:gd name="connsiteX9" fmla="*/ 1806703 w 1807720"/>
                  <a:gd name="connsiteY9" fmla="*/ 119190 h 119189"/>
                  <a:gd name="connsiteX10" fmla="*/ 1807338 w 1807720"/>
                  <a:gd name="connsiteY10" fmla="*/ 59563 h 119189"/>
                  <a:gd name="connsiteX11" fmla="*/ 382 w 1807720"/>
                  <a:gd name="connsiteY11" fmla="*/ 59563 h 1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720" h="119189">
                    <a:moveTo>
                      <a:pt x="128" y="33211"/>
                    </a:moveTo>
                    <a:lnTo>
                      <a:pt x="1" y="19495"/>
                    </a:lnTo>
                    <a:cubicBezTo>
                      <a:pt x="-126" y="8763"/>
                      <a:pt x="8574" y="0"/>
                      <a:pt x="19305" y="0"/>
                    </a:cubicBezTo>
                    <a:lnTo>
                      <a:pt x="1788415" y="0"/>
                    </a:lnTo>
                    <a:cubicBezTo>
                      <a:pt x="1799147" y="0"/>
                      <a:pt x="1807847" y="8763"/>
                      <a:pt x="1807719" y="19495"/>
                    </a:cubicBezTo>
                    <a:lnTo>
                      <a:pt x="1807592" y="33211"/>
                    </a:lnTo>
                    <a:lnTo>
                      <a:pt x="128" y="33211"/>
                    </a:lnTo>
                    <a:close/>
                    <a:moveTo>
                      <a:pt x="382" y="59563"/>
                    </a:moveTo>
                    <a:lnTo>
                      <a:pt x="1017" y="119190"/>
                    </a:lnTo>
                    <a:lnTo>
                      <a:pt x="1806703" y="119190"/>
                    </a:lnTo>
                    <a:lnTo>
                      <a:pt x="1807338" y="59563"/>
                    </a:lnTo>
                    <a:lnTo>
                      <a:pt x="382" y="59563"/>
                    </a:ln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1" name="Forme libre 9">
                <a:extLst>
                  <a:ext uri="{FF2B5EF4-FFF2-40B4-BE49-F238E27FC236}">
                    <a16:creationId xmlns:a16="http://schemas.microsoft.com/office/drawing/2014/main" id="{615335B7-6A87-6092-4FBD-70F0C84B070F}"/>
                  </a:ext>
                </a:extLst>
              </p:cNvPr>
              <p:cNvSpPr/>
              <p:nvPr/>
            </p:nvSpPr>
            <p:spPr>
              <a:xfrm>
                <a:off x="5701982" y="1951852"/>
                <a:ext cx="960247" cy="2374010"/>
              </a:xfrm>
              <a:custGeom>
                <a:avLst/>
                <a:gdLst>
                  <a:gd name="connsiteX0" fmla="*/ 893509 w 960247"/>
                  <a:gd name="connsiteY0" fmla="*/ 2374011 h 2374010"/>
                  <a:gd name="connsiteX1" fmla="*/ 610108 w 960247"/>
                  <a:gd name="connsiteY1" fmla="*/ 602552 h 2374010"/>
                  <a:gd name="connsiteX2" fmla="*/ 725488 w 960247"/>
                  <a:gd name="connsiteY2" fmla="*/ 325501 h 2374010"/>
                  <a:gd name="connsiteX3" fmla="*/ 789178 w 960247"/>
                  <a:gd name="connsiteY3" fmla="*/ 214376 h 2374010"/>
                  <a:gd name="connsiteX4" fmla="*/ 735457 w 960247"/>
                  <a:gd name="connsiteY4" fmla="*/ 158179 h 2374010"/>
                  <a:gd name="connsiteX5" fmla="*/ 480124 w 960247"/>
                  <a:gd name="connsiteY5" fmla="*/ 70358 h 2374010"/>
                  <a:gd name="connsiteX6" fmla="*/ 224790 w 960247"/>
                  <a:gd name="connsiteY6" fmla="*/ 158179 h 2374010"/>
                  <a:gd name="connsiteX7" fmla="*/ 171069 w 960247"/>
                  <a:gd name="connsiteY7" fmla="*/ 214376 h 2374010"/>
                  <a:gd name="connsiteX8" fmla="*/ 234760 w 960247"/>
                  <a:gd name="connsiteY8" fmla="*/ 325501 h 2374010"/>
                  <a:gd name="connsiteX9" fmla="*/ 350139 w 960247"/>
                  <a:gd name="connsiteY9" fmla="*/ 602552 h 2374010"/>
                  <a:gd name="connsiteX10" fmla="*/ 66739 w 960247"/>
                  <a:gd name="connsiteY10" fmla="*/ 2374011 h 2374010"/>
                  <a:gd name="connsiteX11" fmla="*/ 0 w 960247"/>
                  <a:gd name="connsiteY11" fmla="*/ 2362518 h 2374010"/>
                  <a:gd name="connsiteX12" fmla="*/ 283464 w 960247"/>
                  <a:gd name="connsiteY12" fmla="*/ 590550 h 2374010"/>
                  <a:gd name="connsiteX13" fmla="*/ 183515 w 960247"/>
                  <a:gd name="connsiteY13" fmla="*/ 371412 h 2374010"/>
                  <a:gd name="connsiteX14" fmla="*/ 104267 w 960247"/>
                  <a:gd name="connsiteY14" fmla="*/ 203518 h 2374010"/>
                  <a:gd name="connsiteX15" fmla="*/ 189421 w 960247"/>
                  <a:gd name="connsiteY15" fmla="*/ 98235 h 2374010"/>
                  <a:gd name="connsiteX16" fmla="*/ 480124 w 960247"/>
                  <a:gd name="connsiteY16" fmla="*/ 0 h 2374010"/>
                  <a:gd name="connsiteX17" fmla="*/ 770827 w 960247"/>
                  <a:gd name="connsiteY17" fmla="*/ 98235 h 2374010"/>
                  <a:gd name="connsiteX18" fmla="*/ 855980 w 960247"/>
                  <a:gd name="connsiteY18" fmla="*/ 203518 h 2374010"/>
                  <a:gd name="connsiteX19" fmla="*/ 776732 w 960247"/>
                  <a:gd name="connsiteY19" fmla="*/ 371412 h 2374010"/>
                  <a:gd name="connsiteX20" fmla="*/ 676783 w 960247"/>
                  <a:gd name="connsiteY20" fmla="*/ 590550 h 2374010"/>
                  <a:gd name="connsiteX21" fmla="*/ 960247 w 960247"/>
                  <a:gd name="connsiteY21" fmla="*/ 2362518 h 2374010"/>
                  <a:gd name="connsiteX22" fmla="*/ 893509 w 960247"/>
                  <a:gd name="connsiteY22" fmla="*/ 2374011 h 237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247" h="2374010">
                    <a:moveTo>
                      <a:pt x="893509" y="2374011"/>
                    </a:moveTo>
                    <a:cubicBezTo>
                      <a:pt x="890841" y="2357184"/>
                      <a:pt x="624205" y="687007"/>
                      <a:pt x="610108" y="602552"/>
                    </a:cubicBezTo>
                    <a:cubicBezTo>
                      <a:pt x="592391" y="495999"/>
                      <a:pt x="646747" y="420497"/>
                      <a:pt x="725488" y="325501"/>
                    </a:cubicBezTo>
                    <a:cubicBezTo>
                      <a:pt x="766318" y="276225"/>
                      <a:pt x="792797" y="238443"/>
                      <a:pt x="789178" y="214376"/>
                    </a:cubicBezTo>
                    <a:cubicBezTo>
                      <a:pt x="786765" y="198311"/>
                      <a:pt x="768731" y="179388"/>
                      <a:pt x="735457" y="158179"/>
                    </a:cubicBezTo>
                    <a:cubicBezTo>
                      <a:pt x="644081" y="99886"/>
                      <a:pt x="558165" y="70358"/>
                      <a:pt x="480124" y="70358"/>
                    </a:cubicBezTo>
                    <a:cubicBezTo>
                      <a:pt x="402082" y="70358"/>
                      <a:pt x="316166" y="99886"/>
                      <a:pt x="224790" y="158179"/>
                    </a:cubicBezTo>
                    <a:cubicBezTo>
                      <a:pt x="191579" y="179388"/>
                      <a:pt x="173482" y="198247"/>
                      <a:pt x="171069" y="214376"/>
                    </a:cubicBezTo>
                    <a:cubicBezTo>
                      <a:pt x="167450" y="238506"/>
                      <a:pt x="193929" y="276225"/>
                      <a:pt x="234760" y="325501"/>
                    </a:cubicBezTo>
                    <a:cubicBezTo>
                      <a:pt x="313500" y="420497"/>
                      <a:pt x="367856" y="495999"/>
                      <a:pt x="350139" y="602552"/>
                    </a:cubicBezTo>
                    <a:cubicBezTo>
                      <a:pt x="336106" y="687007"/>
                      <a:pt x="69469" y="2357184"/>
                      <a:pt x="66739" y="2374011"/>
                    </a:cubicBezTo>
                    <a:lnTo>
                      <a:pt x="0" y="2362518"/>
                    </a:lnTo>
                    <a:cubicBezTo>
                      <a:pt x="2667" y="2345690"/>
                      <a:pt x="269367" y="675259"/>
                      <a:pt x="283464" y="590550"/>
                    </a:cubicBezTo>
                    <a:cubicBezTo>
                      <a:pt x="295212" y="519938"/>
                      <a:pt x="263588" y="468122"/>
                      <a:pt x="183515" y="371412"/>
                    </a:cubicBezTo>
                    <a:cubicBezTo>
                      <a:pt x="135128" y="312992"/>
                      <a:pt x="95758" y="260096"/>
                      <a:pt x="104267" y="203518"/>
                    </a:cubicBezTo>
                    <a:cubicBezTo>
                      <a:pt x="111824" y="152971"/>
                      <a:pt x="156528" y="119190"/>
                      <a:pt x="189421" y="98235"/>
                    </a:cubicBezTo>
                    <a:cubicBezTo>
                      <a:pt x="291592" y="33084"/>
                      <a:pt x="389382" y="0"/>
                      <a:pt x="480124" y="0"/>
                    </a:cubicBezTo>
                    <a:cubicBezTo>
                      <a:pt x="570865" y="0"/>
                      <a:pt x="668655" y="33020"/>
                      <a:pt x="770827" y="98235"/>
                    </a:cubicBezTo>
                    <a:cubicBezTo>
                      <a:pt x="803783" y="119253"/>
                      <a:pt x="848424" y="153035"/>
                      <a:pt x="855980" y="203518"/>
                    </a:cubicBezTo>
                    <a:cubicBezTo>
                      <a:pt x="864489" y="260096"/>
                      <a:pt x="825119" y="313055"/>
                      <a:pt x="776732" y="371412"/>
                    </a:cubicBezTo>
                    <a:cubicBezTo>
                      <a:pt x="696659" y="468122"/>
                      <a:pt x="665036" y="519874"/>
                      <a:pt x="676783" y="590550"/>
                    </a:cubicBezTo>
                    <a:cubicBezTo>
                      <a:pt x="690880" y="675259"/>
                      <a:pt x="957516" y="2345627"/>
                      <a:pt x="960247" y="2362518"/>
                    </a:cubicBezTo>
                    <a:lnTo>
                      <a:pt x="893509" y="2374011"/>
                    </a:lnTo>
                    <a:close/>
                  </a:path>
                </a:pathLst>
              </a:custGeom>
              <a:solidFill>
                <a:srgbClr val="939393"/>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2" name="Forme libre 10">
                <a:extLst>
                  <a:ext uri="{FF2B5EF4-FFF2-40B4-BE49-F238E27FC236}">
                    <a16:creationId xmlns:a16="http://schemas.microsoft.com/office/drawing/2014/main" id="{E23670F3-49FF-B3FF-8249-39B79524BA32}"/>
                  </a:ext>
                </a:extLst>
              </p:cNvPr>
              <p:cNvSpPr/>
              <p:nvPr/>
            </p:nvSpPr>
            <p:spPr>
              <a:xfrm>
                <a:off x="5265610" y="4226930"/>
                <a:ext cx="510034" cy="152130"/>
              </a:xfrm>
              <a:custGeom>
                <a:avLst/>
                <a:gdLst>
                  <a:gd name="connsiteX0" fmla="*/ 505714 w 510034"/>
                  <a:gd name="connsiteY0" fmla="*/ 80201 h 152130"/>
                  <a:gd name="connsiteX1" fmla="*/ 462979 w 510034"/>
                  <a:gd name="connsiteY1" fmla="*/ 7493 h 152130"/>
                  <a:gd name="connsiteX2" fmla="*/ 449898 w 510034"/>
                  <a:gd name="connsiteY2" fmla="*/ 0 h 152130"/>
                  <a:gd name="connsiteX3" fmla="*/ 19304 w 510034"/>
                  <a:gd name="connsiteY3" fmla="*/ 0 h 152130"/>
                  <a:gd name="connsiteX4" fmla="*/ 0 w 510034"/>
                  <a:gd name="connsiteY4" fmla="*/ 19304 h 152130"/>
                  <a:gd name="connsiteX5" fmla="*/ 0 w 510034"/>
                  <a:gd name="connsiteY5" fmla="*/ 151003 h 152130"/>
                  <a:gd name="connsiteX6" fmla="*/ 436690 w 510034"/>
                  <a:gd name="connsiteY6" fmla="*/ 152082 h 152130"/>
                  <a:gd name="connsiteX7" fmla="*/ 505333 w 510034"/>
                  <a:gd name="connsiteY7" fmla="*/ 111633 h 152130"/>
                  <a:gd name="connsiteX8" fmla="*/ 505778 w 510034"/>
                  <a:gd name="connsiteY8" fmla="*/ 80201 h 1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34" h="152130">
                    <a:moveTo>
                      <a:pt x="505714" y="80201"/>
                    </a:moveTo>
                    <a:lnTo>
                      <a:pt x="462979" y="7493"/>
                    </a:lnTo>
                    <a:cubicBezTo>
                      <a:pt x="460248" y="2857"/>
                      <a:pt x="455295" y="0"/>
                      <a:pt x="449898" y="0"/>
                    </a:cubicBezTo>
                    <a:lnTo>
                      <a:pt x="19304" y="0"/>
                    </a:lnTo>
                    <a:cubicBezTo>
                      <a:pt x="8636" y="0"/>
                      <a:pt x="0" y="8636"/>
                      <a:pt x="0" y="19304"/>
                    </a:cubicBezTo>
                    <a:lnTo>
                      <a:pt x="0" y="151003"/>
                    </a:lnTo>
                    <a:lnTo>
                      <a:pt x="436690" y="152082"/>
                    </a:lnTo>
                    <a:cubicBezTo>
                      <a:pt x="451295" y="152654"/>
                      <a:pt x="481203" y="148653"/>
                      <a:pt x="505333" y="111633"/>
                    </a:cubicBezTo>
                    <a:cubicBezTo>
                      <a:pt x="511493" y="102171"/>
                      <a:pt x="511556" y="89916"/>
                      <a:pt x="505778" y="80201"/>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3" name="Forme libre 11">
                <a:extLst>
                  <a:ext uri="{FF2B5EF4-FFF2-40B4-BE49-F238E27FC236}">
                    <a16:creationId xmlns:a16="http://schemas.microsoft.com/office/drawing/2014/main" id="{B11097BD-5925-031C-2FC1-98B85E4E4070}"/>
                  </a:ext>
                </a:extLst>
              </p:cNvPr>
              <p:cNvSpPr/>
              <p:nvPr/>
            </p:nvSpPr>
            <p:spPr>
              <a:xfrm>
                <a:off x="6588718" y="4226993"/>
                <a:ext cx="510009" cy="152140"/>
              </a:xfrm>
              <a:custGeom>
                <a:avLst/>
                <a:gdLst>
                  <a:gd name="connsiteX0" fmla="*/ 490642 w 510009"/>
                  <a:gd name="connsiteY0" fmla="*/ 0 h 152140"/>
                  <a:gd name="connsiteX1" fmla="*/ 60049 w 510009"/>
                  <a:gd name="connsiteY1" fmla="*/ 0 h 152140"/>
                  <a:gd name="connsiteX2" fmla="*/ 46968 w 510009"/>
                  <a:gd name="connsiteY2" fmla="*/ 7493 h 152140"/>
                  <a:gd name="connsiteX3" fmla="*/ 4232 w 510009"/>
                  <a:gd name="connsiteY3" fmla="*/ 80201 h 152140"/>
                  <a:gd name="connsiteX4" fmla="*/ 4677 w 510009"/>
                  <a:gd name="connsiteY4" fmla="*/ 111633 h 152140"/>
                  <a:gd name="connsiteX5" fmla="*/ 73320 w 510009"/>
                  <a:gd name="connsiteY5" fmla="*/ 152083 h 152140"/>
                  <a:gd name="connsiteX6" fmla="*/ 510010 w 510009"/>
                  <a:gd name="connsiteY6" fmla="*/ 151003 h 152140"/>
                  <a:gd name="connsiteX7" fmla="*/ 510010 w 510009"/>
                  <a:gd name="connsiteY7" fmla="*/ 19304 h 152140"/>
                  <a:gd name="connsiteX8" fmla="*/ 490706 w 510009"/>
                  <a:gd name="connsiteY8" fmla="*/ 0 h 1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09" h="152140">
                    <a:moveTo>
                      <a:pt x="490642" y="0"/>
                    </a:moveTo>
                    <a:lnTo>
                      <a:pt x="60049" y="0"/>
                    </a:lnTo>
                    <a:cubicBezTo>
                      <a:pt x="54651" y="0"/>
                      <a:pt x="49698" y="2858"/>
                      <a:pt x="46968" y="7493"/>
                    </a:cubicBezTo>
                    <a:lnTo>
                      <a:pt x="4232" y="80201"/>
                    </a:lnTo>
                    <a:cubicBezTo>
                      <a:pt x="-1483" y="89916"/>
                      <a:pt x="-1483" y="102172"/>
                      <a:pt x="4677" y="111633"/>
                    </a:cubicBezTo>
                    <a:cubicBezTo>
                      <a:pt x="28807" y="148654"/>
                      <a:pt x="58715" y="152718"/>
                      <a:pt x="73320" y="152083"/>
                    </a:cubicBezTo>
                    <a:lnTo>
                      <a:pt x="510010" y="151003"/>
                    </a:lnTo>
                    <a:lnTo>
                      <a:pt x="510010" y="19304"/>
                    </a:lnTo>
                    <a:cubicBezTo>
                      <a:pt x="510010" y="8636"/>
                      <a:pt x="501374" y="0"/>
                      <a:pt x="490706"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sp>
          <p:nvSpPr>
            <p:cNvPr id="104" name="Rectangle 103">
              <a:extLst>
                <a:ext uri="{FF2B5EF4-FFF2-40B4-BE49-F238E27FC236}">
                  <a16:creationId xmlns:a16="http://schemas.microsoft.com/office/drawing/2014/main" id="{5B1A4996-4028-5254-83DA-D99AC8792007}"/>
                </a:ext>
                <a:ext uri="{C183D7F6-B498-43B3-948B-1728B52AA6E4}">
                  <adec:decorative xmlns:adec="http://schemas.microsoft.com/office/drawing/2017/decorative" val="1"/>
                </a:ext>
              </a:extLst>
            </p:cNvPr>
            <p:cNvSpPr/>
            <p:nvPr/>
          </p:nvSpPr>
          <p:spPr>
            <a:xfrm>
              <a:off x="7385353" y="2510137"/>
              <a:ext cx="2041248" cy="2762655"/>
            </a:xfrm>
            <a:prstGeom prst="rect">
              <a:avLst/>
            </a:prstGeom>
            <a:solidFill>
              <a:srgbClr val="F7E2DC"/>
            </a:solidFill>
            <a:ln w="76200">
              <a:solidFill>
                <a:schemeClr val="bg1"/>
              </a:solidFill>
            </a:ln>
            <a:effectLst>
              <a:outerShdw blurRad="266700" dist="635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5" name="Groupe 12">
              <a:extLst>
                <a:ext uri="{FF2B5EF4-FFF2-40B4-BE49-F238E27FC236}">
                  <a16:creationId xmlns:a16="http://schemas.microsoft.com/office/drawing/2014/main" id="{F519D960-C21F-B344-851A-9C887E19C0B3}"/>
                </a:ext>
                <a:ext uri="{C183D7F6-B498-43B3-948B-1728B52AA6E4}">
                  <adec:decorative xmlns:adec="http://schemas.microsoft.com/office/drawing/2017/decorative" val="1"/>
                </a:ext>
              </a:extLst>
            </p:cNvPr>
            <p:cNvGrpSpPr/>
            <p:nvPr/>
          </p:nvGrpSpPr>
          <p:grpSpPr>
            <a:xfrm rot="20940000">
              <a:off x="8153282" y="1966671"/>
              <a:ext cx="505397" cy="671399"/>
              <a:chOff x="5265610" y="1951852"/>
              <a:chExt cx="1833117" cy="2435225"/>
            </a:xfrm>
          </p:grpSpPr>
          <p:sp>
            <p:nvSpPr>
              <p:cNvPr id="106" name="Forme libre 6">
                <a:extLst>
                  <a:ext uri="{FF2B5EF4-FFF2-40B4-BE49-F238E27FC236}">
                    <a16:creationId xmlns:a16="http://schemas.microsoft.com/office/drawing/2014/main" id="{77878429-38FD-5C1F-6B09-DAD0CD7DB2EA}"/>
                  </a:ext>
                </a:extLst>
              </p:cNvPr>
              <p:cNvSpPr/>
              <p:nvPr/>
            </p:nvSpPr>
            <p:spPr>
              <a:xfrm>
                <a:off x="5278245" y="3186038"/>
                <a:ext cx="1807784" cy="1200975"/>
              </a:xfrm>
              <a:custGeom>
                <a:avLst/>
                <a:gdLst>
                  <a:gd name="connsiteX0" fmla="*/ 1788415 w 1807784"/>
                  <a:gd name="connsiteY0" fmla="*/ 0 h 1200975"/>
                  <a:gd name="connsiteX1" fmla="*/ 19305 w 1807784"/>
                  <a:gd name="connsiteY1" fmla="*/ 0 h 1200975"/>
                  <a:gd name="connsiteX2" fmla="*/ 1 w 1807784"/>
                  <a:gd name="connsiteY2" fmla="*/ 19495 h 1200975"/>
                  <a:gd name="connsiteX3" fmla="*/ 10987 w 1807784"/>
                  <a:gd name="connsiteY3" fmla="*/ 1093343 h 1200975"/>
                  <a:gd name="connsiteX4" fmla="*/ 375032 w 1807784"/>
                  <a:gd name="connsiteY4" fmla="*/ 1090867 h 1200975"/>
                  <a:gd name="connsiteX5" fmla="*/ 442596 w 1807784"/>
                  <a:gd name="connsiteY5" fmla="*/ 1088644 h 1200975"/>
                  <a:gd name="connsiteX6" fmla="*/ 526924 w 1807784"/>
                  <a:gd name="connsiteY6" fmla="*/ 1105916 h 1200975"/>
                  <a:gd name="connsiteX7" fmla="*/ 613602 w 1807784"/>
                  <a:gd name="connsiteY7" fmla="*/ 1200976 h 1200975"/>
                  <a:gd name="connsiteX8" fmla="*/ 1194182 w 1807784"/>
                  <a:gd name="connsiteY8" fmla="*/ 1200976 h 1200975"/>
                  <a:gd name="connsiteX9" fmla="*/ 1280860 w 1807784"/>
                  <a:gd name="connsiteY9" fmla="*/ 1105916 h 1200975"/>
                  <a:gd name="connsiteX10" fmla="*/ 1365188 w 1807784"/>
                  <a:gd name="connsiteY10" fmla="*/ 1088644 h 1200975"/>
                  <a:gd name="connsiteX11" fmla="*/ 1432752 w 1807784"/>
                  <a:gd name="connsiteY11" fmla="*/ 1090867 h 1200975"/>
                  <a:gd name="connsiteX12" fmla="*/ 1796797 w 1807784"/>
                  <a:gd name="connsiteY12" fmla="*/ 1093343 h 1200975"/>
                  <a:gd name="connsiteX13" fmla="*/ 1807783 w 1807784"/>
                  <a:gd name="connsiteY13" fmla="*/ 19495 h 1200975"/>
                  <a:gd name="connsiteX14" fmla="*/ 1788479 w 1807784"/>
                  <a:gd name="connsiteY14" fmla="*/ 0 h 1200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07784" h="1200975">
                    <a:moveTo>
                      <a:pt x="1788415" y="0"/>
                    </a:moveTo>
                    <a:lnTo>
                      <a:pt x="19305" y="0"/>
                    </a:lnTo>
                    <a:cubicBezTo>
                      <a:pt x="8574" y="0"/>
                      <a:pt x="-126" y="8763"/>
                      <a:pt x="1" y="19495"/>
                    </a:cubicBezTo>
                    <a:lnTo>
                      <a:pt x="10987" y="1093343"/>
                    </a:lnTo>
                    <a:lnTo>
                      <a:pt x="375032" y="1090867"/>
                    </a:lnTo>
                    <a:cubicBezTo>
                      <a:pt x="397575" y="1090740"/>
                      <a:pt x="420117" y="1089787"/>
                      <a:pt x="442596" y="1088644"/>
                    </a:cubicBezTo>
                    <a:cubicBezTo>
                      <a:pt x="468504" y="1087311"/>
                      <a:pt x="510097" y="1088200"/>
                      <a:pt x="526924" y="1105916"/>
                    </a:cubicBezTo>
                    <a:cubicBezTo>
                      <a:pt x="552070" y="1132459"/>
                      <a:pt x="581471" y="1200976"/>
                      <a:pt x="613602" y="1200976"/>
                    </a:cubicBezTo>
                    <a:lnTo>
                      <a:pt x="1194182" y="1200976"/>
                    </a:lnTo>
                    <a:cubicBezTo>
                      <a:pt x="1226313" y="1200976"/>
                      <a:pt x="1255714" y="1132459"/>
                      <a:pt x="1280860" y="1105916"/>
                    </a:cubicBezTo>
                    <a:cubicBezTo>
                      <a:pt x="1297624" y="1088200"/>
                      <a:pt x="1339280" y="1087247"/>
                      <a:pt x="1365188" y="1088644"/>
                    </a:cubicBezTo>
                    <a:cubicBezTo>
                      <a:pt x="1387730" y="1089787"/>
                      <a:pt x="1410209" y="1090740"/>
                      <a:pt x="1432752" y="1090867"/>
                    </a:cubicBezTo>
                    <a:lnTo>
                      <a:pt x="1796797" y="1093343"/>
                    </a:lnTo>
                    <a:lnTo>
                      <a:pt x="1807783" y="19495"/>
                    </a:lnTo>
                    <a:cubicBezTo>
                      <a:pt x="1807910" y="8763"/>
                      <a:pt x="1799210" y="0"/>
                      <a:pt x="1788479" y="0"/>
                    </a:cubicBezTo>
                    <a:close/>
                  </a:path>
                </a:pathLst>
              </a:custGeom>
              <a:solidFill>
                <a:srgbClr val="1F1E24"/>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7" name="Forme libre 7">
                <a:extLst>
                  <a:ext uri="{FF2B5EF4-FFF2-40B4-BE49-F238E27FC236}">
                    <a16:creationId xmlns:a16="http://schemas.microsoft.com/office/drawing/2014/main" id="{FAF8E0D8-0F41-B675-1346-A1548FF64A91}"/>
                  </a:ext>
                </a:extLst>
              </p:cNvPr>
              <p:cNvSpPr/>
              <p:nvPr/>
            </p:nvSpPr>
            <p:spPr>
              <a:xfrm>
                <a:off x="5891847" y="4303067"/>
                <a:ext cx="580580" cy="84010"/>
              </a:xfrm>
              <a:custGeom>
                <a:avLst/>
                <a:gdLst>
                  <a:gd name="connsiteX0" fmla="*/ 482663 w 580580"/>
                  <a:gd name="connsiteY0" fmla="*/ 0 h 84010"/>
                  <a:gd name="connsiteX1" fmla="*/ 97854 w 580580"/>
                  <a:gd name="connsiteY1" fmla="*/ 0 h 84010"/>
                  <a:gd name="connsiteX2" fmla="*/ 0 w 580580"/>
                  <a:gd name="connsiteY2" fmla="*/ 84010 h 84010"/>
                  <a:gd name="connsiteX3" fmla="*/ 580580 w 580580"/>
                  <a:gd name="connsiteY3" fmla="*/ 84010 h 84010"/>
                  <a:gd name="connsiteX4" fmla="*/ 482727 w 580580"/>
                  <a:gd name="connsiteY4" fmla="*/ 0 h 840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0580" h="84010">
                    <a:moveTo>
                      <a:pt x="482663" y="0"/>
                    </a:moveTo>
                    <a:lnTo>
                      <a:pt x="97854" y="0"/>
                    </a:lnTo>
                    <a:cubicBezTo>
                      <a:pt x="97854" y="0"/>
                      <a:pt x="48895" y="84010"/>
                      <a:pt x="0" y="84010"/>
                    </a:cubicBezTo>
                    <a:lnTo>
                      <a:pt x="580580" y="84010"/>
                    </a:lnTo>
                    <a:cubicBezTo>
                      <a:pt x="531622" y="84010"/>
                      <a:pt x="482727" y="0"/>
                      <a:pt x="482727"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8" name="Forme libre 8">
                <a:extLst>
                  <a:ext uri="{FF2B5EF4-FFF2-40B4-BE49-F238E27FC236}">
                    <a16:creationId xmlns:a16="http://schemas.microsoft.com/office/drawing/2014/main" id="{3BBACBC0-99D1-33E8-1D79-2CCD7F28DC76}"/>
                  </a:ext>
                </a:extLst>
              </p:cNvPr>
              <p:cNvSpPr/>
              <p:nvPr/>
            </p:nvSpPr>
            <p:spPr>
              <a:xfrm>
                <a:off x="5278245" y="3186038"/>
                <a:ext cx="1807720" cy="119189"/>
              </a:xfrm>
              <a:custGeom>
                <a:avLst/>
                <a:gdLst>
                  <a:gd name="connsiteX0" fmla="*/ 128 w 1807720"/>
                  <a:gd name="connsiteY0" fmla="*/ 33211 h 119189"/>
                  <a:gd name="connsiteX1" fmla="*/ 1 w 1807720"/>
                  <a:gd name="connsiteY1" fmla="*/ 19495 h 119189"/>
                  <a:gd name="connsiteX2" fmla="*/ 19305 w 1807720"/>
                  <a:gd name="connsiteY2" fmla="*/ 0 h 119189"/>
                  <a:gd name="connsiteX3" fmla="*/ 1788415 w 1807720"/>
                  <a:gd name="connsiteY3" fmla="*/ 0 h 119189"/>
                  <a:gd name="connsiteX4" fmla="*/ 1807719 w 1807720"/>
                  <a:gd name="connsiteY4" fmla="*/ 19495 h 119189"/>
                  <a:gd name="connsiteX5" fmla="*/ 1807592 w 1807720"/>
                  <a:gd name="connsiteY5" fmla="*/ 33211 h 119189"/>
                  <a:gd name="connsiteX6" fmla="*/ 128 w 1807720"/>
                  <a:gd name="connsiteY6" fmla="*/ 33211 h 119189"/>
                  <a:gd name="connsiteX7" fmla="*/ 382 w 1807720"/>
                  <a:gd name="connsiteY7" fmla="*/ 59563 h 119189"/>
                  <a:gd name="connsiteX8" fmla="*/ 1017 w 1807720"/>
                  <a:gd name="connsiteY8" fmla="*/ 119190 h 119189"/>
                  <a:gd name="connsiteX9" fmla="*/ 1806703 w 1807720"/>
                  <a:gd name="connsiteY9" fmla="*/ 119190 h 119189"/>
                  <a:gd name="connsiteX10" fmla="*/ 1807338 w 1807720"/>
                  <a:gd name="connsiteY10" fmla="*/ 59563 h 119189"/>
                  <a:gd name="connsiteX11" fmla="*/ 382 w 1807720"/>
                  <a:gd name="connsiteY11" fmla="*/ 59563 h 119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807720" h="119189">
                    <a:moveTo>
                      <a:pt x="128" y="33211"/>
                    </a:moveTo>
                    <a:lnTo>
                      <a:pt x="1" y="19495"/>
                    </a:lnTo>
                    <a:cubicBezTo>
                      <a:pt x="-126" y="8763"/>
                      <a:pt x="8574" y="0"/>
                      <a:pt x="19305" y="0"/>
                    </a:cubicBezTo>
                    <a:lnTo>
                      <a:pt x="1788415" y="0"/>
                    </a:lnTo>
                    <a:cubicBezTo>
                      <a:pt x="1799147" y="0"/>
                      <a:pt x="1807847" y="8763"/>
                      <a:pt x="1807719" y="19495"/>
                    </a:cubicBezTo>
                    <a:lnTo>
                      <a:pt x="1807592" y="33211"/>
                    </a:lnTo>
                    <a:lnTo>
                      <a:pt x="128" y="33211"/>
                    </a:lnTo>
                    <a:close/>
                    <a:moveTo>
                      <a:pt x="382" y="59563"/>
                    </a:moveTo>
                    <a:lnTo>
                      <a:pt x="1017" y="119190"/>
                    </a:lnTo>
                    <a:lnTo>
                      <a:pt x="1806703" y="119190"/>
                    </a:lnTo>
                    <a:lnTo>
                      <a:pt x="1807338" y="59563"/>
                    </a:lnTo>
                    <a:lnTo>
                      <a:pt x="382" y="59563"/>
                    </a:ln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09" name="Forme libre 9">
                <a:extLst>
                  <a:ext uri="{FF2B5EF4-FFF2-40B4-BE49-F238E27FC236}">
                    <a16:creationId xmlns:a16="http://schemas.microsoft.com/office/drawing/2014/main" id="{F0A19210-10F5-E82D-3C42-A147896C4DDE}"/>
                  </a:ext>
                </a:extLst>
              </p:cNvPr>
              <p:cNvSpPr/>
              <p:nvPr/>
            </p:nvSpPr>
            <p:spPr>
              <a:xfrm>
                <a:off x="5701982" y="1951852"/>
                <a:ext cx="960247" cy="2374010"/>
              </a:xfrm>
              <a:custGeom>
                <a:avLst/>
                <a:gdLst>
                  <a:gd name="connsiteX0" fmla="*/ 893509 w 960247"/>
                  <a:gd name="connsiteY0" fmla="*/ 2374011 h 2374010"/>
                  <a:gd name="connsiteX1" fmla="*/ 610108 w 960247"/>
                  <a:gd name="connsiteY1" fmla="*/ 602552 h 2374010"/>
                  <a:gd name="connsiteX2" fmla="*/ 725488 w 960247"/>
                  <a:gd name="connsiteY2" fmla="*/ 325501 h 2374010"/>
                  <a:gd name="connsiteX3" fmla="*/ 789178 w 960247"/>
                  <a:gd name="connsiteY3" fmla="*/ 214376 h 2374010"/>
                  <a:gd name="connsiteX4" fmla="*/ 735457 w 960247"/>
                  <a:gd name="connsiteY4" fmla="*/ 158179 h 2374010"/>
                  <a:gd name="connsiteX5" fmla="*/ 480124 w 960247"/>
                  <a:gd name="connsiteY5" fmla="*/ 70358 h 2374010"/>
                  <a:gd name="connsiteX6" fmla="*/ 224790 w 960247"/>
                  <a:gd name="connsiteY6" fmla="*/ 158179 h 2374010"/>
                  <a:gd name="connsiteX7" fmla="*/ 171069 w 960247"/>
                  <a:gd name="connsiteY7" fmla="*/ 214376 h 2374010"/>
                  <a:gd name="connsiteX8" fmla="*/ 234760 w 960247"/>
                  <a:gd name="connsiteY8" fmla="*/ 325501 h 2374010"/>
                  <a:gd name="connsiteX9" fmla="*/ 350139 w 960247"/>
                  <a:gd name="connsiteY9" fmla="*/ 602552 h 2374010"/>
                  <a:gd name="connsiteX10" fmla="*/ 66739 w 960247"/>
                  <a:gd name="connsiteY10" fmla="*/ 2374011 h 2374010"/>
                  <a:gd name="connsiteX11" fmla="*/ 0 w 960247"/>
                  <a:gd name="connsiteY11" fmla="*/ 2362518 h 2374010"/>
                  <a:gd name="connsiteX12" fmla="*/ 283464 w 960247"/>
                  <a:gd name="connsiteY12" fmla="*/ 590550 h 2374010"/>
                  <a:gd name="connsiteX13" fmla="*/ 183515 w 960247"/>
                  <a:gd name="connsiteY13" fmla="*/ 371412 h 2374010"/>
                  <a:gd name="connsiteX14" fmla="*/ 104267 w 960247"/>
                  <a:gd name="connsiteY14" fmla="*/ 203518 h 2374010"/>
                  <a:gd name="connsiteX15" fmla="*/ 189421 w 960247"/>
                  <a:gd name="connsiteY15" fmla="*/ 98235 h 2374010"/>
                  <a:gd name="connsiteX16" fmla="*/ 480124 w 960247"/>
                  <a:gd name="connsiteY16" fmla="*/ 0 h 2374010"/>
                  <a:gd name="connsiteX17" fmla="*/ 770827 w 960247"/>
                  <a:gd name="connsiteY17" fmla="*/ 98235 h 2374010"/>
                  <a:gd name="connsiteX18" fmla="*/ 855980 w 960247"/>
                  <a:gd name="connsiteY18" fmla="*/ 203518 h 2374010"/>
                  <a:gd name="connsiteX19" fmla="*/ 776732 w 960247"/>
                  <a:gd name="connsiteY19" fmla="*/ 371412 h 2374010"/>
                  <a:gd name="connsiteX20" fmla="*/ 676783 w 960247"/>
                  <a:gd name="connsiteY20" fmla="*/ 590550 h 2374010"/>
                  <a:gd name="connsiteX21" fmla="*/ 960247 w 960247"/>
                  <a:gd name="connsiteY21" fmla="*/ 2362518 h 2374010"/>
                  <a:gd name="connsiteX22" fmla="*/ 893509 w 960247"/>
                  <a:gd name="connsiteY22" fmla="*/ 2374011 h 2374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60247" h="2374010">
                    <a:moveTo>
                      <a:pt x="893509" y="2374011"/>
                    </a:moveTo>
                    <a:cubicBezTo>
                      <a:pt x="890841" y="2357184"/>
                      <a:pt x="624205" y="687007"/>
                      <a:pt x="610108" y="602552"/>
                    </a:cubicBezTo>
                    <a:cubicBezTo>
                      <a:pt x="592391" y="495999"/>
                      <a:pt x="646747" y="420497"/>
                      <a:pt x="725488" y="325501"/>
                    </a:cubicBezTo>
                    <a:cubicBezTo>
                      <a:pt x="766318" y="276225"/>
                      <a:pt x="792797" y="238443"/>
                      <a:pt x="789178" y="214376"/>
                    </a:cubicBezTo>
                    <a:cubicBezTo>
                      <a:pt x="786765" y="198311"/>
                      <a:pt x="768731" y="179388"/>
                      <a:pt x="735457" y="158179"/>
                    </a:cubicBezTo>
                    <a:cubicBezTo>
                      <a:pt x="644081" y="99886"/>
                      <a:pt x="558165" y="70358"/>
                      <a:pt x="480124" y="70358"/>
                    </a:cubicBezTo>
                    <a:cubicBezTo>
                      <a:pt x="402082" y="70358"/>
                      <a:pt x="316166" y="99886"/>
                      <a:pt x="224790" y="158179"/>
                    </a:cubicBezTo>
                    <a:cubicBezTo>
                      <a:pt x="191579" y="179388"/>
                      <a:pt x="173482" y="198247"/>
                      <a:pt x="171069" y="214376"/>
                    </a:cubicBezTo>
                    <a:cubicBezTo>
                      <a:pt x="167450" y="238506"/>
                      <a:pt x="193929" y="276225"/>
                      <a:pt x="234760" y="325501"/>
                    </a:cubicBezTo>
                    <a:cubicBezTo>
                      <a:pt x="313500" y="420497"/>
                      <a:pt x="367856" y="495999"/>
                      <a:pt x="350139" y="602552"/>
                    </a:cubicBezTo>
                    <a:cubicBezTo>
                      <a:pt x="336106" y="687007"/>
                      <a:pt x="69469" y="2357184"/>
                      <a:pt x="66739" y="2374011"/>
                    </a:cubicBezTo>
                    <a:lnTo>
                      <a:pt x="0" y="2362518"/>
                    </a:lnTo>
                    <a:cubicBezTo>
                      <a:pt x="2667" y="2345690"/>
                      <a:pt x="269367" y="675259"/>
                      <a:pt x="283464" y="590550"/>
                    </a:cubicBezTo>
                    <a:cubicBezTo>
                      <a:pt x="295212" y="519938"/>
                      <a:pt x="263588" y="468122"/>
                      <a:pt x="183515" y="371412"/>
                    </a:cubicBezTo>
                    <a:cubicBezTo>
                      <a:pt x="135128" y="312992"/>
                      <a:pt x="95758" y="260096"/>
                      <a:pt x="104267" y="203518"/>
                    </a:cubicBezTo>
                    <a:cubicBezTo>
                      <a:pt x="111824" y="152971"/>
                      <a:pt x="156528" y="119190"/>
                      <a:pt x="189421" y="98235"/>
                    </a:cubicBezTo>
                    <a:cubicBezTo>
                      <a:pt x="291592" y="33084"/>
                      <a:pt x="389382" y="0"/>
                      <a:pt x="480124" y="0"/>
                    </a:cubicBezTo>
                    <a:cubicBezTo>
                      <a:pt x="570865" y="0"/>
                      <a:pt x="668655" y="33020"/>
                      <a:pt x="770827" y="98235"/>
                    </a:cubicBezTo>
                    <a:cubicBezTo>
                      <a:pt x="803783" y="119253"/>
                      <a:pt x="848424" y="153035"/>
                      <a:pt x="855980" y="203518"/>
                    </a:cubicBezTo>
                    <a:cubicBezTo>
                      <a:pt x="864489" y="260096"/>
                      <a:pt x="825119" y="313055"/>
                      <a:pt x="776732" y="371412"/>
                    </a:cubicBezTo>
                    <a:cubicBezTo>
                      <a:pt x="696659" y="468122"/>
                      <a:pt x="665036" y="519874"/>
                      <a:pt x="676783" y="590550"/>
                    </a:cubicBezTo>
                    <a:cubicBezTo>
                      <a:pt x="690880" y="675259"/>
                      <a:pt x="957516" y="2345627"/>
                      <a:pt x="960247" y="2362518"/>
                    </a:cubicBezTo>
                    <a:lnTo>
                      <a:pt x="893509" y="2374011"/>
                    </a:lnTo>
                    <a:close/>
                  </a:path>
                </a:pathLst>
              </a:custGeom>
              <a:solidFill>
                <a:srgbClr val="939393"/>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10" name="Forme libre 10">
                <a:extLst>
                  <a:ext uri="{FF2B5EF4-FFF2-40B4-BE49-F238E27FC236}">
                    <a16:creationId xmlns:a16="http://schemas.microsoft.com/office/drawing/2014/main" id="{06F144B6-9C12-131D-596A-4DCD999FF405}"/>
                  </a:ext>
                </a:extLst>
              </p:cNvPr>
              <p:cNvSpPr/>
              <p:nvPr/>
            </p:nvSpPr>
            <p:spPr>
              <a:xfrm>
                <a:off x="5265610" y="4226930"/>
                <a:ext cx="510034" cy="152130"/>
              </a:xfrm>
              <a:custGeom>
                <a:avLst/>
                <a:gdLst>
                  <a:gd name="connsiteX0" fmla="*/ 505714 w 510034"/>
                  <a:gd name="connsiteY0" fmla="*/ 80201 h 152130"/>
                  <a:gd name="connsiteX1" fmla="*/ 462979 w 510034"/>
                  <a:gd name="connsiteY1" fmla="*/ 7493 h 152130"/>
                  <a:gd name="connsiteX2" fmla="*/ 449898 w 510034"/>
                  <a:gd name="connsiteY2" fmla="*/ 0 h 152130"/>
                  <a:gd name="connsiteX3" fmla="*/ 19304 w 510034"/>
                  <a:gd name="connsiteY3" fmla="*/ 0 h 152130"/>
                  <a:gd name="connsiteX4" fmla="*/ 0 w 510034"/>
                  <a:gd name="connsiteY4" fmla="*/ 19304 h 152130"/>
                  <a:gd name="connsiteX5" fmla="*/ 0 w 510034"/>
                  <a:gd name="connsiteY5" fmla="*/ 151003 h 152130"/>
                  <a:gd name="connsiteX6" fmla="*/ 436690 w 510034"/>
                  <a:gd name="connsiteY6" fmla="*/ 152082 h 152130"/>
                  <a:gd name="connsiteX7" fmla="*/ 505333 w 510034"/>
                  <a:gd name="connsiteY7" fmla="*/ 111633 h 152130"/>
                  <a:gd name="connsiteX8" fmla="*/ 505778 w 510034"/>
                  <a:gd name="connsiteY8" fmla="*/ 80201 h 1521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34" h="152130">
                    <a:moveTo>
                      <a:pt x="505714" y="80201"/>
                    </a:moveTo>
                    <a:lnTo>
                      <a:pt x="462979" y="7493"/>
                    </a:lnTo>
                    <a:cubicBezTo>
                      <a:pt x="460248" y="2857"/>
                      <a:pt x="455295" y="0"/>
                      <a:pt x="449898" y="0"/>
                    </a:cubicBezTo>
                    <a:lnTo>
                      <a:pt x="19304" y="0"/>
                    </a:lnTo>
                    <a:cubicBezTo>
                      <a:pt x="8636" y="0"/>
                      <a:pt x="0" y="8636"/>
                      <a:pt x="0" y="19304"/>
                    </a:cubicBezTo>
                    <a:lnTo>
                      <a:pt x="0" y="151003"/>
                    </a:lnTo>
                    <a:lnTo>
                      <a:pt x="436690" y="152082"/>
                    </a:lnTo>
                    <a:cubicBezTo>
                      <a:pt x="451295" y="152654"/>
                      <a:pt x="481203" y="148653"/>
                      <a:pt x="505333" y="111633"/>
                    </a:cubicBezTo>
                    <a:cubicBezTo>
                      <a:pt x="511493" y="102171"/>
                      <a:pt x="511556" y="89916"/>
                      <a:pt x="505778" y="80201"/>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sp>
            <p:nvSpPr>
              <p:cNvPr id="111" name="Forme libre 11">
                <a:extLst>
                  <a:ext uri="{FF2B5EF4-FFF2-40B4-BE49-F238E27FC236}">
                    <a16:creationId xmlns:a16="http://schemas.microsoft.com/office/drawing/2014/main" id="{AC3CF63D-A8D6-89EB-DCE2-59258C599AA3}"/>
                  </a:ext>
                </a:extLst>
              </p:cNvPr>
              <p:cNvSpPr/>
              <p:nvPr/>
            </p:nvSpPr>
            <p:spPr>
              <a:xfrm>
                <a:off x="6588718" y="4226993"/>
                <a:ext cx="510009" cy="152140"/>
              </a:xfrm>
              <a:custGeom>
                <a:avLst/>
                <a:gdLst>
                  <a:gd name="connsiteX0" fmla="*/ 490642 w 510009"/>
                  <a:gd name="connsiteY0" fmla="*/ 0 h 152140"/>
                  <a:gd name="connsiteX1" fmla="*/ 60049 w 510009"/>
                  <a:gd name="connsiteY1" fmla="*/ 0 h 152140"/>
                  <a:gd name="connsiteX2" fmla="*/ 46968 w 510009"/>
                  <a:gd name="connsiteY2" fmla="*/ 7493 h 152140"/>
                  <a:gd name="connsiteX3" fmla="*/ 4232 w 510009"/>
                  <a:gd name="connsiteY3" fmla="*/ 80201 h 152140"/>
                  <a:gd name="connsiteX4" fmla="*/ 4677 w 510009"/>
                  <a:gd name="connsiteY4" fmla="*/ 111633 h 152140"/>
                  <a:gd name="connsiteX5" fmla="*/ 73320 w 510009"/>
                  <a:gd name="connsiteY5" fmla="*/ 152083 h 152140"/>
                  <a:gd name="connsiteX6" fmla="*/ 510010 w 510009"/>
                  <a:gd name="connsiteY6" fmla="*/ 151003 h 152140"/>
                  <a:gd name="connsiteX7" fmla="*/ 510010 w 510009"/>
                  <a:gd name="connsiteY7" fmla="*/ 19304 h 152140"/>
                  <a:gd name="connsiteX8" fmla="*/ 490706 w 510009"/>
                  <a:gd name="connsiteY8" fmla="*/ 0 h 152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009" h="152140">
                    <a:moveTo>
                      <a:pt x="490642" y="0"/>
                    </a:moveTo>
                    <a:lnTo>
                      <a:pt x="60049" y="0"/>
                    </a:lnTo>
                    <a:cubicBezTo>
                      <a:pt x="54651" y="0"/>
                      <a:pt x="49698" y="2858"/>
                      <a:pt x="46968" y="7493"/>
                    </a:cubicBezTo>
                    <a:lnTo>
                      <a:pt x="4232" y="80201"/>
                    </a:lnTo>
                    <a:cubicBezTo>
                      <a:pt x="-1483" y="89916"/>
                      <a:pt x="-1483" y="102172"/>
                      <a:pt x="4677" y="111633"/>
                    </a:cubicBezTo>
                    <a:cubicBezTo>
                      <a:pt x="28807" y="148654"/>
                      <a:pt x="58715" y="152718"/>
                      <a:pt x="73320" y="152083"/>
                    </a:cubicBezTo>
                    <a:lnTo>
                      <a:pt x="510010" y="151003"/>
                    </a:lnTo>
                    <a:lnTo>
                      <a:pt x="510010" y="19304"/>
                    </a:lnTo>
                    <a:cubicBezTo>
                      <a:pt x="510010" y="8636"/>
                      <a:pt x="501374" y="0"/>
                      <a:pt x="490706" y="0"/>
                    </a:cubicBezTo>
                    <a:close/>
                  </a:path>
                </a:pathLst>
              </a:custGeom>
              <a:solidFill>
                <a:srgbClr val="4E4F59"/>
              </a:solidFill>
              <a:ln w="6350" cap="flat">
                <a:noFill/>
                <a:prstDash val="solid"/>
                <a:miter/>
              </a:ln>
            </p:spPr>
            <p:txBody>
              <a:bodyPr rtlCol="0" anchor="ct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fr-FR"/>
              </a:p>
            </p:txBody>
          </p:sp>
        </p:grpSp>
      </p:grpSp>
      <p:sp>
        <p:nvSpPr>
          <p:cNvPr id="4" name="Title 3">
            <a:extLst>
              <a:ext uri="{FF2B5EF4-FFF2-40B4-BE49-F238E27FC236}">
                <a16:creationId xmlns:a16="http://schemas.microsoft.com/office/drawing/2014/main" id="{C5023064-9388-601D-939A-FCC04F9C9A87}"/>
              </a:ext>
            </a:extLst>
          </p:cNvPr>
          <p:cNvSpPr>
            <a:spLocks noGrp="1"/>
          </p:cNvSpPr>
          <p:nvPr>
            <p:ph type="title"/>
          </p:nvPr>
        </p:nvSpPr>
        <p:spPr/>
        <p:txBody>
          <a:bodyPr/>
          <a:lstStyle/>
          <a:p>
            <a:r>
              <a:rPr lang="en-AU">
                <a:latin typeface="+mj-lt"/>
                <a:cs typeface="Arial"/>
              </a:rPr>
              <a:t>Shaping image</a:t>
            </a:r>
            <a:endParaRPr lang="en-US"/>
          </a:p>
        </p:txBody>
      </p:sp>
      <p:sp>
        <p:nvSpPr>
          <p:cNvPr id="13" name="Text Placeholder 12">
            <a:extLst>
              <a:ext uri="{FF2B5EF4-FFF2-40B4-BE49-F238E27FC236}">
                <a16:creationId xmlns:a16="http://schemas.microsoft.com/office/drawing/2014/main" id="{278E1FB6-323F-DBAC-14CB-83A7F9906F0E}"/>
              </a:ext>
            </a:extLst>
          </p:cNvPr>
          <p:cNvSpPr>
            <a:spLocks noGrp="1"/>
          </p:cNvSpPr>
          <p:nvPr>
            <p:ph type="body" sz="quarter" idx="18"/>
          </p:nvPr>
        </p:nvSpPr>
        <p:spPr>
          <a:xfrm>
            <a:off x="360000" y="982520"/>
            <a:ext cx="11483998" cy="356423"/>
          </a:xfrm>
        </p:spPr>
        <p:txBody>
          <a:bodyPr/>
          <a:lstStyle/>
          <a:p>
            <a:r>
              <a:rPr lang="en-AU" i="1">
                <a:cs typeface="Arial"/>
              </a:rPr>
              <a:t>Laila is Missing </a:t>
            </a:r>
            <a:r>
              <a:rPr lang="en-AU">
                <a:cs typeface="Arial"/>
              </a:rPr>
              <a:t>by Bina Bhattacharya – modern melodrama </a:t>
            </a:r>
          </a:p>
        </p:txBody>
      </p:sp>
      <p:sp>
        <p:nvSpPr>
          <p:cNvPr id="7" name="Flowchart: Stored Data 6">
            <a:extLst>
              <a:ext uri="{FF2B5EF4-FFF2-40B4-BE49-F238E27FC236}">
                <a16:creationId xmlns:a16="http://schemas.microsoft.com/office/drawing/2014/main" id="{892D20AE-9576-BF33-5A44-6312724C51A0}"/>
              </a:ext>
            </a:extLst>
          </p:cNvPr>
          <p:cNvSpPr/>
          <p:nvPr/>
        </p:nvSpPr>
        <p:spPr>
          <a:xfrm>
            <a:off x="9020175" y="360000"/>
            <a:ext cx="2227203" cy="919480"/>
          </a:xfrm>
          <a:prstGeom prst="flowChartOnlineStorag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Designer</a:t>
            </a:r>
          </a:p>
        </p:txBody>
      </p:sp>
      <p:sp>
        <p:nvSpPr>
          <p:cNvPr id="6" name="Oval 5">
            <a:extLst>
              <a:ext uri="{FF2B5EF4-FFF2-40B4-BE49-F238E27FC236}">
                <a16:creationId xmlns:a16="http://schemas.microsoft.com/office/drawing/2014/main" id="{B0721547-F443-2530-F82C-3661C278A1BB}"/>
              </a:ext>
            </a:extLst>
          </p:cNvPr>
          <p:cNvSpPr/>
          <p:nvPr/>
        </p:nvSpPr>
        <p:spPr>
          <a:xfrm>
            <a:off x="10924518" y="360000"/>
            <a:ext cx="919480" cy="919480"/>
          </a:xfrm>
          <a:prstGeom prst="ellips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PJ7</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1" name="TextBox 120">
            <a:extLst>
              <a:ext uri="{FF2B5EF4-FFF2-40B4-BE49-F238E27FC236}">
                <a16:creationId xmlns:a16="http://schemas.microsoft.com/office/drawing/2014/main" id="{3919E277-3A29-8DDC-52AF-88836F0409DF}"/>
              </a:ext>
            </a:extLst>
          </p:cNvPr>
          <p:cNvSpPr txBox="1"/>
          <p:nvPr/>
        </p:nvSpPr>
        <p:spPr>
          <a:xfrm>
            <a:off x="612604" y="2442656"/>
            <a:ext cx="1718092" cy="461665"/>
          </a:xfrm>
          <a:prstGeom prst="rect">
            <a:avLst/>
          </a:prstGeom>
          <a:noFill/>
        </p:spPr>
        <p:txBody>
          <a:bodyPr wrap="square" lIns="0" rIns="0" rtlCol="0" anchor="b">
            <a:spAutoFit/>
          </a:bodyPr>
          <a:lstStyle/>
          <a:p>
            <a:pPr algn="r"/>
            <a:r>
              <a:rPr lang="en-US" sz="2400" b="1">
                <a:solidFill>
                  <a:schemeClr val="bg2">
                    <a:lumMod val="25000"/>
                  </a:schemeClr>
                </a:solidFill>
              </a:rPr>
              <a:t>Set</a:t>
            </a:r>
          </a:p>
        </p:txBody>
      </p:sp>
      <p:sp>
        <p:nvSpPr>
          <p:cNvPr id="122" name="TextBox 121">
            <a:extLst>
              <a:ext uri="{FF2B5EF4-FFF2-40B4-BE49-F238E27FC236}">
                <a16:creationId xmlns:a16="http://schemas.microsoft.com/office/drawing/2014/main" id="{26AC01EA-DACF-977B-C0C7-9CB3DBCCDB81}"/>
              </a:ext>
            </a:extLst>
          </p:cNvPr>
          <p:cNvSpPr txBox="1"/>
          <p:nvPr/>
        </p:nvSpPr>
        <p:spPr>
          <a:xfrm>
            <a:off x="612604" y="2901812"/>
            <a:ext cx="1718092" cy="276999"/>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2">
                    <a:lumMod val="25000"/>
                  </a:schemeClr>
                </a:solidFill>
              </a:rPr>
              <a:t>idea</a:t>
            </a:r>
          </a:p>
        </p:txBody>
      </p:sp>
      <p:sp>
        <p:nvSpPr>
          <p:cNvPr id="118" name="TextBox 117">
            <a:extLst>
              <a:ext uri="{FF2B5EF4-FFF2-40B4-BE49-F238E27FC236}">
                <a16:creationId xmlns:a16="http://schemas.microsoft.com/office/drawing/2014/main" id="{1A69883F-DE9C-2F63-733D-D0E2B11FE06E}"/>
              </a:ext>
            </a:extLst>
          </p:cNvPr>
          <p:cNvSpPr txBox="1"/>
          <p:nvPr/>
        </p:nvSpPr>
        <p:spPr>
          <a:xfrm>
            <a:off x="2926977" y="2945652"/>
            <a:ext cx="1718092" cy="461665"/>
          </a:xfrm>
          <a:prstGeom prst="rect">
            <a:avLst/>
          </a:prstGeom>
          <a:noFill/>
        </p:spPr>
        <p:txBody>
          <a:bodyPr wrap="square" lIns="0" rIns="0" rtlCol="0" anchor="b">
            <a:spAutoFit/>
          </a:bodyPr>
          <a:lstStyle/>
          <a:p>
            <a:pPr algn="r"/>
            <a:r>
              <a:rPr lang="en-US" b="1" dirty="0">
                <a:solidFill>
                  <a:schemeClr val="bg2">
                    <a:lumMod val="25000"/>
                  </a:schemeClr>
                </a:solidFill>
              </a:rPr>
              <a:t>C</a:t>
            </a:r>
            <a:r>
              <a:rPr lang="en-US" sz="2400" b="1" dirty="0">
                <a:solidFill>
                  <a:schemeClr val="bg2">
                    <a:lumMod val="25000"/>
                  </a:schemeClr>
                </a:solidFill>
              </a:rPr>
              <a:t>ostume</a:t>
            </a:r>
          </a:p>
        </p:txBody>
      </p:sp>
      <p:sp>
        <p:nvSpPr>
          <p:cNvPr id="123" name="TextBox 122">
            <a:extLst>
              <a:ext uri="{FF2B5EF4-FFF2-40B4-BE49-F238E27FC236}">
                <a16:creationId xmlns:a16="http://schemas.microsoft.com/office/drawing/2014/main" id="{7F8C931C-C3DD-3FD7-963F-AE0AD2C8F25B}"/>
              </a:ext>
            </a:extLst>
          </p:cNvPr>
          <p:cNvSpPr txBox="1"/>
          <p:nvPr/>
        </p:nvSpPr>
        <p:spPr>
          <a:xfrm>
            <a:off x="2962209" y="3416119"/>
            <a:ext cx="1718092" cy="276999"/>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2">
                    <a:lumMod val="25000"/>
                  </a:schemeClr>
                </a:solidFill>
              </a:rPr>
              <a:t>idea</a:t>
            </a:r>
          </a:p>
        </p:txBody>
      </p:sp>
      <p:sp>
        <p:nvSpPr>
          <p:cNvPr id="112" name="TextBox 111">
            <a:extLst>
              <a:ext uri="{FF2B5EF4-FFF2-40B4-BE49-F238E27FC236}">
                <a16:creationId xmlns:a16="http://schemas.microsoft.com/office/drawing/2014/main" id="{17E1FA54-C716-836A-25DB-180CD64CA0F3}"/>
              </a:ext>
            </a:extLst>
          </p:cNvPr>
          <p:cNvSpPr txBox="1"/>
          <p:nvPr/>
        </p:nvSpPr>
        <p:spPr>
          <a:xfrm>
            <a:off x="5236954" y="3381848"/>
            <a:ext cx="1718092" cy="461665"/>
          </a:xfrm>
          <a:prstGeom prst="rect">
            <a:avLst/>
          </a:prstGeom>
          <a:noFill/>
        </p:spPr>
        <p:txBody>
          <a:bodyPr wrap="square" lIns="0" rIns="0" rtlCol="0" anchor="b">
            <a:spAutoFit/>
          </a:bodyPr>
          <a:lstStyle/>
          <a:p>
            <a:pPr algn="r"/>
            <a:r>
              <a:rPr lang="en-US" sz="2400" b="1" dirty="0">
                <a:solidFill>
                  <a:schemeClr val="bg2">
                    <a:lumMod val="25000"/>
                  </a:schemeClr>
                </a:solidFill>
              </a:rPr>
              <a:t>Lighting</a:t>
            </a:r>
          </a:p>
        </p:txBody>
      </p:sp>
      <p:sp>
        <p:nvSpPr>
          <p:cNvPr id="124" name="TextBox 123">
            <a:extLst>
              <a:ext uri="{FF2B5EF4-FFF2-40B4-BE49-F238E27FC236}">
                <a16:creationId xmlns:a16="http://schemas.microsoft.com/office/drawing/2014/main" id="{F92FD65F-BA7D-CA66-AEA5-F708DC7B10A2}"/>
              </a:ext>
            </a:extLst>
          </p:cNvPr>
          <p:cNvSpPr txBox="1"/>
          <p:nvPr/>
        </p:nvSpPr>
        <p:spPr>
          <a:xfrm>
            <a:off x="5236936" y="3818907"/>
            <a:ext cx="1718092" cy="276999"/>
          </a:xfrm>
          <a:prstGeom prst="rect">
            <a:avLst/>
          </a:prstGeom>
          <a:noFill/>
        </p:spPr>
        <p:txBody>
          <a:bodyPr wrap="square" lIns="0" rIns="0" rtlCol="0" anchor="t">
            <a:spAutoFit/>
          </a:bodyPr>
          <a:lstStyle/>
          <a:p>
            <a:pPr marL="171450" indent="-171450" algn="just">
              <a:buFont typeface="Arial" panose="020B0604020202020204" pitchFamily="34" charset="0"/>
              <a:buChar char="•"/>
            </a:pPr>
            <a:r>
              <a:rPr lang="en-US" sz="1200" noProof="1">
                <a:solidFill>
                  <a:schemeClr val="bg2">
                    <a:lumMod val="25000"/>
                  </a:schemeClr>
                </a:solidFill>
              </a:rPr>
              <a:t>idea</a:t>
            </a:r>
          </a:p>
        </p:txBody>
      </p:sp>
      <p:sp>
        <p:nvSpPr>
          <p:cNvPr id="113" name="TextBox 112">
            <a:extLst>
              <a:ext uri="{FF2B5EF4-FFF2-40B4-BE49-F238E27FC236}">
                <a16:creationId xmlns:a16="http://schemas.microsoft.com/office/drawing/2014/main" id="{05D26229-3DEE-E503-4364-99B1C1773AE5}"/>
              </a:ext>
            </a:extLst>
          </p:cNvPr>
          <p:cNvSpPr txBox="1"/>
          <p:nvPr/>
        </p:nvSpPr>
        <p:spPr>
          <a:xfrm>
            <a:off x="7546931" y="2918253"/>
            <a:ext cx="1718092" cy="461665"/>
          </a:xfrm>
          <a:prstGeom prst="rect">
            <a:avLst/>
          </a:prstGeom>
          <a:noFill/>
        </p:spPr>
        <p:txBody>
          <a:bodyPr wrap="square" lIns="0" rIns="0" rtlCol="0" anchor="b">
            <a:spAutoFit/>
          </a:bodyPr>
          <a:lstStyle/>
          <a:p>
            <a:pPr algn="r"/>
            <a:r>
              <a:rPr lang="en-US" sz="2400" b="1" dirty="0"/>
              <a:t>Sound</a:t>
            </a:r>
          </a:p>
        </p:txBody>
      </p:sp>
      <p:sp>
        <p:nvSpPr>
          <p:cNvPr id="125" name="TextBox 124">
            <a:extLst>
              <a:ext uri="{FF2B5EF4-FFF2-40B4-BE49-F238E27FC236}">
                <a16:creationId xmlns:a16="http://schemas.microsoft.com/office/drawing/2014/main" id="{0F42B529-9A34-1C77-2C9B-28B69121B8BA}"/>
              </a:ext>
            </a:extLst>
          </p:cNvPr>
          <p:cNvSpPr txBox="1"/>
          <p:nvPr/>
        </p:nvSpPr>
        <p:spPr>
          <a:xfrm>
            <a:off x="7543088" y="3437042"/>
            <a:ext cx="1718092" cy="276999"/>
          </a:xfrm>
          <a:prstGeom prst="rect">
            <a:avLst/>
          </a:prstGeom>
          <a:noFill/>
        </p:spPr>
        <p:txBody>
          <a:bodyPr wrap="square" lIns="0" tIns="45720" rIns="0" bIns="45720" rtlCol="0" anchor="t">
            <a:spAutoFit/>
          </a:bodyPr>
          <a:lstStyle/>
          <a:p>
            <a:pPr marL="171450" indent="-171450" algn="just">
              <a:buFont typeface="Arial" panose="020B0604020202020204" pitchFamily="34" charset="0"/>
              <a:buChar char="•"/>
            </a:pPr>
            <a:r>
              <a:rPr lang="en-US" sz="1200" noProof="1">
                <a:solidFill>
                  <a:schemeClr val="bg2">
                    <a:lumMod val="25000"/>
                  </a:schemeClr>
                </a:solidFill>
                <a:cs typeface="Arial"/>
              </a:rPr>
              <a:t>idea</a:t>
            </a:r>
            <a:endParaRPr lang="en-US"/>
          </a:p>
        </p:txBody>
      </p:sp>
      <p:sp>
        <p:nvSpPr>
          <p:cNvPr id="115" name="TextBox 114">
            <a:extLst>
              <a:ext uri="{FF2B5EF4-FFF2-40B4-BE49-F238E27FC236}">
                <a16:creationId xmlns:a16="http://schemas.microsoft.com/office/drawing/2014/main" id="{A44FF8DD-426E-4063-5B44-A963BDF1E741}"/>
              </a:ext>
            </a:extLst>
          </p:cNvPr>
          <p:cNvSpPr txBox="1"/>
          <p:nvPr/>
        </p:nvSpPr>
        <p:spPr>
          <a:xfrm>
            <a:off x="9861304" y="2531610"/>
            <a:ext cx="1718092" cy="400110"/>
          </a:xfrm>
          <a:prstGeom prst="rect">
            <a:avLst/>
          </a:prstGeom>
          <a:noFill/>
        </p:spPr>
        <p:txBody>
          <a:bodyPr wrap="square" lIns="0" rIns="0" rtlCol="0" anchor="b">
            <a:spAutoFit/>
          </a:bodyPr>
          <a:lstStyle/>
          <a:p>
            <a:pPr algn="r"/>
            <a:r>
              <a:rPr lang="en-US" sz="2000" b="1" dirty="0">
                <a:solidFill>
                  <a:schemeClr val="bg2">
                    <a:lumMod val="25000"/>
                  </a:schemeClr>
                </a:solidFill>
              </a:rPr>
              <a:t>Technologies</a:t>
            </a:r>
          </a:p>
        </p:txBody>
      </p:sp>
      <p:sp>
        <p:nvSpPr>
          <p:cNvPr id="116" name="TextBox 115">
            <a:extLst>
              <a:ext uri="{FF2B5EF4-FFF2-40B4-BE49-F238E27FC236}">
                <a16:creationId xmlns:a16="http://schemas.microsoft.com/office/drawing/2014/main" id="{7FB97642-82EC-54F5-A830-EF1E185D2614}"/>
              </a:ext>
            </a:extLst>
          </p:cNvPr>
          <p:cNvSpPr txBox="1"/>
          <p:nvPr/>
        </p:nvSpPr>
        <p:spPr>
          <a:xfrm>
            <a:off x="9861304" y="2929211"/>
            <a:ext cx="1718092" cy="276999"/>
          </a:xfrm>
          <a:prstGeom prst="rect">
            <a:avLst/>
          </a:prstGeom>
          <a:noFill/>
        </p:spPr>
        <p:txBody>
          <a:bodyPr wrap="square" lIns="0" tIns="45720" rIns="0" bIns="45720" rtlCol="0" anchor="t">
            <a:spAutoFit/>
          </a:bodyPr>
          <a:lstStyle/>
          <a:p>
            <a:pPr marL="171450" indent="-171450" algn="just">
              <a:buFont typeface="Arial" panose="020B0604020202020204" pitchFamily="34" charset="0"/>
              <a:buChar char="•"/>
            </a:pPr>
            <a:r>
              <a:rPr lang="en-US" sz="1200" noProof="1">
                <a:solidFill>
                  <a:schemeClr val="bg2">
                    <a:lumMod val="25000"/>
                  </a:schemeClr>
                </a:solidFill>
                <a:cs typeface="Arial" panose="020B0604020202020204"/>
              </a:rPr>
              <a:t>idea</a:t>
            </a:r>
            <a:endParaRPr lang="en-US">
              <a:cs typeface="Arial" panose="020B0604020202020204"/>
            </a:endParaRPr>
          </a:p>
        </p:txBody>
      </p:sp>
      <p:sp>
        <p:nvSpPr>
          <p:cNvPr id="3" name="Slide Number Placeholder 2">
            <a:extLst>
              <a:ext uri="{FF2B5EF4-FFF2-40B4-BE49-F238E27FC236}">
                <a16:creationId xmlns:a16="http://schemas.microsoft.com/office/drawing/2014/main" id="{720AAF75-E709-00A5-574B-8A8E50429F1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80754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C7B4"/>
        </a:solidFill>
        <a:effectLst/>
      </p:bgPr>
    </p:bg>
    <p:spTree>
      <p:nvGrpSpPr>
        <p:cNvPr id="1" name="">
          <a:extLst>
            <a:ext uri="{FF2B5EF4-FFF2-40B4-BE49-F238E27FC236}">
              <a16:creationId xmlns:a16="http://schemas.microsoft.com/office/drawing/2014/main" id="{A0C97BA1-C81B-62EB-EFA1-9207245074A7}"/>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5981A6D-2DB9-CBC7-720F-059ADDDCCADB}"/>
              </a:ext>
              <a:ext uri="{C183D7F6-B498-43B3-948B-1728B52AA6E4}">
                <adec:decorative xmlns:adec="http://schemas.microsoft.com/office/drawing/2017/decorative" val="1"/>
              </a:ext>
            </a:extLst>
          </p:cNvPr>
          <p:cNvSpPr/>
          <p:nvPr/>
        </p:nvSpPr>
        <p:spPr>
          <a:xfrm>
            <a:off x="157480" y="123360"/>
            <a:ext cx="11877040" cy="6572640"/>
          </a:xfrm>
          <a:prstGeom prst="roundRect">
            <a:avLst>
              <a:gd name="adj" fmla="val 202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CA0D96B-3E85-23D2-F7B0-AEC3C5BB38A1}"/>
              </a:ext>
            </a:extLst>
          </p:cNvPr>
          <p:cNvSpPr>
            <a:spLocks noGrp="1"/>
          </p:cNvSpPr>
          <p:nvPr>
            <p:ph type="title"/>
          </p:nvPr>
        </p:nvSpPr>
        <p:spPr/>
        <p:txBody>
          <a:bodyPr/>
          <a:lstStyle/>
          <a:p>
            <a:r>
              <a:rPr lang="en-US"/>
              <a:t>Speaking to the audience</a:t>
            </a:r>
          </a:p>
        </p:txBody>
      </p:sp>
      <p:sp>
        <p:nvSpPr>
          <p:cNvPr id="13" name="Text Placeholder 12">
            <a:extLst>
              <a:ext uri="{FF2B5EF4-FFF2-40B4-BE49-F238E27FC236}">
                <a16:creationId xmlns:a16="http://schemas.microsoft.com/office/drawing/2014/main" id="{852175C5-1F41-CE69-B1ED-D423134783A7}"/>
              </a:ext>
            </a:extLst>
          </p:cNvPr>
          <p:cNvSpPr>
            <a:spLocks noGrp="1"/>
          </p:cNvSpPr>
          <p:nvPr>
            <p:ph type="body" sz="quarter" idx="18"/>
          </p:nvPr>
        </p:nvSpPr>
        <p:spPr>
          <a:xfrm>
            <a:off x="360000" y="982520"/>
            <a:ext cx="11483998" cy="356423"/>
          </a:xfrm>
        </p:spPr>
        <p:txBody>
          <a:bodyPr/>
          <a:lstStyle/>
          <a:p>
            <a:r>
              <a:rPr lang="en-AU" i="1">
                <a:cs typeface="Arial"/>
              </a:rPr>
              <a:t>Laila is Missing </a:t>
            </a:r>
            <a:r>
              <a:rPr lang="en-AU">
                <a:cs typeface="Arial"/>
              </a:rPr>
              <a:t>by Bina Bhattacharya – modern melodrama </a:t>
            </a:r>
          </a:p>
        </p:txBody>
      </p:sp>
      <p:sp>
        <p:nvSpPr>
          <p:cNvPr id="7" name="Flowchart: Stored Data 6">
            <a:extLst>
              <a:ext uri="{FF2B5EF4-FFF2-40B4-BE49-F238E27FC236}">
                <a16:creationId xmlns:a16="http://schemas.microsoft.com/office/drawing/2014/main" id="{65C7D295-93E2-BAEC-92C0-89832BAD2F4C}"/>
              </a:ext>
            </a:extLst>
          </p:cNvPr>
          <p:cNvSpPr/>
          <p:nvPr/>
        </p:nvSpPr>
        <p:spPr>
          <a:xfrm>
            <a:off x="9020175" y="360000"/>
            <a:ext cx="2227203" cy="919480"/>
          </a:xfrm>
          <a:prstGeom prst="flowChartOnlineStorag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Audience</a:t>
            </a:r>
          </a:p>
        </p:txBody>
      </p:sp>
      <p:sp>
        <p:nvSpPr>
          <p:cNvPr id="6" name="Oval 5">
            <a:extLst>
              <a:ext uri="{FF2B5EF4-FFF2-40B4-BE49-F238E27FC236}">
                <a16:creationId xmlns:a16="http://schemas.microsoft.com/office/drawing/2014/main" id="{BE641939-97BD-349C-FC89-ADA5F3B64C4A}"/>
              </a:ext>
            </a:extLst>
          </p:cNvPr>
          <p:cNvSpPr/>
          <p:nvPr/>
        </p:nvSpPr>
        <p:spPr>
          <a:xfrm>
            <a:off x="10924518" y="360000"/>
            <a:ext cx="919480" cy="919480"/>
          </a:xfrm>
          <a:prstGeom prst="ellips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PJ8</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pic>
        <p:nvPicPr>
          <p:cNvPr id="10" name="Picture 4">
            <a:extLst>
              <a:ext uri="{FF2B5EF4-FFF2-40B4-BE49-F238E27FC236}">
                <a16:creationId xmlns:a16="http://schemas.microsoft.com/office/drawing/2014/main" id="{8F1FEE0C-160B-63DD-F075-25629054E9F7}"/>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19322"/>
            <a:ext cx="8890634" cy="5280138"/>
          </a:xfrm>
          <a:prstGeom prst="rect">
            <a:avLst/>
          </a:prstGeom>
          <a:noFill/>
          <a:extLst>
            <a:ext uri="{909E8E84-426E-40DD-AFC4-6F175D3DCCD1}">
              <a14:hiddenFill xmlns:a14="http://schemas.microsoft.com/office/drawing/2010/main">
                <a:solidFill>
                  <a:srgbClr val="FFFFFF"/>
                </a:solidFill>
              </a14:hiddenFill>
            </a:ext>
          </a:extLst>
        </p:spPr>
      </p:pic>
      <p:sp>
        <p:nvSpPr>
          <p:cNvPr id="8" name="Freeform 7">
            <a:extLst>
              <a:ext uri="{FF2B5EF4-FFF2-40B4-BE49-F238E27FC236}">
                <a16:creationId xmlns:a16="http://schemas.microsoft.com/office/drawing/2014/main" id="{E3BB1846-F114-A77E-7D68-9EAE6C21EA83}"/>
              </a:ext>
            </a:extLst>
          </p:cNvPr>
          <p:cNvSpPr/>
          <p:nvPr/>
        </p:nvSpPr>
        <p:spPr>
          <a:xfrm>
            <a:off x="7862766" y="1413376"/>
            <a:ext cx="3675062" cy="1107204"/>
          </a:xfrm>
          <a:custGeom>
            <a:avLst/>
            <a:gdLst>
              <a:gd name="connsiteX0" fmla="*/ 0 w 3675062"/>
              <a:gd name="connsiteY0" fmla="*/ 88814 h 888140"/>
              <a:gd name="connsiteX1" fmla="*/ 88814 w 3675062"/>
              <a:gd name="connsiteY1" fmla="*/ 0 h 888140"/>
              <a:gd name="connsiteX2" fmla="*/ 3586248 w 3675062"/>
              <a:gd name="connsiteY2" fmla="*/ 0 h 888140"/>
              <a:gd name="connsiteX3" fmla="*/ 3675062 w 3675062"/>
              <a:gd name="connsiteY3" fmla="*/ 88814 h 888140"/>
              <a:gd name="connsiteX4" fmla="*/ 3675062 w 3675062"/>
              <a:gd name="connsiteY4" fmla="*/ 799326 h 888140"/>
              <a:gd name="connsiteX5" fmla="*/ 3586248 w 3675062"/>
              <a:gd name="connsiteY5" fmla="*/ 888140 h 888140"/>
              <a:gd name="connsiteX6" fmla="*/ 88814 w 3675062"/>
              <a:gd name="connsiteY6" fmla="*/ 888140 h 888140"/>
              <a:gd name="connsiteX7" fmla="*/ 0 w 3675062"/>
              <a:gd name="connsiteY7" fmla="*/ 799326 h 888140"/>
              <a:gd name="connsiteX8" fmla="*/ 0 w 3675062"/>
              <a:gd name="connsiteY8" fmla="*/ 88814 h 8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75062" h="888140">
                <a:moveTo>
                  <a:pt x="0" y="88814"/>
                </a:moveTo>
                <a:cubicBezTo>
                  <a:pt x="0" y="39763"/>
                  <a:pt x="39763" y="0"/>
                  <a:pt x="88814" y="0"/>
                </a:cubicBezTo>
                <a:lnTo>
                  <a:pt x="3586248" y="0"/>
                </a:lnTo>
                <a:cubicBezTo>
                  <a:pt x="3635299" y="0"/>
                  <a:pt x="3675062" y="39763"/>
                  <a:pt x="3675062" y="88814"/>
                </a:cubicBezTo>
                <a:lnTo>
                  <a:pt x="3675062" y="799326"/>
                </a:lnTo>
                <a:cubicBezTo>
                  <a:pt x="3675062" y="848377"/>
                  <a:pt x="3635299" y="888140"/>
                  <a:pt x="3586248" y="888140"/>
                </a:cubicBezTo>
                <a:lnTo>
                  <a:pt x="88814" y="888140"/>
                </a:lnTo>
                <a:cubicBezTo>
                  <a:pt x="39763" y="888140"/>
                  <a:pt x="0" y="848377"/>
                  <a:pt x="0" y="799326"/>
                </a:cubicBezTo>
                <a:lnTo>
                  <a:pt x="0" y="88814"/>
                </a:lnTo>
                <a:close/>
              </a:path>
            </a:pathLst>
          </a:cu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56493" tIns="46333" rIns="56493" bIns="46333" numCol="1" spcCol="1270" anchor="ctr" anchorCtr="1">
            <a:noAutofit/>
          </a:bodyPr>
          <a:lstStyle/>
          <a:p>
            <a:pPr marL="0" lvl="0" indent="0" defTabSz="711200">
              <a:lnSpc>
                <a:spcPct val="114000"/>
              </a:lnSpc>
              <a:spcBef>
                <a:spcPct val="0"/>
              </a:spcBef>
              <a:spcAft>
                <a:spcPts val="600"/>
              </a:spcAft>
              <a:buNone/>
            </a:pPr>
            <a:r>
              <a:rPr lang="en-AU" sz="1600" kern="1200" dirty="0">
                <a:solidFill>
                  <a:schemeClr val="tx1"/>
                </a:solidFill>
              </a:rPr>
              <a:t>Uploading your VLOG</a:t>
            </a:r>
          </a:p>
          <a:p>
            <a:pPr marL="0" lvl="0" indent="0" defTabSz="711200">
              <a:lnSpc>
                <a:spcPct val="114000"/>
              </a:lnSpc>
              <a:spcBef>
                <a:spcPct val="0"/>
              </a:spcBef>
              <a:spcAft>
                <a:spcPts val="600"/>
              </a:spcAft>
              <a:buNone/>
            </a:pPr>
            <a:r>
              <a:rPr lang="en-AU" sz="1600" kern="1200" dirty="0">
                <a:solidFill>
                  <a:schemeClr val="tx1"/>
                </a:solidFill>
              </a:rPr>
              <a:t>Click on ‘insert’ </a:t>
            </a:r>
          </a:p>
          <a:p>
            <a:pPr marL="0" lvl="0" indent="0" defTabSz="711200">
              <a:lnSpc>
                <a:spcPct val="114000"/>
              </a:lnSpc>
              <a:spcBef>
                <a:spcPct val="0"/>
              </a:spcBef>
              <a:spcAft>
                <a:spcPts val="600"/>
              </a:spcAft>
              <a:buNone/>
            </a:pPr>
            <a:r>
              <a:rPr lang="en-AU" sz="1600" kern="1200" dirty="0">
                <a:solidFill>
                  <a:schemeClr val="tx1"/>
                </a:solidFill>
              </a:rPr>
              <a:t>(top left of PowerPoint).</a:t>
            </a:r>
          </a:p>
        </p:txBody>
      </p:sp>
      <p:grpSp>
        <p:nvGrpSpPr>
          <p:cNvPr id="22" name="Group 21" descr="PowerPoint’s ‘Insert video’ tool.">
            <a:extLst>
              <a:ext uri="{FF2B5EF4-FFF2-40B4-BE49-F238E27FC236}">
                <a16:creationId xmlns:a16="http://schemas.microsoft.com/office/drawing/2014/main" id="{060AB8F8-3142-8512-38D6-531370D4530A}"/>
              </a:ext>
            </a:extLst>
          </p:cNvPr>
          <p:cNvGrpSpPr/>
          <p:nvPr/>
        </p:nvGrpSpPr>
        <p:grpSpPr>
          <a:xfrm>
            <a:off x="7862766" y="2620982"/>
            <a:ext cx="888140" cy="888140"/>
            <a:chOff x="7862766" y="2620982"/>
            <a:chExt cx="888140" cy="888140"/>
          </a:xfrm>
        </p:grpSpPr>
        <p:sp>
          <p:nvSpPr>
            <p:cNvPr id="11" name="Rounded Rectangle 10">
              <a:extLst>
                <a:ext uri="{FF2B5EF4-FFF2-40B4-BE49-F238E27FC236}">
                  <a16:creationId xmlns:a16="http://schemas.microsoft.com/office/drawing/2014/main" id="{CF96FB04-ED37-6082-7726-E4F7FA4C1755}"/>
                </a:ext>
                <a:ext uri="{C183D7F6-B498-43B3-948B-1728B52AA6E4}">
                  <adec:decorative xmlns:adec="http://schemas.microsoft.com/office/drawing/2017/decorative" val="1"/>
                </a:ext>
              </a:extLst>
            </p:cNvPr>
            <p:cNvSpPr/>
            <p:nvPr/>
          </p:nvSpPr>
          <p:spPr>
            <a:xfrm>
              <a:off x="7862766" y="2620982"/>
              <a:ext cx="888140" cy="888140"/>
            </a:xfrm>
            <a:prstGeom prst="roundRect">
              <a:avLst>
                <a:gd name="adj" fmla="val 16670"/>
              </a:avLst>
            </a:pr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6" name="Picture 15" descr="PowerPoint’s ‘Insert Video’ tool.">
              <a:extLst>
                <a:ext uri="{FF2B5EF4-FFF2-40B4-BE49-F238E27FC236}">
                  <a16:creationId xmlns:a16="http://schemas.microsoft.com/office/drawing/2014/main" id="{3E76C553-C29F-9BA6-5E8D-00A9929585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8589" y="2676419"/>
              <a:ext cx="514422" cy="762106"/>
            </a:xfrm>
            <a:prstGeom prst="rect">
              <a:avLst/>
            </a:prstGeom>
          </p:spPr>
        </p:pic>
      </p:grpSp>
      <p:sp>
        <p:nvSpPr>
          <p:cNvPr id="12" name="Freeform 11">
            <a:extLst>
              <a:ext uri="{FF2B5EF4-FFF2-40B4-BE49-F238E27FC236}">
                <a16:creationId xmlns:a16="http://schemas.microsoft.com/office/drawing/2014/main" id="{59E69445-58AA-CC39-A5EC-FB29CD900F87}"/>
              </a:ext>
            </a:extLst>
          </p:cNvPr>
          <p:cNvSpPr/>
          <p:nvPr/>
        </p:nvSpPr>
        <p:spPr>
          <a:xfrm>
            <a:off x="8804195" y="2625098"/>
            <a:ext cx="2733634" cy="888140"/>
          </a:xfrm>
          <a:custGeom>
            <a:avLst/>
            <a:gdLst>
              <a:gd name="connsiteX0" fmla="*/ 0 w 2733634"/>
              <a:gd name="connsiteY0" fmla="*/ 148053 h 888140"/>
              <a:gd name="connsiteX1" fmla="*/ 148053 w 2733634"/>
              <a:gd name="connsiteY1" fmla="*/ 0 h 888140"/>
              <a:gd name="connsiteX2" fmla="*/ 2585581 w 2733634"/>
              <a:gd name="connsiteY2" fmla="*/ 0 h 888140"/>
              <a:gd name="connsiteX3" fmla="*/ 2733634 w 2733634"/>
              <a:gd name="connsiteY3" fmla="*/ 148053 h 888140"/>
              <a:gd name="connsiteX4" fmla="*/ 2733634 w 2733634"/>
              <a:gd name="connsiteY4" fmla="*/ 740087 h 888140"/>
              <a:gd name="connsiteX5" fmla="*/ 2585581 w 2733634"/>
              <a:gd name="connsiteY5" fmla="*/ 888140 h 888140"/>
              <a:gd name="connsiteX6" fmla="*/ 148053 w 2733634"/>
              <a:gd name="connsiteY6" fmla="*/ 888140 h 888140"/>
              <a:gd name="connsiteX7" fmla="*/ 0 w 2733634"/>
              <a:gd name="connsiteY7" fmla="*/ 740087 h 888140"/>
              <a:gd name="connsiteX8" fmla="*/ 0 w 2733634"/>
              <a:gd name="connsiteY8" fmla="*/ 148053 h 8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634" h="888140">
                <a:moveTo>
                  <a:pt x="0" y="148053"/>
                </a:moveTo>
                <a:cubicBezTo>
                  <a:pt x="0" y="66286"/>
                  <a:pt x="66286" y="0"/>
                  <a:pt x="148053" y="0"/>
                </a:cubicBezTo>
                <a:lnTo>
                  <a:pt x="2585581" y="0"/>
                </a:lnTo>
                <a:cubicBezTo>
                  <a:pt x="2667348" y="0"/>
                  <a:pt x="2733634" y="66286"/>
                  <a:pt x="2733634" y="148053"/>
                </a:cubicBezTo>
                <a:lnTo>
                  <a:pt x="2733634" y="740087"/>
                </a:lnTo>
                <a:cubicBezTo>
                  <a:pt x="2733634" y="821854"/>
                  <a:pt x="2667348" y="888140"/>
                  <a:pt x="2585581" y="888140"/>
                </a:cubicBezTo>
                <a:lnTo>
                  <a:pt x="148053" y="888140"/>
                </a:lnTo>
                <a:cubicBezTo>
                  <a:pt x="66286" y="888140"/>
                  <a:pt x="0" y="821854"/>
                  <a:pt x="0" y="740087"/>
                </a:cubicBezTo>
                <a:lnTo>
                  <a:pt x="0" y="148053"/>
                </a:lnTo>
                <a:close/>
              </a:path>
            </a:pathLst>
          </a:cu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7155" tIns="157155" rIns="157155" bIns="157155" numCol="1" spcCol="1270" anchor="ctr" anchorCtr="1">
            <a:noAutofit/>
          </a:bodyPr>
          <a:lstStyle/>
          <a:p>
            <a:pPr marL="0" lvl="0" indent="0" defTabSz="711200">
              <a:lnSpc>
                <a:spcPct val="114000"/>
              </a:lnSpc>
              <a:spcBef>
                <a:spcPct val="0"/>
              </a:spcBef>
              <a:spcAft>
                <a:spcPts val="600"/>
              </a:spcAft>
              <a:buNone/>
            </a:pPr>
            <a:r>
              <a:rPr lang="en-AU" sz="1600" kern="1200">
                <a:solidFill>
                  <a:schemeClr val="tx1"/>
                </a:solidFill>
              </a:rPr>
              <a:t>Use this button to upload a video</a:t>
            </a:r>
          </a:p>
        </p:txBody>
      </p:sp>
      <p:grpSp>
        <p:nvGrpSpPr>
          <p:cNvPr id="23" name="Group 22" descr="PowerPoint’s ‘Insert audio’ tool.">
            <a:extLst>
              <a:ext uri="{FF2B5EF4-FFF2-40B4-BE49-F238E27FC236}">
                <a16:creationId xmlns:a16="http://schemas.microsoft.com/office/drawing/2014/main" id="{9C3E4B73-73ED-10C5-415A-D8EAE2CB1AD2}"/>
              </a:ext>
            </a:extLst>
          </p:cNvPr>
          <p:cNvGrpSpPr/>
          <p:nvPr/>
        </p:nvGrpSpPr>
        <p:grpSpPr>
          <a:xfrm>
            <a:off x="7862766" y="3615699"/>
            <a:ext cx="888140" cy="888140"/>
            <a:chOff x="7862766" y="3615699"/>
            <a:chExt cx="888140" cy="888140"/>
          </a:xfrm>
        </p:grpSpPr>
        <p:sp>
          <p:nvSpPr>
            <p:cNvPr id="15" name="Rounded Rectangle 14">
              <a:extLst>
                <a:ext uri="{FF2B5EF4-FFF2-40B4-BE49-F238E27FC236}">
                  <a16:creationId xmlns:a16="http://schemas.microsoft.com/office/drawing/2014/main" id="{5F550ECC-65BA-9CC2-1E95-C962F9CE8BFD}"/>
                </a:ext>
                <a:ext uri="{C183D7F6-B498-43B3-948B-1728B52AA6E4}">
                  <adec:decorative xmlns:adec="http://schemas.microsoft.com/office/drawing/2017/decorative" val="1"/>
                </a:ext>
              </a:extLst>
            </p:cNvPr>
            <p:cNvSpPr/>
            <p:nvPr/>
          </p:nvSpPr>
          <p:spPr>
            <a:xfrm>
              <a:off x="7862766" y="3615699"/>
              <a:ext cx="888140" cy="888140"/>
            </a:xfrm>
            <a:prstGeom prst="roundRect">
              <a:avLst>
                <a:gd name="adj" fmla="val 16670"/>
              </a:avLst>
            </a:pr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18" name="Picture 17" descr="PowerPoint’s ‘Insert Audio’ tool.">
              <a:extLst>
                <a:ext uri="{FF2B5EF4-FFF2-40B4-BE49-F238E27FC236}">
                  <a16:creationId xmlns:a16="http://schemas.microsoft.com/office/drawing/2014/main" id="{CA51D713-A601-4068-6860-46907AAC8D7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7164" y="3690132"/>
              <a:ext cx="476322" cy="733527"/>
            </a:xfrm>
            <a:prstGeom prst="rect">
              <a:avLst/>
            </a:prstGeom>
          </p:spPr>
        </p:pic>
      </p:grpSp>
      <p:sp>
        <p:nvSpPr>
          <p:cNvPr id="17" name="Freeform 16">
            <a:extLst>
              <a:ext uri="{FF2B5EF4-FFF2-40B4-BE49-F238E27FC236}">
                <a16:creationId xmlns:a16="http://schemas.microsoft.com/office/drawing/2014/main" id="{6680F843-7F70-F60F-5C72-EEB385D60E04}"/>
              </a:ext>
            </a:extLst>
          </p:cNvPr>
          <p:cNvSpPr/>
          <p:nvPr/>
        </p:nvSpPr>
        <p:spPr>
          <a:xfrm>
            <a:off x="8804195" y="3617756"/>
            <a:ext cx="2733634" cy="888140"/>
          </a:xfrm>
          <a:custGeom>
            <a:avLst/>
            <a:gdLst>
              <a:gd name="connsiteX0" fmla="*/ 0 w 2733634"/>
              <a:gd name="connsiteY0" fmla="*/ 148053 h 888140"/>
              <a:gd name="connsiteX1" fmla="*/ 148053 w 2733634"/>
              <a:gd name="connsiteY1" fmla="*/ 0 h 888140"/>
              <a:gd name="connsiteX2" fmla="*/ 2585581 w 2733634"/>
              <a:gd name="connsiteY2" fmla="*/ 0 h 888140"/>
              <a:gd name="connsiteX3" fmla="*/ 2733634 w 2733634"/>
              <a:gd name="connsiteY3" fmla="*/ 148053 h 888140"/>
              <a:gd name="connsiteX4" fmla="*/ 2733634 w 2733634"/>
              <a:gd name="connsiteY4" fmla="*/ 740087 h 888140"/>
              <a:gd name="connsiteX5" fmla="*/ 2585581 w 2733634"/>
              <a:gd name="connsiteY5" fmla="*/ 888140 h 888140"/>
              <a:gd name="connsiteX6" fmla="*/ 148053 w 2733634"/>
              <a:gd name="connsiteY6" fmla="*/ 888140 h 888140"/>
              <a:gd name="connsiteX7" fmla="*/ 0 w 2733634"/>
              <a:gd name="connsiteY7" fmla="*/ 740087 h 888140"/>
              <a:gd name="connsiteX8" fmla="*/ 0 w 2733634"/>
              <a:gd name="connsiteY8" fmla="*/ 148053 h 8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634" h="888140">
                <a:moveTo>
                  <a:pt x="0" y="148053"/>
                </a:moveTo>
                <a:cubicBezTo>
                  <a:pt x="0" y="66286"/>
                  <a:pt x="66286" y="0"/>
                  <a:pt x="148053" y="0"/>
                </a:cubicBezTo>
                <a:lnTo>
                  <a:pt x="2585581" y="0"/>
                </a:lnTo>
                <a:cubicBezTo>
                  <a:pt x="2667348" y="0"/>
                  <a:pt x="2733634" y="66286"/>
                  <a:pt x="2733634" y="148053"/>
                </a:cubicBezTo>
                <a:lnTo>
                  <a:pt x="2733634" y="740087"/>
                </a:lnTo>
                <a:cubicBezTo>
                  <a:pt x="2733634" y="821854"/>
                  <a:pt x="2667348" y="888140"/>
                  <a:pt x="2585581" y="888140"/>
                </a:cubicBezTo>
                <a:lnTo>
                  <a:pt x="148053" y="888140"/>
                </a:lnTo>
                <a:cubicBezTo>
                  <a:pt x="66286" y="888140"/>
                  <a:pt x="0" y="821854"/>
                  <a:pt x="0" y="740087"/>
                </a:cubicBezTo>
                <a:lnTo>
                  <a:pt x="0" y="148053"/>
                </a:lnTo>
                <a:close/>
              </a:path>
            </a:pathLst>
          </a:cu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7155" tIns="157155" rIns="157155" bIns="157155" numCol="1" spcCol="1270" anchor="ctr" anchorCtr="1">
            <a:noAutofit/>
          </a:bodyPr>
          <a:lstStyle/>
          <a:p>
            <a:pPr marL="0" lvl="0" indent="0" defTabSz="711200">
              <a:lnSpc>
                <a:spcPct val="114000"/>
              </a:lnSpc>
              <a:spcBef>
                <a:spcPct val="0"/>
              </a:spcBef>
              <a:spcAft>
                <a:spcPts val="600"/>
              </a:spcAft>
              <a:buNone/>
            </a:pPr>
            <a:r>
              <a:rPr lang="en-AU" sz="1600" kern="1200">
                <a:solidFill>
                  <a:schemeClr val="tx1"/>
                </a:solidFill>
              </a:rPr>
              <a:t>Use this button to upload audio</a:t>
            </a:r>
          </a:p>
        </p:txBody>
      </p:sp>
      <p:grpSp>
        <p:nvGrpSpPr>
          <p:cNvPr id="24" name="Group 23" descr="PowerPoint’s ‘Insert picture’ tool.">
            <a:extLst>
              <a:ext uri="{FF2B5EF4-FFF2-40B4-BE49-F238E27FC236}">
                <a16:creationId xmlns:a16="http://schemas.microsoft.com/office/drawing/2014/main" id="{F87AE115-1FFC-AD98-D2FE-17C883A79FEC}"/>
              </a:ext>
            </a:extLst>
          </p:cNvPr>
          <p:cNvGrpSpPr/>
          <p:nvPr/>
        </p:nvGrpSpPr>
        <p:grpSpPr>
          <a:xfrm>
            <a:off x="7862766" y="4610415"/>
            <a:ext cx="888140" cy="888140"/>
            <a:chOff x="7862766" y="4610415"/>
            <a:chExt cx="888140" cy="888140"/>
          </a:xfrm>
        </p:grpSpPr>
        <p:sp>
          <p:nvSpPr>
            <p:cNvPr id="19" name="Rounded Rectangle 18">
              <a:extLst>
                <a:ext uri="{FF2B5EF4-FFF2-40B4-BE49-F238E27FC236}">
                  <a16:creationId xmlns:a16="http://schemas.microsoft.com/office/drawing/2014/main" id="{60ED72DD-9938-6CFC-058D-7D65C2BC2A7E}"/>
                </a:ext>
                <a:ext uri="{C183D7F6-B498-43B3-948B-1728B52AA6E4}">
                  <adec:decorative xmlns:adec="http://schemas.microsoft.com/office/drawing/2017/decorative" val="1"/>
                </a:ext>
              </a:extLst>
            </p:cNvPr>
            <p:cNvSpPr/>
            <p:nvPr/>
          </p:nvSpPr>
          <p:spPr>
            <a:xfrm>
              <a:off x="7862766" y="4610415"/>
              <a:ext cx="888140" cy="888140"/>
            </a:xfrm>
            <a:prstGeom prst="roundRect">
              <a:avLst>
                <a:gd name="adj" fmla="val 16670"/>
              </a:avLst>
            </a:pr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pic>
          <p:nvPicPr>
            <p:cNvPr id="20" name="Picture 19" descr="PowerPoint’s ‘Insert Picture’ tool.">
              <a:extLst>
                <a:ext uri="{FF2B5EF4-FFF2-40B4-BE49-F238E27FC236}">
                  <a16:creationId xmlns:a16="http://schemas.microsoft.com/office/drawing/2014/main" id="{3B978C3D-0FAE-A61D-7FEF-5558C38F7CF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8033755" y="4656216"/>
              <a:ext cx="514423" cy="807064"/>
            </a:xfrm>
            <a:prstGeom prst="rect">
              <a:avLst/>
            </a:prstGeom>
          </p:spPr>
        </p:pic>
      </p:grpSp>
      <p:sp>
        <p:nvSpPr>
          <p:cNvPr id="21" name="Freeform 20">
            <a:extLst>
              <a:ext uri="{FF2B5EF4-FFF2-40B4-BE49-F238E27FC236}">
                <a16:creationId xmlns:a16="http://schemas.microsoft.com/office/drawing/2014/main" id="{C8DA0FD0-4E4F-56C9-D643-A48199D83932}"/>
              </a:ext>
            </a:extLst>
          </p:cNvPr>
          <p:cNvSpPr/>
          <p:nvPr/>
        </p:nvSpPr>
        <p:spPr>
          <a:xfrm>
            <a:off x="8804195" y="4610415"/>
            <a:ext cx="2733634" cy="888140"/>
          </a:xfrm>
          <a:custGeom>
            <a:avLst/>
            <a:gdLst>
              <a:gd name="connsiteX0" fmla="*/ 0 w 2733634"/>
              <a:gd name="connsiteY0" fmla="*/ 148053 h 888140"/>
              <a:gd name="connsiteX1" fmla="*/ 148053 w 2733634"/>
              <a:gd name="connsiteY1" fmla="*/ 0 h 888140"/>
              <a:gd name="connsiteX2" fmla="*/ 2585581 w 2733634"/>
              <a:gd name="connsiteY2" fmla="*/ 0 h 888140"/>
              <a:gd name="connsiteX3" fmla="*/ 2733634 w 2733634"/>
              <a:gd name="connsiteY3" fmla="*/ 148053 h 888140"/>
              <a:gd name="connsiteX4" fmla="*/ 2733634 w 2733634"/>
              <a:gd name="connsiteY4" fmla="*/ 740087 h 888140"/>
              <a:gd name="connsiteX5" fmla="*/ 2585581 w 2733634"/>
              <a:gd name="connsiteY5" fmla="*/ 888140 h 888140"/>
              <a:gd name="connsiteX6" fmla="*/ 148053 w 2733634"/>
              <a:gd name="connsiteY6" fmla="*/ 888140 h 888140"/>
              <a:gd name="connsiteX7" fmla="*/ 0 w 2733634"/>
              <a:gd name="connsiteY7" fmla="*/ 740087 h 888140"/>
              <a:gd name="connsiteX8" fmla="*/ 0 w 2733634"/>
              <a:gd name="connsiteY8" fmla="*/ 148053 h 88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33634" h="888140">
                <a:moveTo>
                  <a:pt x="0" y="148053"/>
                </a:moveTo>
                <a:cubicBezTo>
                  <a:pt x="0" y="66286"/>
                  <a:pt x="66286" y="0"/>
                  <a:pt x="148053" y="0"/>
                </a:cubicBezTo>
                <a:lnTo>
                  <a:pt x="2585581" y="0"/>
                </a:lnTo>
                <a:cubicBezTo>
                  <a:pt x="2667348" y="0"/>
                  <a:pt x="2733634" y="66286"/>
                  <a:pt x="2733634" y="148053"/>
                </a:cubicBezTo>
                <a:lnTo>
                  <a:pt x="2733634" y="740087"/>
                </a:lnTo>
                <a:cubicBezTo>
                  <a:pt x="2733634" y="821854"/>
                  <a:pt x="2667348" y="888140"/>
                  <a:pt x="2585581" y="888140"/>
                </a:cubicBezTo>
                <a:lnTo>
                  <a:pt x="148053" y="888140"/>
                </a:lnTo>
                <a:cubicBezTo>
                  <a:pt x="66286" y="888140"/>
                  <a:pt x="0" y="821854"/>
                  <a:pt x="0" y="740087"/>
                </a:cubicBezTo>
                <a:lnTo>
                  <a:pt x="0" y="148053"/>
                </a:lnTo>
                <a:close/>
              </a:path>
            </a:pathLst>
          </a:custGeom>
          <a:solidFill>
            <a:srgbClr val="FEC7B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157155" tIns="157155" rIns="157155" bIns="157155" numCol="1" spcCol="1270" anchor="ctr" anchorCtr="1">
            <a:noAutofit/>
          </a:bodyPr>
          <a:lstStyle/>
          <a:p>
            <a:pPr marL="0" lvl="0" indent="0" defTabSz="711200">
              <a:lnSpc>
                <a:spcPct val="114000"/>
              </a:lnSpc>
              <a:spcBef>
                <a:spcPct val="0"/>
              </a:spcBef>
              <a:spcAft>
                <a:spcPts val="600"/>
              </a:spcAft>
              <a:buNone/>
            </a:pPr>
            <a:r>
              <a:rPr lang="en-AU" sz="1600" kern="1200" dirty="0">
                <a:solidFill>
                  <a:schemeClr val="tx1"/>
                </a:solidFill>
              </a:rPr>
              <a:t>Use this button to upload an image of your writing</a:t>
            </a:r>
          </a:p>
        </p:txBody>
      </p:sp>
      <p:pic>
        <p:nvPicPr>
          <p:cNvPr id="9" name="Picture 8">
            <a:extLst>
              <a:ext uri="{FF2B5EF4-FFF2-40B4-BE49-F238E27FC236}">
                <a16:creationId xmlns:a16="http://schemas.microsoft.com/office/drawing/2014/main" id="{E1B5F6A8-765F-21B3-B213-199BC721C524}"/>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84268" y="5490834"/>
            <a:ext cx="1163675" cy="1646592"/>
          </a:xfrm>
          <a:prstGeom prst="rect">
            <a:avLst/>
          </a:prstGeom>
        </p:spPr>
      </p:pic>
      <p:sp>
        <p:nvSpPr>
          <p:cNvPr id="3" name="Slide Number Placeholder 2">
            <a:extLst>
              <a:ext uri="{FF2B5EF4-FFF2-40B4-BE49-F238E27FC236}">
                <a16:creationId xmlns:a16="http://schemas.microsoft.com/office/drawing/2014/main" id="{D40D4049-6937-93A4-D42A-AFB406244B7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11</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63681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AB07A71F-E22A-2131-5017-BF774F0AA0D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5EC9A6-8637-FD81-2226-BB2E3D900D87}"/>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19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470179B-A058-2482-B06E-1F9032334B3C}"/>
              </a:ext>
            </a:extLst>
          </p:cNvPr>
          <p:cNvSpPr>
            <a:spLocks noGrp="1"/>
          </p:cNvSpPr>
          <p:nvPr>
            <p:ph type="title"/>
          </p:nvPr>
        </p:nvSpPr>
        <p:spPr/>
        <p:txBody>
          <a:bodyPr/>
          <a:lstStyle/>
          <a:p>
            <a:r>
              <a:rPr lang="en-AU">
                <a:latin typeface="+mj-lt"/>
                <a:cs typeface="Arial"/>
              </a:rPr>
              <a:t>Ethical Protocols</a:t>
            </a:r>
            <a:endParaRPr lang="en-US"/>
          </a:p>
        </p:txBody>
      </p:sp>
      <p:sp>
        <p:nvSpPr>
          <p:cNvPr id="13" name="Text Placeholder 12">
            <a:extLst>
              <a:ext uri="{FF2B5EF4-FFF2-40B4-BE49-F238E27FC236}">
                <a16:creationId xmlns:a16="http://schemas.microsoft.com/office/drawing/2014/main" id="{45DC25AD-44E2-6081-780D-C32A8AA44FD1}"/>
              </a:ext>
            </a:extLst>
          </p:cNvPr>
          <p:cNvSpPr>
            <a:spLocks noGrp="1"/>
          </p:cNvSpPr>
          <p:nvPr>
            <p:ph type="body" sz="quarter" idx="18"/>
          </p:nvPr>
        </p:nvSpPr>
        <p:spPr>
          <a:xfrm>
            <a:off x="360000" y="982520"/>
            <a:ext cx="11483998" cy="356423"/>
          </a:xfrm>
        </p:spPr>
        <p:txBody>
          <a:bodyPr/>
          <a:lstStyle/>
          <a:p>
            <a:r>
              <a:rPr lang="en-AU" i="1">
                <a:cs typeface="Arial"/>
              </a:rPr>
              <a:t>PROMETHEUS</a:t>
            </a:r>
            <a:r>
              <a:rPr lang="en-AU">
                <a:cs typeface="Arial"/>
              </a:rPr>
              <a:t> by Damien Ryan – adaptation of Greek chorus</a:t>
            </a:r>
            <a:endParaRPr lang="en-US"/>
          </a:p>
        </p:txBody>
      </p:sp>
      <p:sp>
        <p:nvSpPr>
          <p:cNvPr id="16" name="Flowchart: Stored Data 15">
            <a:extLst>
              <a:ext uri="{FF2B5EF4-FFF2-40B4-BE49-F238E27FC236}">
                <a16:creationId xmlns:a16="http://schemas.microsoft.com/office/drawing/2014/main" id="{BB07107F-AD41-9780-ADF0-713FB7686CAF}"/>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15" name="Oval 14">
            <a:extLst>
              <a:ext uri="{FF2B5EF4-FFF2-40B4-BE49-F238E27FC236}">
                <a16:creationId xmlns:a16="http://schemas.microsoft.com/office/drawing/2014/main" id="{D9C3E350-DE87-1B77-0F98-ABE83A730961}"/>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2000">
                <a:solidFill>
                  <a:schemeClr val="tx1"/>
                </a:solidFill>
                <a:latin typeface="Arial" panose="020B0604020202020204"/>
              </a:rPr>
              <a:t>PJ9</a:t>
            </a:r>
            <a:endParaRPr kumimoji="0" lang="en-GB" sz="20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F1C042EF-A3C1-094D-2773-F34AE7F7E177}"/>
              </a:ext>
            </a:extLst>
          </p:cNvPr>
          <p:cNvSpPr/>
          <p:nvPr/>
        </p:nvSpPr>
        <p:spPr>
          <a:xfrm>
            <a:off x="360000" y="1415862"/>
            <a:ext cx="7604425" cy="769554"/>
          </a:xfrm>
          <a:prstGeom prst="roundRect">
            <a:avLst/>
          </a:prstGeom>
          <a:solidFill>
            <a:srgbClr val="7A85C1"/>
          </a:solidFill>
          <a:ln w="57150">
            <a:solidFill>
              <a:srgbClr val="D7B5FC"/>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just"/>
            <a:r>
              <a:rPr lang="en-AU" sz="2000" b="1" dirty="0">
                <a:solidFill>
                  <a:schemeClr val="tx1"/>
                </a:solidFill>
              </a:rPr>
              <a:t>Strategies I will commit to using when staging </a:t>
            </a:r>
            <a:r>
              <a:rPr lang="en-AU" sz="2000" b="1" i="1" dirty="0">
                <a:solidFill>
                  <a:schemeClr val="tx1"/>
                </a:solidFill>
              </a:rPr>
              <a:t>SCENE 4 </a:t>
            </a:r>
            <a:r>
              <a:rPr lang="en-AU" sz="2000" b="1" dirty="0">
                <a:solidFill>
                  <a:schemeClr val="tx1"/>
                </a:solidFill>
              </a:rPr>
              <a:t>to promote equitable access for diverse audiences.</a:t>
            </a:r>
          </a:p>
        </p:txBody>
      </p:sp>
      <p:sp>
        <p:nvSpPr>
          <p:cNvPr id="10" name="Text Placeholder 11">
            <a:extLst>
              <a:ext uri="{FF2B5EF4-FFF2-40B4-BE49-F238E27FC236}">
                <a16:creationId xmlns:a16="http://schemas.microsoft.com/office/drawing/2014/main" id="{110A1AB2-3570-79ED-C0EB-E6360FF1071F}"/>
              </a:ext>
            </a:extLst>
          </p:cNvPr>
          <p:cNvSpPr>
            <a:spLocks noGrp="1"/>
          </p:cNvSpPr>
          <p:nvPr>
            <p:ph type="body" sz="quarter" idx="17"/>
          </p:nvPr>
        </p:nvSpPr>
        <p:spPr>
          <a:xfrm>
            <a:off x="360000" y="2350008"/>
            <a:ext cx="7604425" cy="4147992"/>
          </a:xfrm>
          <a:prstGeom prst="roundRect">
            <a:avLst>
              <a:gd name="adj" fmla="val 4320"/>
            </a:avLst>
          </a:prstGeom>
          <a:ln w="57150">
            <a:solidFill>
              <a:srgbClr val="D7B5FC"/>
            </a:solidFill>
          </a:ln>
        </p:spPr>
        <p:style>
          <a:lnRef idx="2">
            <a:schemeClr val="accent2"/>
          </a:lnRef>
          <a:fillRef idx="1">
            <a:schemeClr val="lt1"/>
          </a:fillRef>
          <a:effectRef idx="0">
            <a:schemeClr val="accent2"/>
          </a:effectRef>
          <a:fontRef idx="minor">
            <a:schemeClr val="dk1"/>
          </a:fontRef>
        </p:style>
        <p:txBody>
          <a:bodyPr/>
          <a:lstStyle/>
          <a:p>
            <a:pPr marL="108000">
              <a:spcBef>
                <a:spcPts val="600"/>
              </a:spcBef>
              <a:spcAft>
                <a:spcPts val="600"/>
              </a:spcAft>
            </a:pPr>
            <a:r>
              <a:rPr lang="en-AU" sz="1600"/>
              <a:t>Identify the strategy:</a:t>
            </a:r>
          </a:p>
          <a:p>
            <a:pPr marL="108000">
              <a:spcBef>
                <a:spcPts val="600"/>
              </a:spcBef>
              <a:spcAft>
                <a:spcPts val="600"/>
              </a:spcAft>
            </a:pPr>
            <a:endParaRPr lang="en-AU" sz="1600"/>
          </a:p>
          <a:p>
            <a:pPr marL="108000">
              <a:spcBef>
                <a:spcPts val="600"/>
              </a:spcBef>
              <a:spcAft>
                <a:spcPts val="600"/>
              </a:spcAft>
            </a:pPr>
            <a:r>
              <a:rPr lang="en-AU" sz="1600"/>
              <a:t>Explain how this supports equitable access for diverse audiences:</a:t>
            </a:r>
          </a:p>
          <a:p>
            <a:pPr marL="108000">
              <a:spcBef>
                <a:spcPts val="600"/>
              </a:spcBef>
              <a:spcAft>
                <a:spcPts val="600"/>
              </a:spcAft>
            </a:pPr>
            <a:endParaRPr lang="en-AU" sz="1600"/>
          </a:p>
          <a:p>
            <a:pPr marL="108000">
              <a:spcBef>
                <a:spcPts val="600"/>
              </a:spcBef>
              <a:spcAft>
                <a:spcPts val="600"/>
              </a:spcAft>
            </a:pPr>
            <a:endParaRPr lang="en-AU" sz="1600"/>
          </a:p>
        </p:txBody>
      </p:sp>
      <p:sp>
        <p:nvSpPr>
          <p:cNvPr id="14" name="Rectangle: Rounded Corners 13">
            <a:extLst>
              <a:ext uri="{FF2B5EF4-FFF2-40B4-BE49-F238E27FC236}">
                <a16:creationId xmlns:a16="http://schemas.microsoft.com/office/drawing/2014/main" id="{86B68BA4-F277-126B-D1D1-ED7295587C1A}"/>
              </a:ext>
            </a:extLst>
          </p:cNvPr>
          <p:cNvSpPr/>
          <p:nvPr/>
        </p:nvSpPr>
        <p:spPr>
          <a:xfrm>
            <a:off x="8095220" y="1415863"/>
            <a:ext cx="3808505" cy="2534345"/>
          </a:xfrm>
          <a:prstGeom prst="roundRect">
            <a:avLst>
              <a:gd name="adj" fmla="val 3975"/>
            </a:avLst>
          </a:prstGeom>
          <a:solidFill>
            <a:schemeClr val="bg1"/>
          </a:solidFill>
          <a:ln w="57150">
            <a:solidFill>
              <a:srgbClr val="7A85C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14000"/>
              </a:lnSpc>
              <a:spcAft>
                <a:spcPts val="600"/>
              </a:spcAft>
            </a:pPr>
            <a:r>
              <a:rPr lang="en-US" sz="1600" dirty="0">
                <a:solidFill>
                  <a:schemeClr val="tx1"/>
                </a:solidFill>
              </a:rPr>
              <a:t>‘The Newsreader below gives us the details we need to understand about </a:t>
            </a:r>
            <a:r>
              <a:rPr lang="en-US" sz="1600" dirty="0" err="1">
                <a:solidFill>
                  <a:schemeClr val="tx1"/>
                </a:solidFill>
              </a:rPr>
              <a:t>Pixos</a:t>
            </a:r>
            <a:r>
              <a:rPr lang="en-US" sz="1600" dirty="0">
                <a:solidFill>
                  <a:schemeClr val="tx1"/>
                </a:solidFill>
              </a:rPr>
              <a:t>’ crime, that is essential information. But the Newsreader might be many, in many languages, or may simply be one, or another platform entirely. From there, explore and pursue your impulses’</a:t>
            </a:r>
          </a:p>
        </p:txBody>
      </p:sp>
      <p:pic>
        <p:nvPicPr>
          <p:cNvPr id="6" name="Picture 5">
            <a:extLst>
              <a:ext uri="{FF2B5EF4-FFF2-40B4-BE49-F238E27FC236}">
                <a16:creationId xmlns:a16="http://schemas.microsoft.com/office/drawing/2014/main" id="{8C5F056A-78FC-95A1-AD5C-D2663B5E879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53776"/>
          <a:stretch>
            <a:fillRect/>
          </a:stretch>
        </p:blipFill>
        <p:spPr>
          <a:xfrm flipH="1">
            <a:off x="7964425" y="4246320"/>
            <a:ext cx="3669307" cy="2398320"/>
          </a:xfrm>
          <a:prstGeom prst="rect">
            <a:avLst/>
          </a:prstGeom>
        </p:spPr>
      </p:pic>
      <p:sp>
        <p:nvSpPr>
          <p:cNvPr id="3" name="Slide Number Placeholder 2">
            <a:extLst>
              <a:ext uri="{FF2B5EF4-FFF2-40B4-BE49-F238E27FC236}">
                <a16:creationId xmlns:a16="http://schemas.microsoft.com/office/drawing/2014/main" id="{F332104D-36AD-0311-B2C7-04799A29DBB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80301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E09B"/>
        </a:solidFill>
        <a:effectLst/>
      </p:bgPr>
    </p:bg>
    <p:spTree>
      <p:nvGrpSpPr>
        <p:cNvPr id="1" name="">
          <a:extLst>
            <a:ext uri="{FF2B5EF4-FFF2-40B4-BE49-F238E27FC236}">
              <a16:creationId xmlns:a16="http://schemas.microsoft.com/office/drawing/2014/main" id="{FA5F3D1A-92B5-22F2-1DDC-72AE7EA63072}"/>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8EBC3AD-CF95-256B-6A4B-26139B084B03}"/>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43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99AFE78C-F95A-8354-B7E8-FFBA48BE69A4}"/>
              </a:ext>
            </a:extLst>
          </p:cNvPr>
          <p:cNvSpPr>
            <a:spLocks noGrp="1"/>
          </p:cNvSpPr>
          <p:nvPr>
            <p:ph type="title"/>
          </p:nvPr>
        </p:nvSpPr>
        <p:spPr/>
        <p:txBody>
          <a:bodyPr/>
          <a:lstStyle/>
          <a:p>
            <a:r>
              <a:rPr lang="en-AU">
                <a:latin typeface="+mj-lt"/>
                <a:cs typeface="Arial"/>
              </a:rPr>
              <a:t>Illuminating the lighthouse</a:t>
            </a:r>
            <a:endParaRPr lang="en-US"/>
          </a:p>
        </p:txBody>
      </p:sp>
      <p:sp>
        <p:nvSpPr>
          <p:cNvPr id="13" name="Text Placeholder 12">
            <a:extLst>
              <a:ext uri="{FF2B5EF4-FFF2-40B4-BE49-F238E27FC236}">
                <a16:creationId xmlns:a16="http://schemas.microsoft.com/office/drawing/2014/main" id="{09AE0900-D66F-FA78-73D7-98C766A3D871}"/>
              </a:ext>
            </a:extLst>
          </p:cNvPr>
          <p:cNvSpPr>
            <a:spLocks noGrp="1"/>
          </p:cNvSpPr>
          <p:nvPr>
            <p:ph type="body" sz="quarter" idx="18"/>
          </p:nvPr>
        </p:nvSpPr>
        <p:spPr>
          <a:xfrm>
            <a:off x="360000" y="982520"/>
            <a:ext cx="11483998" cy="356423"/>
          </a:xfrm>
        </p:spPr>
        <p:txBody>
          <a:bodyPr/>
          <a:lstStyle/>
          <a:p>
            <a:r>
              <a:rPr lang="en-AU" i="1">
                <a:cs typeface="Arial"/>
              </a:rPr>
              <a:t>PROMETHEUS</a:t>
            </a:r>
            <a:r>
              <a:rPr lang="en-AU">
                <a:cs typeface="Arial"/>
              </a:rPr>
              <a:t> by Damien Ryan – adaptation of Greek chorus</a:t>
            </a:r>
            <a:endParaRPr lang="en-US"/>
          </a:p>
        </p:txBody>
      </p:sp>
      <p:sp>
        <p:nvSpPr>
          <p:cNvPr id="14" name="Flowchart: Stored Data 13">
            <a:extLst>
              <a:ext uri="{FF2B5EF4-FFF2-40B4-BE49-F238E27FC236}">
                <a16:creationId xmlns:a16="http://schemas.microsoft.com/office/drawing/2014/main" id="{A670AB85-C8AD-6258-9FF4-E0091D89D371}"/>
              </a:ext>
            </a:extLst>
          </p:cNvPr>
          <p:cNvSpPr/>
          <p:nvPr/>
        </p:nvSpPr>
        <p:spPr>
          <a:xfrm>
            <a:off x="9020175" y="360000"/>
            <a:ext cx="2227203" cy="919480"/>
          </a:xfrm>
          <a:prstGeom prst="flowChartOnlineStorag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Designer</a:t>
            </a:r>
          </a:p>
        </p:txBody>
      </p:sp>
      <p:sp>
        <p:nvSpPr>
          <p:cNvPr id="11" name="Oval 10">
            <a:extLst>
              <a:ext uri="{FF2B5EF4-FFF2-40B4-BE49-F238E27FC236}">
                <a16:creationId xmlns:a16="http://schemas.microsoft.com/office/drawing/2014/main" id="{C78205FF-4184-2FB3-BEB6-1DD7A2044C95}"/>
              </a:ext>
            </a:extLst>
          </p:cNvPr>
          <p:cNvSpPr/>
          <p:nvPr/>
        </p:nvSpPr>
        <p:spPr>
          <a:xfrm>
            <a:off x="10910107" y="360000"/>
            <a:ext cx="919480" cy="919480"/>
          </a:xfrm>
          <a:prstGeom prst="ellips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PJ10</a:t>
            </a:r>
            <a:endParaRPr lang="en-US" sz="1600">
              <a:solidFill>
                <a:schemeClr val="tx1"/>
              </a:solidFill>
              <a:ea typeface="+mn-ea"/>
              <a:cs typeface="+mn-cs"/>
            </a:endParaRPr>
          </a:p>
        </p:txBody>
      </p:sp>
      <p:sp>
        <p:nvSpPr>
          <p:cNvPr id="19" name="Freeform: Shape 18">
            <a:extLst>
              <a:ext uri="{FF2B5EF4-FFF2-40B4-BE49-F238E27FC236}">
                <a16:creationId xmlns:a16="http://schemas.microsoft.com/office/drawing/2014/main" id="{284ED17B-D4E6-1495-39A8-EE538508976D}"/>
              </a:ext>
            </a:extLst>
          </p:cNvPr>
          <p:cNvSpPr/>
          <p:nvPr/>
        </p:nvSpPr>
        <p:spPr>
          <a:xfrm>
            <a:off x="360000" y="1522574"/>
            <a:ext cx="7827264" cy="385468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algn="ctr"/>
            <a:r>
              <a:rPr lang="en-AU" sz="1600" dirty="0">
                <a:solidFill>
                  <a:schemeClr val="tx1"/>
                </a:solidFill>
              </a:rPr>
              <a:t>Insert screenshots</a:t>
            </a:r>
          </a:p>
        </p:txBody>
      </p:sp>
      <p:sp>
        <p:nvSpPr>
          <p:cNvPr id="20" name="Freeform: Shape 19">
            <a:extLst>
              <a:ext uri="{FF2B5EF4-FFF2-40B4-BE49-F238E27FC236}">
                <a16:creationId xmlns:a16="http://schemas.microsoft.com/office/drawing/2014/main" id="{B70E3F95-284B-0AEB-C88C-6F3B655E5CEC}"/>
              </a:ext>
            </a:extLst>
          </p:cNvPr>
          <p:cNvSpPr/>
          <p:nvPr/>
        </p:nvSpPr>
        <p:spPr>
          <a:xfrm>
            <a:off x="360000" y="5404827"/>
            <a:ext cx="7827264" cy="637966"/>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D4E09B"/>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dirty="0">
                <a:solidFill>
                  <a:schemeClr val="accent5"/>
                </a:solidFill>
              </a:rPr>
              <a:t>My lighting states… </a:t>
            </a:r>
            <a:r>
              <a:rPr lang="en-AU" sz="1600" b="1" dirty="0">
                <a:solidFill>
                  <a:schemeClr val="accent5"/>
                </a:solidFill>
                <a:hlinkClick r:id="rId3">
                  <a:extLst>
                    <a:ext uri="{A12FA001-AC4F-418D-AE19-62706E023703}">
                      <ahyp:hlinkClr xmlns:ahyp="http://schemas.microsoft.com/office/drawing/2018/hyperlinkcolor" val="tx"/>
                    </a:ext>
                  </a:extLst>
                </a:hlinkClick>
              </a:rPr>
              <a:t>[</a:t>
            </a:r>
            <a:r>
              <a:rPr lang="en-AU" sz="1600" b="1" dirty="0">
                <a:solidFill>
                  <a:schemeClr val="accent2"/>
                </a:solidFill>
                <a:hlinkClick r:id="rId3">
                  <a:extLst>
                    <a:ext uri="{A12FA001-AC4F-418D-AE19-62706E023703}">
                      <ahyp:hlinkClr xmlns:ahyp="http://schemas.microsoft.com/office/drawing/2018/hyperlinkcolor" val="tx"/>
                    </a:ext>
                  </a:extLst>
                </a:hlinkClick>
              </a:rPr>
              <a:t>Matt Kizer’s Online Light Lab</a:t>
            </a:r>
            <a:r>
              <a:rPr lang="en-AU" sz="1600" b="1" dirty="0">
                <a:solidFill>
                  <a:schemeClr val="accent5"/>
                </a:solidFill>
                <a:hlinkClick r:id="rId3">
                  <a:extLst>
                    <a:ext uri="{A12FA001-AC4F-418D-AE19-62706E023703}">
                      <ahyp:hlinkClr xmlns:ahyp="http://schemas.microsoft.com/office/drawing/2018/hyperlinkcolor" val="tx"/>
                    </a:ext>
                  </a:extLst>
                </a:hlinkClick>
              </a:rPr>
              <a:t>]</a:t>
            </a:r>
            <a:endParaRPr lang="en-AU" sz="1600" b="1" dirty="0">
              <a:solidFill>
                <a:schemeClr val="accent5"/>
              </a:solidFill>
            </a:endParaRPr>
          </a:p>
        </p:txBody>
      </p:sp>
      <p:grpSp>
        <p:nvGrpSpPr>
          <p:cNvPr id="10" name="Group 9" descr="Scene 3 – The Lighthouse">
            <a:extLst>
              <a:ext uri="{FF2B5EF4-FFF2-40B4-BE49-F238E27FC236}">
                <a16:creationId xmlns:a16="http://schemas.microsoft.com/office/drawing/2014/main" id="{97B3E697-0843-4F8D-FA6C-CBF74A85278F}"/>
              </a:ext>
            </a:extLst>
          </p:cNvPr>
          <p:cNvGrpSpPr/>
          <p:nvPr/>
        </p:nvGrpSpPr>
        <p:grpSpPr>
          <a:xfrm>
            <a:off x="8579825" y="1751933"/>
            <a:ext cx="3172440" cy="2644728"/>
            <a:chOff x="622320" y="3506333"/>
            <a:chExt cx="3172440" cy="2644728"/>
          </a:xfrm>
        </p:grpSpPr>
        <p:sp>
          <p:nvSpPr>
            <p:cNvPr id="8" name="Rectangle: Rounded Corners 7">
              <a:extLst>
                <a:ext uri="{FF2B5EF4-FFF2-40B4-BE49-F238E27FC236}">
                  <a16:creationId xmlns:a16="http://schemas.microsoft.com/office/drawing/2014/main" id="{52300BA4-F46D-BFA4-025C-414332E62260}"/>
                </a:ext>
              </a:extLst>
            </p:cNvPr>
            <p:cNvSpPr/>
            <p:nvPr/>
          </p:nvSpPr>
          <p:spPr>
            <a:xfrm>
              <a:off x="622320" y="3506333"/>
              <a:ext cx="3172440" cy="2644728"/>
            </a:xfrm>
            <a:prstGeom prst="roundRect">
              <a:avLst/>
            </a:prstGeom>
            <a:solidFill>
              <a:srgbClr val="F6F4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chemeClr val="accent5"/>
                  </a:solidFill>
                  <a:effectLst/>
                  <a:uLnTx/>
                  <a:uFillTx/>
                  <a:latin typeface="Arial" panose="020B0604020202020204"/>
                  <a:ea typeface="+mn-ea"/>
                  <a:cs typeface="+mn-cs"/>
                </a:rPr>
                <a:t>SCENE 3 – THE LIGHTHOUSE</a:t>
              </a: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lang="en-GB" dirty="0">
                <a:solidFill>
                  <a:srgbClr val="FFFFFF"/>
                </a:solidFill>
                <a:latin typeface="Arial" panose="020B0604020202020204"/>
              </a:endParaRPr>
            </a:p>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7" name="Graphic 6" descr="Lighthouse scene with solid fill">
              <a:extLst>
                <a:ext uri="{FF2B5EF4-FFF2-40B4-BE49-F238E27FC236}">
                  <a16:creationId xmlns:a16="http://schemas.microsoft.com/office/drawing/2014/main" id="{E1E48AE6-E25F-8A09-3C77-FAC0E836FA2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620276" y="4897200"/>
              <a:ext cx="1176528" cy="1176528"/>
            </a:xfrm>
            <a:prstGeom prst="rect">
              <a:avLst/>
            </a:prstGeom>
          </p:spPr>
        </p:pic>
      </p:grpSp>
      <p:pic>
        <p:nvPicPr>
          <p:cNvPr id="9" name="Picture 8">
            <a:extLst>
              <a:ext uri="{FF2B5EF4-FFF2-40B4-BE49-F238E27FC236}">
                <a16:creationId xmlns:a16="http://schemas.microsoft.com/office/drawing/2014/main" id="{B29692C9-9865-C710-3A9A-045EB857CFDF}"/>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9232" y="4486776"/>
            <a:ext cx="2144592" cy="3112035"/>
          </a:xfrm>
          <a:prstGeom prst="rect">
            <a:avLst/>
          </a:prstGeom>
        </p:spPr>
      </p:pic>
      <p:sp>
        <p:nvSpPr>
          <p:cNvPr id="3" name="Slide Number Placeholder 2">
            <a:extLst>
              <a:ext uri="{FF2B5EF4-FFF2-40B4-BE49-F238E27FC236}">
                <a16:creationId xmlns:a16="http://schemas.microsoft.com/office/drawing/2014/main" id="{A47F8CC3-FDC5-16FD-8EA7-4F4C5C9038E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285915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EC7B4"/>
        </a:solidFill>
        <a:effectLst/>
      </p:bgPr>
    </p:bg>
    <p:spTree>
      <p:nvGrpSpPr>
        <p:cNvPr id="1" name="">
          <a:extLst>
            <a:ext uri="{FF2B5EF4-FFF2-40B4-BE49-F238E27FC236}">
              <a16:creationId xmlns:a16="http://schemas.microsoft.com/office/drawing/2014/main" id="{2EA63027-27C2-61D9-755D-7FCA866C8D4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EF419A8-4913-7619-85BE-1348C9C95F63}"/>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81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08BFCF4-0FD3-5540-4C66-82802FA5611A}"/>
              </a:ext>
            </a:extLst>
          </p:cNvPr>
          <p:cNvSpPr>
            <a:spLocks noGrp="1"/>
          </p:cNvSpPr>
          <p:nvPr>
            <p:ph type="title"/>
          </p:nvPr>
        </p:nvSpPr>
        <p:spPr/>
        <p:txBody>
          <a:bodyPr/>
          <a:lstStyle/>
          <a:p>
            <a:r>
              <a:rPr lang="en-AU">
                <a:latin typeface="+mj-lt"/>
                <a:cs typeface="Arial"/>
              </a:rPr>
              <a:t>Breaking the wall</a:t>
            </a:r>
            <a:endParaRPr lang="en-US"/>
          </a:p>
        </p:txBody>
      </p:sp>
      <p:sp>
        <p:nvSpPr>
          <p:cNvPr id="13" name="Text Placeholder 12">
            <a:extLst>
              <a:ext uri="{FF2B5EF4-FFF2-40B4-BE49-F238E27FC236}">
                <a16:creationId xmlns:a16="http://schemas.microsoft.com/office/drawing/2014/main" id="{9E212380-C2A8-8DB8-2934-ECAEF389786E}"/>
              </a:ext>
            </a:extLst>
          </p:cNvPr>
          <p:cNvSpPr>
            <a:spLocks noGrp="1"/>
          </p:cNvSpPr>
          <p:nvPr>
            <p:ph type="body" sz="quarter" idx="18"/>
          </p:nvPr>
        </p:nvSpPr>
        <p:spPr>
          <a:xfrm>
            <a:off x="360000" y="982520"/>
            <a:ext cx="11483998" cy="356423"/>
          </a:xfrm>
        </p:spPr>
        <p:txBody>
          <a:bodyPr/>
          <a:lstStyle/>
          <a:p>
            <a:r>
              <a:rPr lang="en-AU" i="1">
                <a:cs typeface="Arial"/>
              </a:rPr>
              <a:t>PROMETHEUS</a:t>
            </a:r>
            <a:r>
              <a:rPr lang="en-AU">
                <a:cs typeface="Arial"/>
              </a:rPr>
              <a:t> by Damien Ryan – adaptation of Greek chorus</a:t>
            </a:r>
            <a:endParaRPr lang="en-US"/>
          </a:p>
        </p:txBody>
      </p:sp>
      <p:sp>
        <p:nvSpPr>
          <p:cNvPr id="20" name="Flowchart: Stored Data 19">
            <a:extLst>
              <a:ext uri="{FF2B5EF4-FFF2-40B4-BE49-F238E27FC236}">
                <a16:creationId xmlns:a16="http://schemas.microsoft.com/office/drawing/2014/main" id="{79F48991-C0B9-E06D-20F5-51E9A97244CC}"/>
              </a:ext>
            </a:extLst>
          </p:cNvPr>
          <p:cNvSpPr/>
          <p:nvPr/>
        </p:nvSpPr>
        <p:spPr>
          <a:xfrm>
            <a:off x="9020175" y="360000"/>
            <a:ext cx="2227203" cy="919480"/>
          </a:xfrm>
          <a:prstGeom prst="flowChartOnlineStorag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Audience</a:t>
            </a:r>
          </a:p>
        </p:txBody>
      </p:sp>
      <p:sp>
        <p:nvSpPr>
          <p:cNvPr id="18" name="Oval 17">
            <a:extLst>
              <a:ext uri="{FF2B5EF4-FFF2-40B4-BE49-F238E27FC236}">
                <a16:creationId xmlns:a16="http://schemas.microsoft.com/office/drawing/2014/main" id="{D86E24EB-3758-562A-4236-3393897622F3}"/>
              </a:ext>
            </a:extLst>
          </p:cNvPr>
          <p:cNvSpPr/>
          <p:nvPr/>
        </p:nvSpPr>
        <p:spPr>
          <a:xfrm>
            <a:off x="10924518" y="360000"/>
            <a:ext cx="919480" cy="919480"/>
          </a:xfrm>
          <a:prstGeom prst="ellips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PJ11</a:t>
            </a:r>
            <a:endParaRPr lang="en-US" sz="1600">
              <a:solidFill>
                <a:schemeClr val="tx1"/>
              </a:solidFill>
              <a:cs typeface="Arial"/>
            </a:endParaRPr>
          </a:p>
        </p:txBody>
      </p:sp>
      <p:sp>
        <p:nvSpPr>
          <p:cNvPr id="11" name="Rectangle: Rounded Corners 10">
            <a:extLst>
              <a:ext uri="{FF2B5EF4-FFF2-40B4-BE49-F238E27FC236}">
                <a16:creationId xmlns:a16="http://schemas.microsoft.com/office/drawing/2014/main" id="{EAD05B5F-3F2D-937D-42FF-9AFCF0B0B17F}"/>
              </a:ext>
            </a:extLst>
          </p:cNvPr>
          <p:cNvSpPr/>
          <p:nvPr/>
        </p:nvSpPr>
        <p:spPr>
          <a:xfrm>
            <a:off x="360000" y="1587975"/>
            <a:ext cx="11483998" cy="495926"/>
          </a:xfrm>
          <a:prstGeom prst="roundRect">
            <a:avLst/>
          </a:prstGeom>
          <a:solidFill>
            <a:srgbClr val="FEC7B4"/>
          </a:solidFill>
          <a:ln w="57150">
            <a:solidFill>
              <a:srgbClr val="FF97A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Our collaborative brainstorm – approaches to breaking the fourth wall</a:t>
            </a:r>
          </a:p>
        </p:txBody>
      </p:sp>
      <p:sp>
        <p:nvSpPr>
          <p:cNvPr id="19" name="Freeform 18">
            <a:extLst>
              <a:ext uri="{FF2B5EF4-FFF2-40B4-BE49-F238E27FC236}">
                <a16:creationId xmlns:a16="http://schemas.microsoft.com/office/drawing/2014/main" id="{3BD74516-528C-12FE-2930-2E745C306691}"/>
              </a:ext>
            </a:extLst>
          </p:cNvPr>
          <p:cNvSpPr/>
          <p:nvPr/>
        </p:nvSpPr>
        <p:spPr>
          <a:xfrm>
            <a:off x="360001" y="2268530"/>
            <a:ext cx="3571990" cy="438604"/>
          </a:xfrm>
          <a:custGeom>
            <a:avLst/>
            <a:gdLst>
              <a:gd name="connsiteX0" fmla="*/ 0 w 2043719"/>
              <a:gd name="connsiteY0" fmla="*/ 0 h 298180"/>
              <a:gd name="connsiteX1" fmla="*/ 2043719 w 2043719"/>
              <a:gd name="connsiteY1" fmla="*/ 0 h 298180"/>
              <a:gd name="connsiteX2" fmla="*/ 2043719 w 2043719"/>
              <a:gd name="connsiteY2" fmla="*/ 298180 h 298180"/>
              <a:gd name="connsiteX3" fmla="*/ 0 w 2043719"/>
              <a:gd name="connsiteY3" fmla="*/ 298180 h 298180"/>
              <a:gd name="connsiteX4" fmla="*/ 0 w 2043719"/>
              <a:gd name="connsiteY4" fmla="*/ 0 h 29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19" h="298180">
                <a:moveTo>
                  <a:pt x="0" y="0"/>
                </a:moveTo>
                <a:lnTo>
                  <a:pt x="2043719" y="0"/>
                </a:lnTo>
                <a:lnTo>
                  <a:pt x="2043719" y="298180"/>
                </a:lnTo>
                <a:lnTo>
                  <a:pt x="0" y="29818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800" kern="1200"/>
              <a:t>Actor</a:t>
            </a:r>
          </a:p>
        </p:txBody>
      </p:sp>
      <p:sp>
        <p:nvSpPr>
          <p:cNvPr id="17" name="Rectangle 16">
            <a:extLst>
              <a:ext uri="{FF2B5EF4-FFF2-40B4-BE49-F238E27FC236}">
                <a16:creationId xmlns:a16="http://schemas.microsoft.com/office/drawing/2014/main" id="{F82DC071-7970-FFF8-23EF-A75F998467AD}"/>
              </a:ext>
            </a:extLst>
          </p:cNvPr>
          <p:cNvSpPr/>
          <p:nvPr/>
        </p:nvSpPr>
        <p:spPr>
          <a:xfrm>
            <a:off x="360000" y="2681305"/>
            <a:ext cx="3571991" cy="2747734"/>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sz="1800" dirty="0">
                <a:solidFill>
                  <a:schemeClr val="tx1"/>
                </a:solidFill>
              </a:rPr>
              <a:t>Insert image</a:t>
            </a:r>
          </a:p>
        </p:txBody>
      </p:sp>
      <p:sp>
        <p:nvSpPr>
          <p:cNvPr id="22" name="Freeform 21">
            <a:extLst>
              <a:ext uri="{FF2B5EF4-FFF2-40B4-BE49-F238E27FC236}">
                <a16:creationId xmlns:a16="http://schemas.microsoft.com/office/drawing/2014/main" id="{0FB1590A-6542-24B7-212E-760B56C9E92F}"/>
              </a:ext>
            </a:extLst>
          </p:cNvPr>
          <p:cNvSpPr/>
          <p:nvPr/>
        </p:nvSpPr>
        <p:spPr>
          <a:xfrm>
            <a:off x="4276182" y="2268530"/>
            <a:ext cx="3711966" cy="438604"/>
          </a:xfrm>
          <a:custGeom>
            <a:avLst/>
            <a:gdLst>
              <a:gd name="connsiteX0" fmla="*/ 0 w 2043719"/>
              <a:gd name="connsiteY0" fmla="*/ 0 h 298180"/>
              <a:gd name="connsiteX1" fmla="*/ 2043719 w 2043719"/>
              <a:gd name="connsiteY1" fmla="*/ 0 h 298180"/>
              <a:gd name="connsiteX2" fmla="*/ 2043719 w 2043719"/>
              <a:gd name="connsiteY2" fmla="*/ 298180 h 298180"/>
              <a:gd name="connsiteX3" fmla="*/ 0 w 2043719"/>
              <a:gd name="connsiteY3" fmla="*/ 298180 h 298180"/>
              <a:gd name="connsiteX4" fmla="*/ 0 w 2043719"/>
              <a:gd name="connsiteY4" fmla="*/ 0 h 29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19" h="298180">
                <a:moveTo>
                  <a:pt x="0" y="0"/>
                </a:moveTo>
                <a:lnTo>
                  <a:pt x="2043719" y="0"/>
                </a:lnTo>
                <a:lnTo>
                  <a:pt x="2043719" y="298180"/>
                </a:lnTo>
                <a:lnTo>
                  <a:pt x="0" y="29818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800" kern="1200"/>
              <a:t>Designer</a:t>
            </a:r>
          </a:p>
        </p:txBody>
      </p:sp>
      <p:sp>
        <p:nvSpPr>
          <p:cNvPr id="21" name="Rectangle 20">
            <a:extLst>
              <a:ext uri="{FF2B5EF4-FFF2-40B4-BE49-F238E27FC236}">
                <a16:creationId xmlns:a16="http://schemas.microsoft.com/office/drawing/2014/main" id="{654DB3B0-A966-9EF7-CEFE-A7FE47F90F73}"/>
              </a:ext>
            </a:extLst>
          </p:cNvPr>
          <p:cNvSpPr/>
          <p:nvPr/>
        </p:nvSpPr>
        <p:spPr>
          <a:xfrm>
            <a:off x="4264183" y="2705513"/>
            <a:ext cx="3711966" cy="2699318"/>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sz="1800" dirty="0">
                <a:solidFill>
                  <a:schemeClr val="tx1"/>
                </a:solidFill>
              </a:rPr>
              <a:t>Insert image</a:t>
            </a:r>
          </a:p>
        </p:txBody>
      </p:sp>
      <p:sp>
        <p:nvSpPr>
          <p:cNvPr id="24" name="Freeform 23">
            <a:extLst>
              <a:ext uri="{FF2B5EF4-FFF2-40B4-BE49-F238E27FC236}">
                <a16:creationId xmlns:a16="http://schemas.microsoft.com/office/drawing/2014/main" id="{5669A384-B3EB-207E-845C-89D9ED9C2677}"/>
              </a:ext>
            </a:extLst>
          </p:cNvPr>
          <p:cNvSpPr/>
          <p:nvPr/>
        </p:nvSpPr>
        <p:spPr>
          <a:xfrm>
            <a:off x="8332339" y="2268530"/>
            <a:ext cx="3511659" cy="438604"/>
          </a:xfrm>
          <a:custGeom>
            <a:avLst/>
            <a:gdLst>
              <a:gd name="connsiteX0" fmla="*/ 0 w 2043719"/>
              <a:gd name="connsiteY0" fmla="*/ 0 h 298180"/>
              <a:gd name="connsiteX1" fmla="*/ 2043719 w 2043719"/>
              <a:gd name="connsiteY1" fmla="*/ 0 h 298180"/>
              <a:gd name="connsiteX2" fmla="*/ 2043719 w 2043719"/>
              <a:gd name="connsiteY2" fmla="*/ 298180 h 298180"/>
              <a:gd name="connsiteX3" fmla="*/ 0 w 2043719"/>
              <a:gd name="connsiteY3" fmla="*/ 298180 h 298180"/>
              <a:gd name="connsiteX4" fmla="*/ 0 w 2043719"/>
              <a:gd name="connsiteY4" fmla="*/ 0 h 2981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43719" h="298180">
                <a:moveTo>
                  <a:pt x="0" y="0"/>
                </a:moveTo>
                <a:lnTo>
                  <a:pt x="2043719" y="0"/>
                </a:lnTo>
                <a:lnTo>
                  <a:pt x="2043719" y="298180"/>
                </a:lnTo>
                <a:lnTo>
                  <a:pt x="0" y="298180"/>
                </a:lnTo>
                <a:lnTo>
                  <a:pt x="0" y="0"/>
                </a:lnTo>
                <a:close/>
              </a:path>
            </a:pathLst>
          </a:custGeom>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800" kern="1200"/>
              <a:t>Director</a:t>
            </a:r>
          </a:p>
        </p:txBody>
      </p:sp>
      <p:sp>
        <p:nvSpPr>
          <p:cNvPr id="23" name="Rectangle 22">
            <a:extLst>
              <a:ext uri="{FF2B5EF4-FFF2-40B4-BE49-F238E27FC236}">
                <a16:creationId xmlns:a16="http://schemas.microsoft.com/office/drawing/2014/main" id="{6F77B821-08FE-20A4-56A5-814D5543798F}"/>
              </a:ext>
            </a:extLst>
          </p:cNvPr>
          <p:cNvSpPr/>
          <p:nvPr/>
        </p:nvSpPr>
        <p:spPr>
          <a:xfrm>
            <a:off x="8320340" y="2701097"/>
            <a:ext cx="3523658" cy="2708149"/>
          </a:xfrm>
          <a:prstGeom prst="rect">
            <a:avLst/>
          </a:prstGeom>
        </p:spPr>
        <p:style>
          <a:lnRef idx="2">
            <a:schemeClr val="lt1">
              <a:hueOff val="0"/>
              <a:satOff val="0"/>
              <a:lumOff val="0"/>
              <a:alphaOff val="0"/>
            </a:schemeClr>
          </a:lnRef>
          <a:fillRef idx="1">
            <a:schemeClr val="accent1">
              <a:tint val="50000"/>
              <a:hueOff val="0"/>
              <a:satOff val="0"/>
              <a:lumOff val="0"/>
              <a:alphaOff val="0"/>
            </a:schemeClr>
          </a:fillRef>
          <a:effectRef idx="0">
            <a:schemeClr val="accent1">
              <a:tint val="50000"/>
              <a:hueOff val="0"/>
              <a:satOff val="0"/>
              <a:lumOff val="0"/>
              <a:alphaOff val="0"/>
            </a:schemeClr>
          </a:effectRef>
          <a:fontRef idx="minor">
            <a:schemeClr val="lt1">
              <a:hueOff val="0"/>
              <a:satOff val="0"/>
              <a:lumOff val="0"/>
              <a:alphaOff val="0"/>
            </a:schemeClr>
          </a:fontRef>
        </p:style>
        <p:txBody>
          <a:bodyPr anchor="ctr" anchorCtr="1"/>
          <a:lstStyle/>
          <a:p>
            <a:r>
              <a:rPr lang="en-US" sz="1800" dirty="0">
                <a:solidFill>
                  <a:schemeClr val="tx1"/>
                </a:solidFill>
              </a:rPr>
              <a:t>Insert image</a:t>
            </a:r>
          </a:p>
        </p:txBody>
      </p:sp>
      <p:pic>
        <p:nvPicPr>
          <p:cNvPr id="9" name="Picture 8">
            <a:extLst>
              <a:ext uri="{FF2B5EF4-FFF2-40B4-BE49-F238E27FC236}">
                <a16:creationId xmlns:a16="http://schemas.microsoft.com/office/drawing/2014/main" id="{3C14735B-1F3F-45A3-FC6E-0D4F8032B5E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52644" y="5310890"/>
            <a:ext cx="1171356" cy="1657461"/>
          </a:xfrm>
          <a:prstGeom prst="rect">
            <a:avLst/>
          </a:prstGeom>
        </p:spPr>
      </p:pic>
      <p:sp>
        <p:nvSpPr>
          <p:cNvPr id="3" name="Slide Number Placeholder 2">
            <a:extLst>
              <a:ext uri="{FF2B5EF4-FFF2-40B4-BE49-F238E27FC236}">
                <a16:creationId xmlns:a16="http://schemas.microsoft.com/office/drawing/2014/main" id="{3B8B4145-1C82-505D-2679-4B3F78C1BF7B}"/>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64347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a:extLst>
            <a:ext uri="{FF2B5EF4-FFF2-40B4-BE49-F238E27FC236}">
              <a16:creationId xmlns:a16="http://schemas.microsoft.com/office/drawing/2014/main" id="{E3D4416B-CC1B-6261-600C-F0E667711CD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328286BD-A6A7-A32B-41F4-A2EFAF4BA004}"/>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6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7E32CF0-1331-C03A-0761-36009616FEA7}"/>
              </a:ext>
            </a:extLst>
          </p:cNvPr>
          <p:cNvSpPr>
            <a:spLocks noGrp="1"/>
          </p:cNvSpPr>
          <p:nvPr>
            <p:ph type="title"/>
          </p:nvPr>
        </p:nvSpPr>
        <p:spPr/>
        <p:txBody>
          <a:bodyPr/>
          <a:lstStyle/>
          <a:p>
            <a:r>
              <a:rPr lang="en-AU">
                <a:latin typeface="+mj-lt"/>
                <a:cs typeface="Arial"/>
              </a:rPr>
              <a:t>Shifting </a:t>
            </a:r>
            <a:r>
              <a:rPr lang="en-US">
                <a:latin typeface="+mj-lt"/>
                <a:cs typeface="Arial"/>
              </a:rPr>
              <a:t>styles</a:t>
            </a:r>
            <a:endParaRPr lang="en-US"/>
          </a:p>
        </p:txBody>
      </p:sp>
      <p:sp>
        <p:nvSpPr>
          <p:cNvPr id="13" name="Text Placeholder 12">
            <a:extLst>
              <a:ext uri="{FF2B5EF4-FFF2-40B4-BE49-F238E27FC236}">
                <a16:creationId xmlns:a16="http://schemas.microsoft.com/office/drawing/2014/main" id="{CD9DE732-E684-5445-D6E8-6885F43A5404}"/>
              </a:ext>
            </a:extLst>
          </p:cNvPr>
          <p:cNvSpPr>
            <a:spLocks noGrp="1"/>
          </p:cNvSpPr>
          <p:nvPr>
            <p:ph type="body" sz="quarter" idx="18"/>
          </p:nvPr>
        </p:nvSpPr>
        <p:spPr>
          <a:xfrm>
            <a:off x="360000" y="982520"/>
            <a:ext cx="11483998" cy="356423"/>
          </a:xfrm>
        </p:spPr>
        <p:txBody>
          <a:bodyPr/>
          <a:lstStyle/>
          <a:p>
            <a:r>
              <a:rPr lang="en-AU" i="1">
                <a:cs typeface="Arial"/>
              </a:rPr>
              <a:t>PROMETHEUS</a:t>
            </a:r>
            <a:r>
              <a:rPr lang="en-AU">
                <a:cs typeface="Arial"/>
              </a:rPr>
              <a:t> by Damien Ryan – adaptation of Greek chorus</a:t>
            </a:r>
            <a:endParaRPr lang="en-US"/>
          </a:p>
        </p:txBody>
      </p:sp>
      <p:sp>
        <p:nvSpPr>
          <p:cNvPr id="10" name="Flowchart: Stored Data 9">
            <a:extLst>
              <a:ext uri="{FF2B5EF4-FFF2-40B4-BE49-F238E27FC236}">
                <a16:creationId xmlns:a16="http://schemas.microsoft.com/office/drawing/2014/main" id="{7F030CCB-F58B-098F-6830-A33DD41CEC27}"/>
              </a:ext>
            </a:extLst>
          </p:cNvPr>
          <p:cNvSpPr/>
          <p:nvPr/>
        </p:nvSpPr>
        <p:spPr>
          <a:xfrm>
            <a:off x="9020175" y="360000"/>
            <a:ext cx="2227203" cy="919480"/>
          </a:xfrm>
          <a:prstGeom prst="flowChartOnlineStorag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Director</a:t>
            </a:r>
          </a:p>
        </p:txBody>
      </p:sp>
      <p:sp>
        <p:nvSpPr>
          <p:cNvPr id="8" name="Oval 7">
            <a:extLst>
              <a:ext uri="{FF2B5EF4-FFF2-40B4-BE49-F238E27FC236}">
                <a16:creationId xmlns:a16="http://schemas.microsoft.com/office/drawing/2014/main" id="{6CB04A1D-ED6E-C83B-3A50-222B5FDE140A}"/>
              </a:ext>
            </a:extLst>
          </p:cNvPr>
          <p:cNvSpPr/>
          <p:nvPr/>
        </p:nvSpPr>
        <p:spPr>
          <a:xfrm>
            <a:off x="10933144" y="361438"/>
            <a:ext cx="919480" cy="919480"/>
          </a:xfrm>
          <a:prstGeom prst="ellips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PJ12</a:t>
            </a:r>
            <a:endParaRPr lang="en-US" sz="1600">
              <a:solidFill>
                <a:schemeClr val="tx1"/>
              </a:solidFill>
              <a:cs typeface="Arial" panose="020B0604020202020204"/>
            </a:endParaRPr>
          </a:p>
        </p:txBody>
      </p:sp>
      <p:sp>
        <p:nvSpPr>
          <p:cNvPr id="15" name="Freeform: Shape 14">
            <a:extLst>
              <a:ext uri="{FF2B5EF4-FFF2-40B4-BE49-F238E27FC236}">
                <a16:creationId xmlns:a16="http://schemas.microsoft.com/office/drawing/2014/main" id="{1AC4F07C-E02B-39D8-68E6-946C9418D384}"/>
              </a:ext>
            </a:extLst>
          </p:cNvPr>
          <p:cNvSpPr/>
          <p:nvPr/>
        </p:nvSpPr>
        <p:spPr>
          <a:xfrm>
            <a:off x="302491" y="1597492"/>
            <a:ext cx="8739585" cy="3311749"/>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noFill/>
          <a:ln w="57150">
            <a:solidFill>
              <a:srgbClr val="EDDCD2"/>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algn="ctr"/>
            <a:r>
              <a:rPr lang="en-AU" sz="1600">
                <a:solidFill>
                  <a:schemeClr val="tx1"/>
                </a:solidFill>
              </a:rPr>
              <a:t>Insert screenshot</a:t>
            </a:r>
            <a:endParaRPr lang="en-US"/>
          </a:p>
        </p:txBody>
      </p:sp>
      <p:sp>
        <p:nvSpPr>
          <p:cNvPr id="16" name="Freeform: Shape 15">
            <a:extLst>
              <a:ext uri="{FF2B5EF4-FFF2-40B4-BE49-F238E27FC236}">
                <a16:creationId xmlns:a16="http://schemas.microsoft.com/office/drawing/2014/main" id="{C5F5A3FD-99A4-DF34-5C4A-9BA0AD7A6B0E}"/>
              </a:ext>
            </a:extLst>
          </p:cNvPr>
          <p:cNvSpPr/>
          <p:nvPr/>
        </p:nvSpPr>
        <p:spPr>
          <a:xfrm>
            <a:off x="302491" y="4852603"/>
            <a:ext cx="8739585" cy="1128355"/>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EDDCD2"/>
          </a:solidFill>
          <a:ln w="57150">
            <a:solidFill>
              <a:srgbClr val="EDDCD2"/>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Our floor plan…</a:t>
            </a:r>
            <a:endParaRPr lang="en-US"/>
          </a:p>
        </p:txBody>
      </p:sp>
      <p:pic>
        <p:nvPicPr>
          <p:cNvPr id="6" name="Picture 5">
            <a:extLst>
              <a:ext uri="{FF2B5EF4-FFF2-40B4-BE49-F238E27FC236}">
                <a16:creationId xmlns:a16="http://schemas.microsoft.com/office/drawing/2014/main" id="{9B949AA9-742B-6950-93E2-09A060B98F4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43361" y="4939037"/>
            <a:ext cx="3058857" cy="1746932"/>
          </a:xfrm>
          <a:prstGeom prst="rect">
            <a:avLst/>
          </a:prstGeom>
        </p:spPr>
      </p:pic>
      <p:sp>
        <p:nvSpPr>
          <p:cNvPr id="3" name="Slide Number Placeholder 2">
            <a:extLst>
              <a:ext uri="{FF2B5EF4-FFF2-40B4-BE49-F238E27FC236}">
                <a16:creationId xmlns:a16="http://schemas.microsoft.com/office/drawing/2014/main" id="{45F25C11-694D-C10C-D3E5-06B7CC9F564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440761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47477FC3-6D49-BAAB-84EA-2882824CBA9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AE1CCFC-5AAB-148A-A289-D2A0A2B469D3}"/>
              </a:ext>
              <a:ext uri="{C183D7F6-B498-43B3-948B-1728B52AA6E4}">
                <adec:decorative xmlns:adec="http://schemas.microsoft.com/office/drawing/2017/decorative" val="1"/>
              </a:ext>
            </a:extLst>
          </p:cNvPr>
          <p:cNvSpPr/>
          <p:nvPr/>
        </p:nvSpPr>
        <p:spPr>
          <a:xfrm>
            <a:off x="126009" y="213360"/>
            <a:ext cx="11877040" cy="6482640"/>
          </a:xfrm>
          <a:prstGeom prst="roundRect">
            <a:avLst>
              <a:gd name="adj" fmla="val 181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9FB1018-0011-1BA0-1995-66F092AF266E}"/>
              </a:ext>
            </a:extLst>
          </p:cNvPr>
          <p:cNvSpPr>
            <a:spLocks noGrp="1"/>
          </p:cNvSpPr>
          <p:nvPr>
            <p:ph type="title"/>
          </p:nvPr>
        </p:nvSpPr>
        <p:spPr/>
        <p:txBody>
          <a:bodyPr/>
          <a:lstStyle/>
          <a:p>
            <a:r>
              <a:rPr lang="en-AU" dirty="0">
                <a:latin typeface="+mj-lt"/>
              </a:rPr>
              <a:t>Writing prompt </a:t>
            </a:r>
            <a:r>
              <a:rPr lang="en-AU" dirty="0"/>
              <a:t>response (3)</a:t>
            </a:r>
            <a:endParaRPr lang="en-AU" dirty="0">
              <a:latin typeface="+mj-lt"/>
            </a:endParaRPr>
          </a:p>
        </p:txBody>
      </p:sp>
      <p:sp>
        <p:nvSpPr>
          <p:cNvPr id="13" name="Text Placeholder 12">
            <a:extLst>
              <a:ext uri="{FF2B5EF4-FFF2-40B4-BE49-F238E27FC236}">
                <a16:creationId xmlns:a16="http://schemas.microsoft.com/office/drawing/2014/main" id="{5CC09D16-5155-BDF1-6A67-4F2358BF0700}"/>
              </a:ext>
            </a:extLst>
          </p:cNvPr>
          <p:cNvSpPr>
            <a:spLocks noGrp="1"/>
          </p:cNvSpPr>
          <p:nvPr>
            <p:ph type="body" sz="quarter" idx="18"/>
          </p:nvPr>
        </p:nvSpPr>
        <p:spPr>
          <a:xfrm>
            <a:off x="360000" y="982520"/>
            <a:ext cx="11483998" cy="356423"/>
          </a:xfrm>
        </p:spPr>
        <p:txBody>
          <a:bodyPr/>
          <a:lstStyle/>
          <a:p>
            <a:r>
              <a:rPr lang="en-AU" i="1">
                <a:cs typeface="Arial"/>
              </a:rPr>
              <a:t>PROMETHEUS</a:t>
            </a:r>
            <a:r>
              <a:rPr lang="en-AU">
                <a:cs typeface="Arial"/>
              </a:rPr>
              <a:t> by Damien Ryan – adaptation of Greek chorus</a:t>
            </a:r>
            <a:endParaRPr lang="en-US"/>
          </a:p>
        </p:txBody>
      </p:sp>
      <p:pic>
        <p:nvPicPr>
          <p:cNvPr id="8" name="Picture 7">
            <a:extLst>
              <a:ext uri="{FF2B5EF4-FFF2-40B4-BE49-F238E27FC236}">
                <a16:creationId xmlns:a16="http://schemas.microsoft.com/office/drawing/2014/main" id="{3DB1D388-DB86-026F-5F87-2DEA204F2B26}"/>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5205"/>
          <a:stretch>
            <a:fillRect/>
          </a:stretch>
        </p:blipFill>
        <p:spPr>
          <a:xfrm>
            <a:off x="9597721" y="485845"/>
            <a:ext cx="1432504" cy="1109926"/>
          </a:xfrm>
          <a:prstGeom prst="rect">
            <a:avLst/>
          </a:prstGeom>
        </p:spPr>
      </p:pic>
      <p:sp>
        <p:nvSpPr>
          <p:cNvPr id="5" name="Oval 4">
            <a:extLst>
              <a:ext uri="{FF2B5EF4-FFF2-40B4-BE49-F238E27FC236}">
                <a16:creationId xmlns:a16="http://schemas.microsoft.com/office/drawing/2014/main" id="{CD92800C-FADF-4EDA-1CAB-F649D02A7616}"/>
              </a:ext>
            </a:extLst>
          </p:cNvPr>
          <p:cNvSpPr/>
          <p:nvPr/>
        </p:nvSpPr>
        <p:spPr>
          <a:xfrm>
            <a:off x="10924518" y="383267"/>
            <a:ext cx="1117250" cy="1035816"/>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2000" dirty="0">
                <a:solidFill>
                  <a:schemeClr val="tx1"/>
                </a:solidFill>
                <a:latin typeface="Arial" panose="020B0604020202020204"/>
              </a:rPr>
              <a:t>PJ13</a:t>
            </a:r>
            <a:endParaRPr lang="en-GB" sz="2000" b="0" i="0" u="none" strike="noStrike" kern="1200" cap="none" spc="0" normalizeH="0" baseline="0" noProof="0" dirty="0">
              <a:ln>
                <a:noFill/>
              </a:ln>
              <a:solidFill>
                <a:schemeClr val="tx1"/>
              </a:solidFill>
              <a:effectLst/>
              <a:uLnTx/>
              <a:uFillTx/>
              <a:latin typeface="Arial" panose="020B0604020202020204"/>
              <a:cs typeface="Arial"/>
            </a:endParaRPr>
          </a:p>
        </p:txBody>
      </p:sp>
      <p:sp>
        <p:nvSpPr>
          <p:cNvPr id="19" name="Rectangle: Rounded Corners 18">
            <a:extLst>
              <a:ext uri="{FF2B5EF4-FFF2-40B4-BE49-F238E27FC236}">
                <a16:creationId xmlns:a16="http://schemas.microsoft.com/office/drawing/2014/main" id="{A1CE0999-B976-84C0-0F10-20D33D6190E3}"/>
              </a:ext>
              <a:ext uri="{C183D7F6-B498-43B3-948B-1728B52AA6E4}">
                <adec:decorative xmlns:adec="http://schemas.microsoft.com/office/drawing/2017/decorative" val="0"/>
              </a:ext>
            </a:extLst>
          </p:cNvPr>
          <p:cNvSpPr/>
          <p:nvPr/>
        </p:nvSpPr>
        <p:spPr>
          <a:xfrm>
            <a:off x="348000" y="1471265"/>
            <a:ext cx="11495998" cy="545601"/>
          </a:xfrm>
          <a:prstGeom prst="roundRect">
            <a:avLst>
              <a:gd name="adj" fmla="val 17256"/>
            </a:avLst>
          </a:prstGeom>
          <a:solidFill>
            <a:srgbClr val="D4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b="1">
                <a:solidFill>
                  <a:schemeClr val="tx1"/>
                </a:solidFill>
                <a:latin typeface="+mj-lt"/>
              </a:rPr>
              <a:t>Write a short monologue or scene which draws on your personal values, perspective and/or identities.</a:t>
            </a:r>
          </a:p>
        </p:txBody>
      </p:sp>
      <p:sp>
        <p:nvSpPr>
          <p:cNvPr id="27" name="TextBox 26">
            <a:extLst>
              <a:ext uri="{FF2B5EF4-FFF2-40B4-BE49-F238E27FC236}">
                <a16:creationId xmlns:a16="http://schemas.microsoft.com/office/drawing/2014/main" id="{B819352E-5190-261A-647B-000E2670566F}"/>
              </a:ext>
            </a:extLst>
          </p:cNvPr>
          <p:cNvSpPr txBox="1"/>
          <p:nvPr/>
        </p:nvSpPr>
        <p:spPr>
          <a:xfrm>
            <a:off x="348000" y="2163506"/>
            <a:ext cx="8635584" cy="4334493"/>
          </a:xfrm>
          <a:prstGeom prst="roundRect">
            <a:avLst>
              <a:gd name="adj" fmla="val 2795"/>
            </a:avLst>
          </a:prstGeom>
          <a:noFill/>
          <a:ln w="76200">
            <a:solidFill>
              <a:srgbClr val="CCFF99"/>
            </a:solidFill>
          </a:ln>
        </p:spPr>
        <p:txBody>
          <a:bodyPr wrap="square" lIns="180000" tIns="180000" rIns="180000" bIns="180000" rtlCol="0">
            <a:noAutofit/>
          </a:bodyPr>
          <a:lstStyle/>
          <a:p>
            <a:pPr algn="l"/>
            <a:r>
              <a:rPr lang="en-AU" sz="1800" dirty="0"/>
              <a:t>Click to add text</a:t>
            </a:r>
          </a:p>
        </p:txBody>
      </p:sp>
      <p:sp>
        <p:nvSpPr>
          <p:cNvPr id="20" name="Forme libre 4">
            <a:extLst>
              <a:ext uri="{FF2B5EF4-FFF2-40B4-BE49-F238E27FC236}">
                <a16:creationId xmlns:a16="http://schemas.microsoft.com/office/drawing/2014/main" id="{20818475-1B14-218F-E5E6-AD14825F20D6}"/>
              </a:ext>
              <a:ext uri="{C183D7F6-B498-43B3-948B-1728B52AA6E4}">
                <adec:decorative xmlns:adec="http://schemas.microsoft.com/office/drawing/2017/decorative" val="1"/>
              </a:ext>
            </a:extLst>
          </p:cNvPr>
          <p:cNvSpPr/>
          <p:nvPr/>
        </p:nvSpPr>
        <p:spPr>
          <a:xfrm>
            <a:off x="9449128" y="2137196"/>
            <a:ext cx="2394870" cy="2056691"/>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23" name="Forme libre 7">
            <a:extLst>
              <a:ext uri="{FF2B5EF4-FFF2-40B4-BE49-F238E27FC236}">
                <a16:creationId xmlns:a16="http://schemas.microsoft.com/office/drawing/2014/main" id="{44D45F83-37B7-AE1D-1115-B4D3C96C1236}"/>
              </a:ext>
              <a:ext uri="{C183D7F6-B498-43B3-948B-1728B52AA6E4}">
                <adec:decorative xmlns:adec="http://schemas.microsoft.com/office/drawing/2017/decorative" val="1"/>
              </a:ext>
            </a:extLst>
          </p:cNvPr>
          <p:cNvSpPr/>
          <p:nvPr/>
        </p:nvSpPr>
        <p:spPr>
          <a:xfrm>
            <a:off x="9557748" y="2480182"/>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4" name="TextBox 36">
            <a:extLst>
              <a:ext uri="{FF2B5EF4-FFF2-40B4-BE49-F238E27FC236}">
                <a16:creationId xmlns:a16="http://schemas.microsoft.com/office/drawing/2014/main" id="{155A9B38-E6D8-7084-FBD5-7317770E7C69}"/>
              </a:ext>
            </a:extLst>
          </p:cNvPr>
          <p:cNvSpPr txBox="1"/>
          <p:nvPr/>
        </p:nvSpPr>
        <p:spPr>
          <a:xfrm>
            <a:off x="10095137" y="2337250"/>
            <a:ext cx="1321846" cy="646331"/>
          </a:xfrm>
          <a:prstGeom prst="rect">
            <a:avLst/>
          </a:prstGeom>
          <a:noFill/>
        </p:spPr>
        <p:txBody>
          <a:bodyPr wrap="square" lIns="0" rIns="0" rtlCol="0" anchor="ctr">
            <a:spAutoFit/>
          </a:bodyPr>
          <a:lstStyle/>
          <a:p>
            <a:r>
              <a:rPr lang="en-US" sz="1200" b="1" noProof="1"/>
              <a:t>I have explored an imagined near future.</a:t>
            </a:r>
          </a:p>
        </p:txBody>
      </p:sp>
      <p:sp>
        <p:nvSpPr>
          <p:cNvPr id="25" name="Forme libre 12">
            <a:extLst>
              <a:ext uri="{FF2B5EF4-FFF2-40B4-BE49-F238E27FC236}">
                <a16:creationId xmlns:a16="http://schemas.microsoft.com/office/drawing/2014/main" id="{6F01B516-9A85-AE5D-C5F2-12662FD1544F}"/>
              </a:ext>
              <a:ext uri="{C183D7F6-B498-43B3-948B-1728B52AA6E4}">
                <adec:decorative xmlns:adec="http://schemas.microsoft.com/office/drawing/2017/decorative" val="1"/>
              </a:ext>
            </a:extLst>
          </p:cNvPr>
          <p:cNvSpPr/>
          <p:nvPr/>
        </p:nvSpPr>
        <p:spPr>
          <a:xfrm>
            <a:off x="9557748" y="3421487"/>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8" name="TextBox 36">
            <a:extLst>
              <a:ext uri="{FF2B5EF4-FFF2-40B4-BE49-F238E27FC236}">
                <a16:creationId xmlns:a16="http://schemas.microsoft.com/office/drawing/2014/main" id="{CB0675FB-5B2C-DD7F-467A-C3169C881DEF}"/>
              </a:ext>
            </a:extLst>
          </p:cNvPr>
          <p:cNvSpPr txBox="1"/>
          <p:nvPr/>
        </p:nvSpPr>
        <p:spPr>
          <a:xfrm>
            <a:off x="10053817" y="3209468"/>
            <a:ext cx="1321846" cy="830997"/>
          </a:xfrm>
          <a:prstGeom prst="rect">
            <a:avLst/>
          </a:prstGeom>
          <a:noFill/>
        </p:spPr>
        <p:txBody>
          <a:bodyPr wrap="square" lIns="0" rIns="0" rtlCol="0" anchor="ctr">
            <a:spAutoFit/>
          </a:bodyPr>
          <a:lstStyle/>
          <a:p>
            <a:r>
              <a:rPr lang="en-US" sz="1200" b="1" noProof="1"/>
              <a:t>I have used script conventions to support the pace and rhythm.</a:t>
            </a:r>
          </a:p>
        </p:txBody>
      </p:sp>
      <p:pic>
        <p:nvPicPr>
          <p:cNvPr id="22" name="Graphique 34" descr="Checkmark avec un remplissage uni">
            <a:extLst>
              <a:ext uri="{FF2B5EF4-FFF2-40B4-BE49-F238E27FC236}">
                <a16:creationId xmlns:a16="http://schemas.microsoft.com/office/drawing/2014/main" id="{D98E6356-51F0-2764-1035-CFFBB5B9BFD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83806" y="2244917"/>
            <a:ext cx="369332" cy="369332"/>
          </a:xfrm>
          <a:prstGeom prst="rect">
            <a:avLst/>
          </a:prstGeom>
        </p:spPr>
      </p:pic>
      <p:sp>
        <p:nvSpPr>
          <p:cNvPr id="21" name="ZoneTexte 19">
            <a:extLst>
              <a:ext uri="{FF2B5EF4-FFF2-40B4-BE49-F238E27FC236}">
                <a16:creationId xmlns:a16="http://schemas.microsoft.com/office/drawing/2014/main" id="{B1D33297-6595-5224-4D0A-25C1CF854E74}"/>
              </a:ext>
            </a:extLst>
          </p:cNvPr>
          <p:cNvSpPr txBox="1"/>
          <p:nvPr/>
        </p:nvSpPr>
        <p:spPr>
          <a:xfrm rot="5400000">
            <a:off x="10766574" y="3111657"/>
            <a:ext cx="1553630" cy="461665"/>
          </a:xfrm>
          <a:prstGeom prst="rect">
            <a:avLst/>
          </a:prstGeom>
          <a:noFill/>
        </p:spPr>
        <p:txBody>
          <a:bodyPr wrap="square" rtlCol="0" anchor="ctr">
            <a:spAutoFit/>
          </a:bodyPr>
          <a:lstStyle/>
          <a:p>
            <a:pPr algn="ctr"/>
            <a:r>
              <a:rPr lang="fr-FR" b="1">
                <a:solidFill>
                  <a:schemeClr val="bg2">
                    <a:lumMod val="50000"/>
                  </a:schemeClr>
                </a:solidFill>
              </a:rPr>
              <a:t>Checklist</a:t>
            </a:r>
          </a:p>
        </p:txBody>
      </p:sp>
      <p:sp>
        <p:nvSpPr>
          <p:cNvPr id="18" name="Slide Number Placeholder 2">
            <a:extLst>
              <a:ext uri="{FF2B5EF4-FFF2-40B4-BE49-F238E27FC236}">
                <a16:creationId xmlns:a16="http://schemas.microsoft.com/office/drawing/2014/main" id="{304C4015-218E-1492-D22C-CEB7DE7F3AA4}"/>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10A01DC5-1685-4615-8240-15192985C6A2}" type="slidenum">
              <a:rPr lang="en-AU" smtClean="0">
                <a:solidFill>
                  <a:srgbClr val="22272B"/>
                </a:solidFill>
                <a:latin typeface="Arial" panose="020B0604020202020204"/>
              </a:rPr>
              <a:pPr>
                <a:defRPr/>
              </a:pPr>
              <a:t>16</a:t>
            </a:fld>
            <a:endParaRPr lang="en-AU">
              <a:solidFill>
                <a:srgbClr val="22272B"/>
              </a:solidFill>
              <a:latin typeface="Arial" panose="020B0604020202020204"/>
            </a:endParaRPr>
          </a:p>
        </p:txBody>
      </p:sp>
    </p:spTree>
    <p:extLst>
      <p:ext uri="{BB962C8B-B14F-4D97-AF65-F5344CB8AC3E}">
        <p14:creationId xmlns:p14="http://schemas.microsoft.com/office/powerpoint/2010/main" val="2997950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654FD041-711F-F819-EB5F-25949D930634}"/>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C632ACB-A045-D985-BDE9-D26341A48473}"/>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6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D9532539-D29F-776D-ACE3-9C26954EFCAC}"/>
              </a:ext>
            </a:extLst>
          </p:cNvPr>
          <p:cNvSpPr>
            <a:spLocks noGrp="1"/>
          </p:cNvSpPr>
          <p:nvPr>
            <p:ph type="title"/>
          </p:nvPr>
        </p:nvSpPr>
        <p:spPr/>
        <p:txBody>
          <a:bodyPr/>
          <a:lstStyle/>
          <a:p>
            <a:r>
              <a:rPr lang="en-AU" dirty="0">
                <a:latin typeface="+mj-lt"/>
              </a:rPr>
              <a:t>Writing prompt </a:t>
            </a:r>
            <a:r>
              <a:rPr lang="en-AU" dirty="0"/>
              <a:t>response (4)</a:t>
            </a:r>
            <a:endParaRPr lang="en-AU" dirty="0">
              <a:latin typeface="+mj-lt"/>
            </a:endParaRPr>
          </a:p>
        </p:txBody>
      </p:sp>
      <p:sp>
        <p:nvSpPr>
          <p:cNvPr id="10" name="Text Placeholder 9">
            <a:extLst>
              <a:ext uri="{FF2B5EF4-FFF2-40B4-BE49-F238E27FC236}">
                <a16:creationId xmlns:a16="http://schemas.microsoft.com/office/drawing/2014/main" id="{47A6C36D-12C8-6585-3EA7-1C392869CFCE}"/>
              </a:ext>
            </a:extLst>
          </p:cNvPr>
          <p:cNvSpPr>
            <a:spLocks noGrp="1"/>
          </p:cNvSpPr>
          <p:nvPr>
            <p:ph type="body" sz="quarter" idx="18"/>
          </p:nvPr>
        </p:nvSpPr>
        <p:spPr/>
        <p:txBody>
          <a:bodyPr/>
          <a:lstStyle/>
          <a:p>
            <a:r>
              <a:rPr lang="en-AU" i="1">
                <a:latin typeface="Arial"/>
                <a:cs typeface="Arial"/>
              </a:rPr>
              <a:t>PINCHED</a:t>
            </a:r>
            <a:r>
              <a:rPr lang="en-AU">
                <a:latin typeface="Arial"/>
                <a:cs typeface="Arial"/>
              </a:rPr>
              <a:t> by Melanie Tait – neutral script</a:t>
            </a:r>
            <a:endParaRPr lang="en-US"/>
          </a:p>
        </p:txBody>
      </p:sp>
      <p:pic>
        <p:nvPicPr>
          <p:cNvPr id="8" name="Picture 7">
            <a:extLst>
              <a:ext uri="{FF2B5EF4-FFF2-40B4-BE49-F238E27FC236}">
                <a16:creationId xmlns:a16="http://schemas.microsoft.com/office/drawing/2014/main" id="{95DE41EF-78AE-CC89-F3D9-7125CEEA8F9E}"/>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5205"/>
          <a:stretch>
            <a:fillRect/>
          </a:stretch>
        </p:blipFill>
        <p:spPr>
          <a:xfrm>
            <a:off x="9667963" y="420511"/>
            <a:ext cx="1450691" cy="1124017"/>
          </a:xfrm>
          <a:prstGeom prst="rect">
            <a:avLst/>
          </a:prstGeom>
        </p:spPr>
      </p:pic>
      <p:sp>
        <p:nvSpPr>
          <p:cNvPr id="5" name="Oval 4">
            <a:extLst>
              <a:ext uri="{FF2B5EF4-FFF2-40B4-BE49-F238E27FC236}">
                <a16:creationId xmlns:a16="http://schemas.microsoft.com/office/drawing/2014/main" id="{A198EE6D-D039-F38E-C870-63DC4EA59478}"/>
              </a:ext>
            </a:extLst>
          </p:cNvPr>
          <p:cNvSpPr/>
          <p:nvPr/>
        </p:nvSpPr>
        <p:spPr>
          <a:xfrm>
            <a:off x="10924518" y="360000"/>
            <a:ext cx="919480" cy="919480"/>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chemeClr val="tx1"/>
                </a:solidFill>
                <a:latin typeface="Arial" panose="020B0604020202020204"/>
              </a:rPr>
              <a:t>PJ14</a:t>
            </a:r>
            <a:endParaRPr kumimoji="0" lang="en-GB" sz="20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C8BA95E7-FD5D-9D3C-2E87-C02FD355EC45}"/>
              </a:ext>
              <a:ext uri="{C183D7F6-B498-43B3-948B-1728B52AA6E4}">
                <adec:decorative xmlns:adec="http://schemas.microsoft.com/office/drawing/2017/decorative" val="0"/>
              </a:ext>
            </a:extLst>
          </p:cNvPr>
          <p:cNvSpPr/>
          <p:nvPr/>
        </p:nvSpPr>
        <p:spPr>
          <a:xfrm>
            <a:off x="348000" y="1471265"/>
            <a:ext cx="11495998" cy="545601"/>
          </a:xfrm>
          <a:prstGeom prst="roundRect">
            <a:avLst>
              <a:gd name="adj" fmla="val 17256"/>
            </a:avLst>
          </a:prstGeom>
          <a:solidFill>
            <a:srgbClr val="D4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b="1">
                <a:solidFill>
                  <a:schemeClr val="tx1"/>
                </a:solidFill>
              </a:rPr>
              <a:t>Collaboratively write 3 to 5 lines of stage direction for the beginning of the scene, </a:t>
            </a:r>
            <a:r>
              <a:rPr lang="en-AU" sz="1800" b="1" i="1">
                <a:solidFill>
                  <a:schemeClr val="tx1"/>
                </a:solidFill>
              </a:rPr>
              <a:t>FOUND OUT </a:t>
            </a:r>
            <a:r>
              <a:rPr lang="en-AU" sz="1800" b="1">
                <a:solidFill>
                  <a:schemeClr val="tx1"/>
                </a:solidFill>
                <a:latin typeface="+mj-lt"/>
              </a:rPr>
              <a:t>.</a:t>
            </a:r>
          </a:p>
        </p:txBody>
      </p:sp>
      <p:sp>
        <p:nvSpPr>
          <p:cNvPr id="16" name="Text Placeholder 11">
            <a:extLst>
              <a:ext uri="{FF2B5EF4-FFF2-40B4-BE49-F238E27FC236}">
                <a16:creationId xmlns:a16="http://schemas.microsoft.com/office/drawing/2014/main" id="{42BCF185-ACEA-FFA3-DFFD-BBBA9C196948}"/>
              </a:ext>
            </a:extLst>
          </p:cNvPr>
          <p:cNvSpPr>
            <a:spLocks noGrp="1"/>
          </p:cNvSpPr>
          <p:nvPr>
            <p:ph type="body" sz="quarter" idx="17"/>
          </p:nvPr>
        </p:nvSpPr>
        <p:spPr>
          <a:xfrm>
            <a:off x="359999" y="2266716"/>
            <a:ext cx="9235621" cy="4231284"/>
          </a:xfrm>
          <a:prstGeom prst="roundRect">
            <a:avLst>
              <a:gd name="adj" fmla="val 4320"/>
            </a:avLst>
          </a:prstGeom>
          <a:ln w="57150">
            <a:solidFill>
              <a:srgbClr val="CCFF99"/>
            </a:solidFill>
          </a:ln>
        </p:spPr>
        <p:style>
          <a:lnRef idx="2">
            <a:schemeClr val="accent2"/>
          </a:lnRef>
          <a:fillRef idx="1">
            <a:schemeClr val="lt1"/>
          </a:fillRef>
          <a:effectRef idx="0">
            <a:schemeClr val="accent2"/>
          </a:effectRef>
          <a:fontRef idx="minor">
            <a:schemeClr val="dk1"/>
          </a:fontRef>
        </p:style>
        <p:txBody>
          <a:bodyPr/>
          <a:lstStyle/>
          <a:p>
            <a:pPr marL="108000">
              <a:spcBef>
                <a:spcPts val="600"/>
              </a:spcBef>
              <a:spcAft>
                <a:spcPts val="600"/>
              </a:spcAft>
            </a:pPr>
            <a:endParaRPr lang="en-AU" sz="1600"/>
          </a:p>
        </p:txBody>
      </p:sp>
      <p:sp>
        <p:nvSpPr>
          <p:cNvPr id="17" name="Forme libre 4">
            <a:extLst>
              <a:ext uri="{FF2B5EF4-FFF2-40B4-BE49-F238E27FC236}">
                <a16:creationId xmlns:a16="http://schemas.microsoft.com/office/drawing/2014/main" id="{8C96D736-E4DD-77F2-96B6-9108CABD6DED}"/>
              </a:ext>
              <a:ext uri="{C183D7F6-B498-43B3-948B-1728B52AA6E4}">
                <adec:decorative xmlns:adec="http://schemas.microsoft.com/office/drawing/2017/decorative" val="1"/>
              </a:ext>
            </a:extLst>
          </p:cNvPr>
          <p:cNvSpPr/>
          <p:nvPr/>
        </p:nvSpPr>
        <p:spPr>
          <a:xfrm>
            <a:off x="9667964" y="2792354"/>
            <a:ext cx="2394870" cy="2790842"/>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20" name="Forme libre 7">
            <a:extLst>
              <a:ext uri="{FF2B5EF4-FFF2-40B4-BE49-F238E27FC236}">
                <a16:creationId xmlns:a16="http://schemas.microsoft.com/office/drawing/2014/main" id="{144AC5FD-98A6-94CF-FBC3-FEAA5459DBC0}"/>
              </a:ext>
              <a:ext uri="{C183D7F6-B498-43B3-948B-1728B52AA6E4}">
                <adec:decorative xmlns:adec="http://schemas.microsoft.com/office/drawing/2017/decorative" val="1"/>
              </a:ext>
            </a:extLst>
          </p:cNvPr>
          <p:cNvSpPr/>
          <p:nvPr/>
        </p:nvSpPr>
        <p:spPr>
          <a:xfrm>
            <a:off x="9776584" y="3143569"/>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1" name="TextBox 36">
            <a:extLst>
              <a:ext uri="{FF2B5EF4-FFF2-40B4-BE49-F238E27FC236}">
                <a16:creationId xmlns:a16="http://schemas.microsoft.com/office/drawing/2014/main" id="{1A30EF9B-45F2-D4E1-EB5F-E3B4625FE9E5}"/>
              </a:ext>
            </a:extLst>
          </p:cNvPr>
          <p:cNvSpPr txBox="1"/>
          <p:nvPr/>
        </p:nvSpPr>
        <p:spPr>
          <a:xfrm>
            <a:off x="10313973" y="3023882"/>
            <a:ext cx="1145075" cy="646331"/>
          </a:xfrm>
          <a:prstGeom prst="rect">
            <a:avLst/>
          </a:prstGeom>
          <a:noFill/>
        </p:spPr>
        <p:txBody>
          <a:bodyPr wrap="square" lIns="0" rIns="0" rtlCol="0" anchor="ctr">
            <a:spAutoFit/>
          </a:bodyPr>
          <a:lstStyle/>
          <a:p>
            <a:r>
              <a:rPr lang="en-US" sz="1200" b="1" noProof="1"/>
              <a:t>The given circumstances </a:t>
            </a:r>
          </a:p>
          <a:p>
            <a:r>
              <a:rPr lang="en-US" sz="1200" b="1" noProof="1"/>
              <a:t>are clear.</a:t>
            </a:r>
          </a:p>
        </p:txBody>
      </p:sp>
      <p:sp>
        <p:nvSpPr>
          <p:cNvPr id="22" name="Forme libre 12">
            <a:extLst>
              <a:ext uri="{FF2B5EF4-FFF2-40B4-BE49-F238E27FC236}">
                <a16:creationId xmlns:a16="http://schemas.microsoft.com/office/drawing/2014/main" id="{25C682AA-9591-0B87-CD7E-C8030793EF6D}"/>
              </a:ext>
              <a:ext uri="{C183D7F6-B498-43B3-948B-1728B52AA6E4}">
                <adec:decorative xmlns:adec="http://schemas.microsoft.com/office/drawing/2017/decorative" val="1"/>
              </a:ext>
            </a:extLst>
          </p:cNvPr>
          <p:cNvSpPr/>
          <p:nvPr/>
        </p:nvSpPr>
        <p:spPr>
          <a:xfrm>
            <a:off x="9776584" y="3930253"/>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3" name="TextBox 22">
            <a:extLst>
              <a:ext uri="{FF2B5EF4-FFF2-40B4-BE49-F238E27FC236}">
                <a16:creationId xmlns:a16="http://schemas.microsoft.com/office/drawing/2014/main" id="{673F0025-4CE3-EB56-7A37-5587AEFA6A61}"/>
              </a:ext>
            </a:extLst>
          </p:cNvPr>
          <p:cNvSpPr txBox="1"/>
          <p:nvPr/>
        </p:nvSpPr>
        <p:spPr>
          <a:xfrm>
            <a:off x="10329965" y="3910519"/>
            <a:ext cx="1189105" cy="1384995"/>
          </a:xfrm>
          <a:prstGeom prst="rect">
            <a:avLst/>
          </a:prstGeom>
          <a:noFill/>
        </p:spPr>
        <p:txBody>
          <a:bodyPr wrap="square" lIns="0" rIns="0" rtlCol="0" anchor="ctr">
            <a:spAutoFit/>
          </a:bodyPr>
          <a:lstStyle/>
          <a:p>
            <a:r>
              <a:rPr lang="en-US" sz="1200" b="1" noProof="1"/>
              <a:t>Our stage directions </a:t>
            </a:r>
          </a:p>
          <a:p>
            <a:r>
              <a:rPr lang="en-US" sz="1200" b="1" noProof="1"/>
              <a:t>reflect our interpretation of character, space and atmosphere.</a:t>
            </a:r>
          </a:p>
        </p:txBody>
      </p:sp>
      <p:pic>
        <p:nvPicPr>
          <p:cNvPr id="19" name="Graphique 34" descr="Checkmark avec un remplissage uni">
            <a:extLst>
              <a:ext uri="{FF2B5EF4-FFF2-40B4-BE49-F238E27FC236}">
                <a16:creationId xmlns:a16="http://schemas.microsoft.com/office/drawing/2014/main" id="{2F5E157E-209B-D91F-F1C7-BD4B17AC71C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602642" y="2900075"/>
            <a:ext cx="369332" cy="369332"/>
          </a:xfrm>
          <a:prstGeom prst="rect">
            <a:avLst/>
          </a:prstGeom>
        </p:spPr>
      </p:pic>
      <p:sp>
        <p:nvSpPr>
          <p:cNvPr id="18" name="ZoneTexte 19">
            <a:extLst>
              <a:ext uri="{FF2B5EF4-FFF2-40B4-BE49-F238E27FC236}">
                <a16:creationId xmlns:a16="http://schemas.microsoft.com/office/drawing/2014/main" id="{A204A967-510C-334D-74A7-8DCAFE68CB46}"/>
              </a:ext>
            </a:extLst>
          </p:cNvPr>
          <p:cNvSpPr txBox="1"/>
          <p:nvPr/>
        </p:nvSpPr>
        <p:spPr>
          <a:xfrm rot="5400000">
            <a:off x="10985410" y="3766815"/>
            <a:ext cx="1553630" cy="461665"/>
          </a:xfrm>
          <a:prstGeom prst="rect">
            <a:avLst/>
          </a:prstGeom>
          <a:noFill/>
        </p:spPr>
        <p:txBody>
          <a:bodyPr wrap="square" rtlCol="0" anchor="ctr">
            <a:spAutoFit/>
          </a:bodyPr>
          <a:lstStyle/>
          <a:p>
            <a:pPr algn="ctr"/>
            <a:r>
              <a:rPr lang="fr-FR" b="1">
                <a:solidFill>
                  <a:schemeClr val="bg2">
                    <a:lumMod val="50000"/>
                  </a:schemeClr>
                </a:solidFill>
              </a:rPr>
              <a:t>Checklist</a:t>
            </a:r>
          </a:p>
        </p:txBody>
      </p:sp>
      <p:sp>
        <p:nvSpPr>
          <p:cNvPr id="3" name="Slide Number Placeholder 2">
            <a:extLst>
              <a:ext uri="{FF2B5EF4-FFF2-40B4-BE49-F238E27FC236}">
                <a16:creationId xmlns:a16="http://schemas.microsoft.com/office/drawing/2014/main" id="{1CDF4016-573E-F69E-8E43-DACF2B980DD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4874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1E60E3C3-8423-FE65-B689-61B9361C4C16}"/>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4BB93CAD-EF95-077A-1B72-83076AC0FB80}"/>
              </a:ext>
              <a:ext uri="{C183D7F6-B498-43B3-948B-1728B52AA6E4}">
                <adec:decorative xmlns:adec="http://schemas.microsoft.com/office/drawing/2017/decorative" val="1"/>
              </a:ext>
            </a:extLst>
          </p:cNvPr>
          <p:cNvSpPr/>
          <p:nvPr/>
        </p:nvSpPr>
        <p:spPr>
          <a:xfrm>
            <a:off x="130743" y="186623"/>
            <a:ext cx="11877040" cy="6482640"/>
          </a:xfrm>
          <a:prstGeom prst="roundRect">
            <a:avLst>
              <a:gd name="adj" fmla="val 12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712E4149-62D0-D7A1-A3B4-B740274483EA}"/>
              </a:ext>
            </a:extLst>
          </p:cNvPr>
          <p:cNvSpPr>
            <a:spLocks noGrp="1"/>
          </p:cNvSpPr>
          <p:nvPr>
            <p:ph type="title"/>
          </p:nvPr>
        </p:nvSpPr>
        <p:spPr/>
        <p:txBody>
          <a:bodyPr/>
          <a:lstStyle/>
          <a:p>
            <a:r>
              <a:rPr lang="en-AU">
                <a:latin typeface="+mj-lt"/>
                <a:cs typeface="Arial"/>
              </a:rPr>
              <a:t>Scaling tension</a:t>
            </a:r>
            <a:endParaRPr lang="en-US"/>
          </a:p>
        </p:txBody>
      </p:sp>
      <p:sp>
        <p:nvSpPr>
          <p:cNvPr id="17" name="Text Placeholder 12">
            <a:extLst>
              <a:ext uri="{FF2B5EF4-FFF2-40B4-BE49-F238E27FC236}">
                <a16:creationId xmlns:a16="http://schemas.microsoft.com/office/drawing/2014/main" id="{6F692787-12DD-72FA-17E9-B0C8F51ABD18}"/>
              </a:ext>
            </a:extLst>
          </p:cNvPr>
          <p:cNvSpPr txBox="1">
            <a:spLocks/>
          </p:cNvSpPr>
          <p:nvPr/>
        </p:nvSpPr>
        <p:spPr>
          <a:xfrm>
            <a:off x="360000" y="915677"/>
            <a:ext cx="11483998" cy="356423"/>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i="1">
                <a:latin typeface="Arial"/>
                <a:cs typeface="Arial"/>
              </a:rPr>
              <a:t>Pinched </a:t>
            </a:r>
            <a:r>
              <a:rPr lang="en-AU">
                <a:latin typeface="Arial"/>
                <a:cs typeface="Arial"/>
              </a:rPr>
              <a:t>by Melanie Tait – neutral script</a:t>
            </a:r>
            <a:endParaRPr lang="en-US"/>
          </a:p>
        </p:txBody>
      </p:sp>
      <p:sp>
        <p:nvSpPr>
          <p:cNvPr id="7" name="Flowchart: Stored Data 6">
            <a:extLst>
              <a:ext uri="{FF2B5EF4-FFF2-40B4-BE49-F238E27FC236}">
                <a16:creationId xmlns:a16="http://schemas.microsoft.com/office/drawing/2014/main" id="{22809E4C-5780-D9F4-21A0-67AB1F6C29CC}"/>
              </a:ext>
            </a:extLst>
          </p:cNvPr>
          <p:cNvSpPr/>
          <p:nvPr/>
        </p:nvSpPr>
        <p:spPr>
          <a:xfrm>
            <a:off x="9020175" y="360000"/>
            <a:ext cx="2227203" cy="919480"/>
          </a:xfrm>
          <a:prstGeom prst="flowChartOnlineStorag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Performer</a:t>
            </a:r>
          </a:p>
        </p:txBody>
      </p:sp>
      <p:sp>
        <p:nvSpPr>
          <p:cNvPr id="6" name="Oval 5">
            <a:extLst>
              <a:ext uri="{FF2B5EF4-FFF2-40B4-BE49-F238E27FC236}">
                <a16:creationId xmlns:a16="http://schemas.microsoft.com/office/drawing/2014/main" id="{6908AA82-5768-32B3-8726-D07359877C0D}"/>
              </a:ext>
            </a:extLst>
          </p:cNvPr>
          <p:cNvSpPr/>
          <p:nvPr/>
        </p:nvSpPr>
        <p:spPr>
          <a:xfrm>
            <a:off x="10924518" y="360000"/>
            <a:ext cx="919480" cy="919480"/>
          </a:xfrm>
          <a:prstGeom prst="ellips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PJ15</a:t>
            </a:r>
            <a:endParaRPr lang="en-US" sz="2000">
              <a:ea typeface="+mn-ea"/>
              <a:cs typeface="+mn-cs"/>
            </a:endParaRPr>
          </a:p>
        </p:txBody>
      </p:sp>
      <p:sp>
        <p:nvSpPr>
          <p:cNvPr id="11" name="Freeform: Shape 10">
            <a:extLst>
              <a:ext uri="{FF2B5EF4-FFF2-40B4-BE49-F238E27FC236}">
                <a16:creationId xmlns:a16="http://schemas.microsoft.com/office/drawing/2014/main" id="{81AD8563-3CDB-A674-2FD1-35020E3F5368}"/>
              </a:ext>
              <a:ext uri="{C183D7F6-B498-43B3-948B-1728B52AA6E4}">
                <adec:decorative xmlns:adec="http://schemas.microsoft.com/office/drawing/2017/decorative" val="1"/>
              </a:ext>
            </a:extLst>
          </p:cNvPr>
          <p:cNvSpPr/>
          <p:nvPr/>
        </p:nvSpPr>
        <p:spPr>
          <a:xfrm>
            <a:off x="355663" y="1655935"/>
            <a:ext cx="11127525" cy="368122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sp>
        <p:nvSpPr>
          <p:cNvPr id="12" name="Freeform: Shape 11">
            <a:extLst>
              <a:ext uri="{FF2B5EF4-FFF2-40B4-BE49-F238E27FC236}">
                <a16:creationId xmlns:a16="http://schemas.microsoft.com/office/drawing/2014/main" id="{49FA7139-1E73-567D-2751-736895FD4935}"/>
              </a:ext>
            </a:extLst>
          </p:cNvPr>
          <p:cNvSpPr/>
          <p:nvPr/>
        </p:nvSpPr>
        <p:spPr>
          <a:xfrm>
            <a:off x="364323" y="5372071"/>
            <a:ext cx="11118865" cy="611433"/>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FFFF99"/>
          </a:solidFill>
          <a:ln w="57150">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either the annotations or images of your 2 moments of tension in the box above</a:t>
            </a:r>
            <a:endParaRPr lang="en-US">
              <a:solidFill>
                <a:schemeClr val="accent5"/>
              </a:solidFill>
              <a:cs typeface="Arial" panose="020B0604020202020204"/>
            </a:endParaRPr>
          </a:p>
        </p:txBody>
      </p:sp>
      <p:sp>
        <p:nvSpPr>
          <p:cNvPr id="3" name="Slide Number Placeholder 2">
            <a:extLst>
              <a:ext uri="{FF2B5EF4-FFF2-40B4-BE49-F238E27FC236}">
                <a16:creationId xmlns:a16="http://schemas.microsoft.com/office/drawing/2014/main" id="{726EA308-ED3F-369B-7A40-57C1970C0E96}"/>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903962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a:extLst>
            <a:ext uri="{FF2B5EF4-FFF2-40B4-BE49-F238E27FC236}">
              <a16:creationId xmlns:a16="http://schemas.microsoft.com/office/drawing/2014/main" id="{FCBF1298-E4C5-ABDA-3A0A-3909A61B1BCC}"/>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39069C7-790F-3886-7344-236A9AA07BD2}"/>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251"/>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972A139-54D4-2B35-B602-C4B023CC3531}"/>
              </a:ext>
            </a:extLst>
          </p:cNvPr>
          <p:cNvSpPr>
            <a:spLocks noGrp="1"/>
          </p:cNvSpPr>
          <p:nvPr>
            <p:ph type="title"/>
          </p:nvPr>
        </p:nvSpPr>
        <p:spPr/>
        <p:txBody>
          <a:bodyPr/>
          <a:lstStyle/>
          <a:p>
            <a:r>
              <a:rPr lang="en-AU">
                <a:latin typeface="+mj-lt"/>
                <a:cs typeface="Arial"/>
              </a:rPr>
              <a:t>Directing</a:t>
            </a:r>
            <a:r>
              <a:rPr lang="en-US">
                <a:latin typeface="+mj-lt"/>
                <a:cs typeface="Arial"/>
              </a:rPr>
              <a:t> the unspoken</a:t>
            </a:r>
            <a:endParaRPr lang="en-US"/>
          </a:p>
        </p:txBody>
      </p:sp>
      <p:sp>
        <p:nvSpPr>
          <p:cNvPr id="19" name="Text Placeholder 12">
            <a:extLst>
              <a:ext uri="{FF2B5EF4-FFF2-40B4-BE49-F238E27FC236}">
                <a16:creationId xmlns:a16="http://schemas.microsoft.com/office/drawing/2014/main" id="{0B33169D-77E6-867B-B7AD-5697A5730847}"/>
              </a:ext>
            </a:extLst>
          </p:cNvPr>
          <p:cNvSpPr>
            <a:spLocks noGrp="1"/>
          </p:cNvSpPr>
          <p:nvPr>
            <p:ph type="body" sz="quarter" idx="18"/>
          </p:nvPr>
        </p:nvSpPr>
        <p:spPr>
          <a:xfrm>
            <a:off x="346632" y="902309"/>
            <a:ext cx="11483998" cy="356423"/>
          </a:xfrm>
        </p:spPr>
        <p:txBody>
          <a:bodyPr/>
          <a:lstStyle/>
          <a:p>
            <a:r>
              <a:rPr lang="en-AU" i="1">
                <a:latin typeface="Arial"/>
                <a:cs typeface="Arial"/>
              </a:rPr>
              <a:t>Pinched </a:t>
            </a:r>
            <a:r>
              <a:rPr lang="en-AU">
                <a:latin typeface="Arial"/>
                <a:cs typeface="Arial"/>
              </a:rPr>
              <a:t>by Melanie Tait – neutral script</a:t>
            </a:r>
            <a:endParaRPr lang="en-US"/>
          </a:p>
        </p:txBody>
      </p:sp>
      <p:sp>
        <p:nvSpPr>
          <p:cNvPr id="10" name="Flowchart: Stored Data 9">
            <a:extLst>
              <a:ext uri="{FF2B5EF4-FFF2-40B4-BE49-F238E27FC236}">
                <a16:creationId xmlns:a16="http://schemas.microsoft.com/office/drawing/2014/main" id="{118A8134-F9B0-E526-E699-6673389BF958}"/>
              </a:ext>
            </a:extLst>
          </p:cNvPr>
          <p:cNvSpPr/>
          <p:nvPr/>
        </p:nvSpPr>
        <p:spPr>
          <a:xfrm>
            <a:off x="9020175" y="360000"/>
            <a:ext cx="2227203" cy="919480"/>
          </a:xfrm>
          <a:prstGeom prst="flowChartOnlineStorag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Director</a:t>
            </a:r>
          </a:p>
        </p:txBody>
      </p:sp>
      <p:sp>
        <p:nvSpPr>
          <p:cNvPr id="8" name="Oval 7">
            <a:extLst>
              <a:ext uri="{FF2B5EF4-FFF2-40B4-BE49-F238E27FC236}">
                <a16:creationId xmlns:a16="http://schemas.microsoft.com/office/drawing/2014/main" id="{0515997A-FDAB-905B-FB2A-700BE8021440}"/>
              </a:ext>
            </a:extLst>
          </p:cNvPr>
          <p:cNvSpPr/>
          <p:nvPr/>
        </p:nvSpPr>
        <p:spPr>
          <a:xfrm>
            <a:off x="10933144" y="361438"/>
            <a:ext cx="919480" cy="919480"/>
          </a:xfrm>
          <a:prstGeom prst="ellips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PJ16</a:t>
            </a:r>
            <a:endParaRPr lang="en-US" sz="2000">
              <a:ea typeface="+mn-ea"/>
              <a:cs typeface="+mn-cs"/>
            </a:endParaRPr>
          </a:p>
        </p:txBody>
      </p:sp>
      <p:graphicFrame>
        <p:nvGraphicFramePr>
          <p:cNvPr id="20" name="Table 19">
            <a:extLst>
              <a:ext uri="{FF2B5EF4-FFF2-40B4-BE49-F238E27FC236}">
                <a16:creationId xmlns:a16="http://schemas.microsoft.com/office/drawing/2014/main" id="{7C2728B5-5ADD-70C0-767C-7AA18B778CAD}"/>
              </a:ext>
            </a:extLst>
          </p:cNvPr>
          <p:cNvGraphicFramePr>
            <a:graphicFrameLocks noGrp="1"/>
          </p:cNvGraphicFramePr>
          <p:nvPr>
            <p:extLst>
              <p:ext uri="{D42A27DB-BD31-4B8C-83A1-F6EECF244321}">
                <p14:modId xmlns:p14="http://schemas.microsoft.com/office/powerpoint/2010/main" val="540202245"/>
              </p:ext>
            </p:extLst>
          </p:nvPr>
        </p:nvGraphicFramePr>
        <p:xfrm>
          <a:off x="451416" y="1711886"/>
          <a:ext cx="11467380" cy="4431477"/>
        </p:xfrm>
        <a:graphic>
          <a:graphicData uri="http://schemas.openxmlformats.org/drawingml/2006/table">
            <a:tbl>
              <a:tblPr firstRow="1" bandRow="1">
                <a:tableStyleId>{5A111915-BE36-4E01-A7E5-04B1672EAD32}</a:tableStyleId>
              </a:tblPr>
              <a:tblGrid>
                <a:gridCol w="3033346">
                  <a:extLst>
                    <a:ext uri="{9D8B030D-6E8A-4147-A177-3AD203B41FA5}">
                      <a16:colId xmlns:a16="http://schemas.microsoft.com/office/drawing/2014/main" val="3069343201"/>
                    </a:ext>
                  </a:extLst>
                </a:gridCol>
                <a:gridCol w="8434034">
                  <a:extLst>
                    <a:ext uri="{9D8B030D-6E8A-4147-A177-3AD203B41FA5}">
                      <a16:colId xmlns:a16="http://schemas.microsoft.com/office/drawing/2014/main" val="2101987892"/>
                    </a:ext>
                  </a:extLst>
                </a:gridCol>
              </a:tblGrid>
              <a:tr h="369276">
                <a:tc>
                  <a:txBody>
                    <a:bodyPr/>
                    <a:lstStyle/>
                    <a:p>
                      <a:r>
                        <a:rPr lang="en-US">
                          <a:solidFill>
                            <a:schemeClr val="tx1"/>
                          </a:solidFill>
                        </a:rPr>
                        <a:t>Justify the creative choices you made in your scene...</a:t>
                      </a:r>
                    </a:p>
                  </a:txBody>
                  <a:tcPr>
                    <a:lnR w="12700">
                      <a:solidFill>
                        <a:schemeClr val="tx1"/>
                      </a:solidFill>
                    </a:lnR>
                    <a:solidFill>
                      <a:srgbClr val="EDDCD2"/>
                    </a:solidFill>
                  </a:tcPr>
                </a:tc>
                <a:tc>
                  <a:txBody>
                    <a:bodyPr/>
                    <a:lstStyle/>
                    <a:p>
                      <a:r>
                        <a:rPr lang="en-US">
                          <a:solidFill>
                            <a:schemeClr val="tx1"/>
                          </a:solidFill>
                        </a:rPr>
                        <a:t>Write in the column below</a:t>
                      </a:r>
                    </a:p>
                  </a:txBody>
                  <a:tcPr>
                    <a:lnL w="12700">
                      <a:solidFill>
                        <a:schemeClr val="tx1"/>
                      </a:solidFill>
                    </a:lnL>
                    <a:solidFill>
                      <a:srgbClr val="EDDCD2"/>
                    </a:solidFill>
                  </a:tcPr>
                </a:tc>
                <a:extLst>
                  <a:ext uri="{0D108BD9-81ED-4DB2-BD59-A6C34878D82A}">
                    <a16:rowId xmlns:a16="http://schemas.microsoft.com/office/drawing/2014/main" val="623127350"/>
                  </a:ext>
                </a:extLst>
              </a:tr>
              <a:tr h="1172359">
                <a:tc>
                  <a:txBody>
                    <a:bodyPr/>
                    <a:lstStyle/>
                    <a:p>
                      <a:r>
                        <a:rPr lang="en-US">
                          <a:solidFill>
                            <a:schemeClr val="tx1"/>
                          </a:solidFill>
                        </a:rPr>
                        <a:t>reflect the relationships in the scene</a:t>
                      </a:r>
                    </a:p>
                  </a:txBody>
                  <a:tcPr>
                    <a:lnR w="12700">
                      <a:solidFill>
                        <a:schemeClr val="tx1"/>
                      </a:solidFill>
                    </a:lnR>
                  </a:tcPr>
                </a:tc>
                <a:tc>
                  <a:txBody>
                    <a:bodyPr/>
                    <a:lstStyle/>
                    <a:p>
                      <a:endParaRPr lang="en-US">
                        <a:solidFill>
                          <a:schemeClr val="tx1"/>
                        </a:solidFill>
                      </a:endParaRPr>
                    </a:p>
                  </a:txBody>
                  <a:tcPr>
                    <a:lnL w="12700">
                      <a:solidFill>
                        <a:schemeClr val="tx1"/>
                      </a:solidFill>
                    </a:lnL>
                  </a:tcPr>
                </a:tc>
                <a:extLst>
                  <a:ext uri="{0D108BD9-81ED-4DB2-BD59-A6C34878D82A}">
                    <a16:rowId xmlns:a16="http://schemas.microsoft.com/office/drawing/2014/main" val="1891538950"/>
                  </a:ext>
                </a:extLst>
              </a:tr>
              <a:tr h="1172359">
                <a:tc>
                  <a:txBody>
                    <a:bodyPr/>
                    <a:lstStyle/>
                    <a:p>
                      <a:r>
                        <a:rPr lang="en-US">
                          <a:solidFill>
                            <a:schemeClr val="tx1"/>
                          </a:solidFill>
                        </a:rPr>
                        <a:t>communicate the unspoken tension or resolution</a:t>
                      </a:r>
                    </a:p>
                  </a:txBody>
                  <a:tcPr>
                    <a:lnR w="12700">
                      <a:solidFill>
                        <a:schemeClr val="tx1"/>
                      </a:solidFill>
                    </a:lnR>
                  </a:tcPr>
                </a:tc>
                <a:tc>
                  <a:txBody>
                    <a:bodyPr/>
                    <a:lstStyle/>
                    <a:p>
                      <a:endParaRPr lang="en-US">
                        <a:solidFill>
                          <a:schemeClr val="tx1"/>
                        </a:solidFill>
                      </a:endParaRPr>
                    </a:p>
                  </a:txBody>
                  <a:tcPr>
                    <a:lnL w="12700">
                      <a:solidFill>
                        <a:schemeClr val="tx1"/>
                      </a:solidFill>
                    </a:lnL>
                  </a:tcPr>
                </a:tc>
                <a:extLst>
                  <a:ext uri="{0D108BD9-81ED-4DB2-BD59-A6C34878D82A}">
                    <a16:rowId xmlns:a16="http://schemas.microsoft.com/office/drawing/2014/main" val="2903613352"/>
                  </a:ext>
                </a:extLst>
              </a:tr>
              <a:tr h="1172359">
                <a:tc>
                  <a:txBody>
                    <a:bodyPr/>
                    <a:lstStyle/>
                    <a:p>
                      <a:r>
                        <a:rPr lang="en-US">
                          <a:solidFill>
                            <a:schemeClr val="tx1"/>
                          </a:solidFill>
                        </a:rPr>
                        <a:t>offer a strong visual ‘final image’ for the audience</a:t>
                      </a:r>
                    </a:p>
                  </a:txBody>
                  <a:tcPr>
                    <a:lnR w="12700">
                      <a:solidFill>
                        <a:schemeClr val="tx1"/>
                      </a:solidFill>
                    </a:lnR>
                  </a:tcPr>
                </a:tc>
                <a:tc>
                  <a:txBody>
                    <a:bodyPr/>
                    <a:lstStyle/>
                    <a:p>
                      <a:endParaRPr lang="en-US" dirty="0">
                        <a:solidFill>
                          <a:schemeClr val="tx1"/>
                        </a:solidFill>
                      </a:endParaRPr>
                    </a:p>
                  </a:txBody>
                  <a:tcPr>
                    <a:lnL w="12700">
                      <a:solidFill>
                        <a:schemeClr val="tx1"/>
                      </a:solidFill>
                    </a:lnL>
                  </a:tcPr>
                </a:tc>
                <a:extLst>
                  <a:ext uri="{0D108BD9-81ED-4DB2-BD59-A6C34878D82A}">
                    <a16:rowId xmlns:a16="http://schemas.microsoft.com/office/drawing/2014/main" val="1613724017"/>
                  </a:ext>
                </a:extLst>
              </a:tr>
            </a:tbl>
          </a:graphicData>
        </a:graphic>
      </p:graphicFrame>
      <p:pic>
        <p:nvPicPr>
          <p:cNvPr id="6" name="Picture 5">
            <a:extLst>
              <a:ext uri="{FF2B5EF4-FFF2-40B4-BE49-F238E27FC236}">
                <a16:creationId xmlns:a16="http://schemas.microsoft.com/office/drawing/2014/main" id="{9C80B34A-F62B-3FC8-9406-57FE039C662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459019" y="5512692"/>
            <a:ext cx="2098449" cy="1191555"/>
          </a:xfrm>
          <a:prstGeom prst="rect">
            <a:avLst/>
          </a:prstGeom>
        </p:spPr>
      </p:pic>
      <p:sp>
        <p:nvSpPr>
          <p:cNvPr id="3" name="Slide Number Placeholder 2">
            <a:extLst>
              <a:ext uri="{FF2B5EF4-FFF2-40B4-BE49-F238E27FC236}">
                <a16:creationId xmlns:a16="http://schemas.microsoft.com/office/drawing/2014/main" id="{64F455DE-9A4B-0DBB-7C87-C4572A6DAD05}"/>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4649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087911-6789-4356-F538-4C4ABF1219E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a:t>
            </a:fld>
            <a:endParaRPr lang="en-AU"/>
          </a:p>
        </p:txBody>
      </p:sp>
      <p:sp>
        <p:nvSpPr>
          <p:cNvPr id="3" name="Title 2">
            <a:extLst>
              <a:ext uri="{FF2B5EF4-FFF2-40B4-BE49-F238E27FC236}">
                <a16:creationId xmlns:a16="http://schemas.microsoft.com/office/drawing/2014/main" id="{9D998069-8808-F7B7-147A-0D45AF051C4E}"/>
              </a:ext>
            </a:extLst>
          </p:cNvPr>
          <p:cNvSpPr>
            <a:spLocks noGrp="1"/>
          </p:cNvSpPr>
          <p:nvPr>
            <p:ph type="title"/>
          </p:nvPr>
        </p:nvSpPr>
        <p:spPr/>
        <p:txBody>
          <a:bodyPr/>
          <a:lstStyle/>
          <a:p>
            <a:r>
              <a:rPr lang="en-AU">
                <a:latin typeface="+mj-lt"/>
              </a:rPr>
              <a:t>Instructions for use (2)</a:t>
            </a:r>
          </a:p>
        </p:txBody>
      </p:sp>
      <p:sp>
        <p:nvSpPr>
          <p:cNvPr id="5" name="Text Placeholder 4">
            <a:extLst>
              <a:ext uri="{FF2B5EF4-FFF2-40B4-BE49-F238E27FC236}">
                <a16:creationId xmlns:a16="http://schemas.microsoft.com/office/drawing/2014/main" id="{2B575633-A51E-476B-63C5-AC9702A2E10F}"/>
              </a:ext>
            </a:extLst>
          </p:cNvPr>
          <p:cNvSpPr>
            <a:spLocks noGrp="1"/>
          </p:cNvSpPr>
          <p:nvPr>
            <p:ph type="body" sz="quarter" idx="18"/>
          </p:nvPr>
        </p:nvSpPr>
        <p:spPr/>
        <p:txBody>
          <a:bodyPr/>
          <a:lstStyle/>
          <a:p>
            <a:r>
              <a:rPr lang="en-AU">
                <a:latin typeface="+mj-lt"/>
                <a:cs typeface="Arial"/>
              </a:rPr>
              <a:t> This resource contains the playwright's journal templates for student use:</a:t>
            </a:r>
          </a:p>
        </p:txBody>
      </p:sp>
      <p:sp>
        <p:nvSpPr>
          <p:cNvPr id="7" name="Rectangle: Rounded Corners 3">
            <a:extLst>
              <a:ext uri="{FF2B5EF4-FFF2-40B4-BE49-F238E27FC236}">
                <a16:creationId xmlns:a16="http://schemas.microsoft.com/office/drawing/2014/main" id="{2B9FD928-0E1D-345F-6788-234B2918A360}"/>
              </a:ext>
            </a:extLst>
          </p:cNvPr>
          <p:cNvSpPr/>
          <p:nvPr/>
        </p:nvSpPr>
        <p:spPr>
          <a:xfrm>
            <a:off x="359998" y="1993488"/>
            <a:ext cx="11484002" cy="3386041"/>
          </a:xfrm>
          <a:prstGeom prst="roundRect">
            <a:avLst>
              <a:gd name="adj" fmla="val 1595"/>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pPr>
              <a:lnSpc>
                <a:spcPct val="114000"/>
              </a:lnSpc>
              <a:spcAft>
                <a:spcPts val="1200"/>
              </a:spcAft>
            </a:pPr>
            <a:r>
              <a:rPr lang="en-AU" sz="2000" b="1" dirty="0"/>
              <a:t>Playwright's journal </a:t>
            </a:r>
            <a:endParaRPr lang="en-AU" sz="2000" b="1" dirty="0">
              <a:cs typeface="Arial"/>
            </a:endParaRPr>
          </a:p>
          <a:p>
            <a:pPr>
              <a:lnSpc>
                <a:spcPct val="114000"/>
              </a:lnSpc>
              <a:spcAft>
                <a:spcPts val="1200"/>
              </a:spcAft>
            </a:pPr>
            <a:r>
              <a:rPr lang="en-AU" sz="2000" dirty="0"/>
              <a:t>These slides can be copied and used by students to document the play writing process.</a:t>
            </a:r>
            <a:endParaRPr lang="en-AU" sz="2000" dirty="0">
              <a:cs typeface="Arial"/>
            </a:endParaRPr>
          </a:p>
          <a:p>
            <a:pPr>
              <a:lnSpc>
                <a:spcPct val="114000"/>
              </a:lnSpc>
              <a:spcAft>
                <a:spcPts val="1200"/>
              </a:spcAft>
            </a:pPr>
            <a:r>
              <a:rPr lang="en-AU" sz="2000" dirty="0"/>
              <a:t>Slides include instructions for capturing responses to all documentation prompts referred to in the sample unit.  </a:t>
            </a:r>
            <a:endParaRPr lang="en-AU" sz="2000" dirty="0">
              <a:cs typeface="Arial"/>
            </a:endParaRPr>
          </a:p>
          <a:p>
            <a:pPr>
              <a:lnSpc>
                <a:spcPct val="114000"/>
              </a:lnSpc>
              <a:spcAft>
                <a:spcPts val="1200"/>
              </a:spcAft>
            </a:pPr>
            <a:r>
              <a:rPr lang="en-AU" sz="2000" dirty="0"/>
              <a:t>Students will draw on and redraft these responses in the sample assessment task. </a:t>
            </a:r>
            <a:endParaRPr lang="en-AU" sz="2000" dirty="0">
              <a:cs typeface="Arial"/>
            </a:endParaRPr>
          </a:p>
          <a:p>
            <a:pPr>
              <a:lnSpc>
                <a:spcPct val="114000"/>
              </a:lnSpc>
              <a:spcAft>
                <a:spcPts val="1200"/>
              </a:spcAft>
            </a:pPr>
            <a:r>
              <a:rPr lang="en-AU" sz="2000" dirty="0"/>
              <a:t>Teachers can also monitor student progress by checking the playwright’s journal.</a:t>
            </a:r>
            <a:endParaRPr lang="en-AU" sz="2000" dirty="0">
              <a:cs typeface="Arial"/>
            </a:endParaRPr>
          </a:p>
          <a:p>
            <a:pPr>
              <a:lnSpc>
                <a:spcPct val="113999"/>
              </a:lnSpc>
              <a:spcAft>
                <a:spcPts val="1200"/>
              </a:spcAft>
            </a:pPr>
            <a:r>
              <a:rPr lang="en-AU" sz="2000" dirty="0">
                <a:solidFill>
                  <a:schemeClr val="bg1"/>
                </a:solidFill>
                <a:cs typeface="Arial"/>
              </a:rPr>
              <a:t>The learning sequence activity support can be found in ‘Finding voice slide deck 1’</a:t>
            </a:r>
          </a:p>
        </p:txBody>
      </p:sp>
    </p:spTree>
    <p:extLst>
      <p:ext uri="{BB962C8B-B14F-4D97-AF65-F5344CB8AC3E}">
        <p14:creationId xmlns:p14="http://schemas.microsoft.com/office/powerpoint/2010/main" val="12697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4E09B"/>
        </a:solidFill>
        <a:effectLst/>
      </p:bgPr>
    </p:bg>
    <p:spTree>
      <p:nvGrpSpPr>
        <p:cNvPr id="1" name="">
          <a:extLst>
            <a:ext uri="{FF2B5EF4-FFF2-40B4-BE49-F238E27FC236}">
              <a16:creationId xmlns:a16="http://schemas.microsoft.com/office/drawing/2014/main" id="{8D8D9FFF-BADE-2896-A3F0-3CBE908E8B8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B3ADFB7-505E-B7DA-EA01-C7A6E2001144}"/>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6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3B72289-7CFF-4629-6F3A-2460760EDA3F}"/>
              </a:ext>
            </a:extLst>
          </p:cNvPr>
          <p:cNvSpPr>
            <a:spLocks noGrp="1"/>
          </p:cNvSpPr>
          <p:nvPr>
            <p:ph type="title"/>
          </p:nvPr>
        </p:nvSpPr>
        <p:spPr>
          <a:xfrm>
            <a:off x="346632" y="360000"/>
            <a:ext cx="11484000" cy="545601"/>
          </a:xfrm>
        </p:spPr>
        <p:txBody>
          <a:bodyPr/>
          <a:lstStyle/>
          <a:p>
            <a:r>
              <a:rPr lang="en-AU" dirty="0">
                <a:latin typeface="+mj-lt"/>
                <a:cs typeface="Arial"/>
              </a:rPr>
              <a:t>Creating setting through sound</a:t>
            </a:r>
            <a:endParaRPr lang="en-US" dirty="0"/>
          </a:p>
        </p:txBody>
      </p:sp>
      <p:sp>
        <p:nvSpPr>
          <p:cNvPr id="21" name="Text Placeholder 12">
            <a:extLst>
              <a:ext uri="{FF2B5EF4-FFF2-40B4-BE49-F238E27FC236}">
                <a16:creationId xmlns:a16="http://schemas.microsoft.com/office/drawing/2014/main" id="{6BA4C337-D403-3270-70A2-0346C90FA8D8}"/>
              </a:ext>
            </a:extLst>
          </p:cNvPr>
          <p:cNvSpPr txBox="1">
            <a:spLocks/>
          </p:cNvSpPr>
          <p:nvPr/>
        </p:nvSpPr>
        <p:spPr>
          <a:xfrm>
            <a:off x="346632" y="915677"/>
            <a:ext cx="11483998" cy="356423"/>
          </a:xfrm>
          <a:prstGeom prst="rect">
            <a:avLst/>
          </a:prstGeom>
        </p:spPr>
        <p:txBody>
          <a:bodyPr vert="horz" lIns="0" tIns="0" rIns="0" bIns="0" rtlCol="0" anchor="b">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accent2"/>
                </a:solidFill>
                <a:latin typeface="Arial" panose="020B0604020202020204" pitchFamily="34" charset="0"/>
                <a:ea typeface="+mn-ea"/>
                <a:cs typeface="Arial" panose="020B0604020202020204" pitchFamily="34" charset="0"/>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2000" b="0" kern="1200">
                <a:solidFill>
                  <a:schemeClr val="bg1"/>
                </a:solidFill>
                <a:latin typeface="Arial" panose="020B0604020202020204" pitchFamily="34" charset="0"/>
                <a:ea typeface="+mn-ea"/>
                <a:cs typeface="Arial" panose="020B0604020202020204" pitchFamily="34" charset="0"/>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2000" kern="1200">
                <a:solidFill>
                  <a:schemeClr val="bg1"/>
                </a:solidFill>
                <a:latin typeface="Arial" panose="020B0604020202020204" pitchFamily="34" charset="0"/>
                <a:ea typeface="+mn-ea"/>
                <a:cs typeface="Arial" panose="020B0604020202020204" pitchFamily="34" charset="0"/>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2000" kern="1200">
                <a:solidFill>
                  <a:schemeClr val="bg1"/>
                </a:solidFill>
                <a:latin typeface="Arial" panose="020B0604020202020204" pitchFamily="34" charset="0"/>
                <a:ea typeface="+mn-ea"/>
                <a:cs typeface="Arial" panose="020B0604020202020204" pitchFamily="34" charset="0"/>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2000" kern="1200">
                <a:solidFill>
                  <a:schemeClr val="bg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i="1" dirty="0">
                <a:latin typeface="Arial"/>
                <a:cs typeface="Arial"/>
              </a:rPr>
              <a:t>Pinched </a:t>
            </a:r>
            <a:r>
              <a:rPr lang="en-AU" dirty="0">
                <a:latin typeface="Arial"/>
                <a:cs typeface="Arial"/>
              </a:rPr>
              <a:t>by Melanie Tait – neutral script</a:t>
            </a:r>
            <a:endParaRPr lang="en-US" dirty="0"/>
          </a:p>
        </p:txBody>
      </p:sp>
      <p:sp>
        <p:nvSpPr>
          <p:cNvPr id="14" name="Flowchart: Stored Data 13">
            <a:extLst>
              <a:ext uri="{FF2B5EF4-FFF2-40B4-BE49-F238E27FC236}">
                <a16:creationId xmlns:a16="http://schemas.microsoft.com/office/drawing/2014/main" id="{1AE4C16D-A8B2-C5B9-66BB-3FF21D589BD0}"/>
              </a:ext>
            </a:extLst>
          </p:cNvPr>
          <p:cNvSpPr/>
          <p:nvPr/>
        </p:nvSpPr>
        <p:spPr>
          <a:xfrm>
            <a:off x="9020175" y="360000"/>
            <a:ext cx="2227203" cy="919480"/>
          </a:xfrm>
          <a:prstGeom prst="flowChartOnlineStorag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a:solidFill>
                  <a:schemeClr val="tx1"/>
                </a:solidFill>
              </a:rPr>
              <a:t>Designer</a:t>
            </a:r>
          </a:p>
        </p:txBody>
      </p:sp>
      <p:sp>
        <p:nvSpPr>
          <p:cNvPr id="11" name="Oval 10">
            <a:extLst>
              <a:ext uri="{FF2B5EF4-FFF2-40B4-BE49-F238E27FC236}">
                <a16:creationId xmlns:a16="http://schemas.microsoft.com/office/drawing/2014/main" id="{BA719A3E-8C63-5D0D-517C-97AF001587A1}"/>
              </a:ext>
            </a:extLst>
          </p:cNvPr>
          <p:cNvSpPr/>
          <p:nvPr/>
        </p:nvSpPr>
        <p:spPr>
          <a:xfrm>
            <a:off x="10924518" y="360000"/>
            <a:ext cx="919480" cy="919480"/>
          </a:xfrm>
          <a:prstGeom prst="ellips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chemeClr val="tx1"/>
                </a:solidFill>
                <a:latin typeface="Arial" panose="020B0604020202020204"/>
              </a:rPr>
              <a:t>PJ17</a:t>
            </a:r>
            <a:endParaRPr lang="en-US">
              <a:ea typeface="+mn-ea"/>
              <a:cs typeface="+mn-cs"/>
            </a:endParaRPr>
          </a:p>
        </p:txBody>
      </p:sp>
      <p:sp>
        <p:nvSpPr>
          <p:cNvPr id="19" name="Freeform: Shape 18">
            <a:extLst>
              <a:ext uri="{FF2B5EF4-FFF2-40B4-BE49-F238E27FC236}">
                <a16:creationId xmlns:a16="http://schemas.microsoft.com/office/drawing/2014/main" id="{A6552EA7-C627-CD19-62D5-72D59D7B3862}"/>
              </a:ext>
              <a:ext uri="{C183D7F6-B498-43B3-948B-1728B52AA6E4}">
                <adec:decorative xmlns:adec="http://schemas.microsoft.com/office/drawing/2017/decorative" val="1"/>
              </a:ext>
            </a:extLst>
          </p:cNvPr>
          <p:cNvSpPr/>
          <p:nvPr/>
        </p:nvSpPr>
        <p:spPr>
          <a:xfrm>
            <a:off x="712663" y="1500071"/>
            <a:ext cx="6920420" cy="3389993"/>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sp>
        <p:nvSpPr>
          <p:cNvPr id="20" name="Freeform: Shape 19">
            <a:extLst>
              <a:ext uri="{FF2B5EF4-FFF2-40B4-BE49-F238E27FC236}">
                <a16:creationId xmlns:a16="http://schemas.microsoft.com/office/drawing/2014/main" id="{0202F96E-01E0-7E6F-8CA7-720D986D0F44}"/>
              </a:ext>
            </a:extLst>
          </p:cNvPr>
          <p:cNvSpPr/>
          <p:nvPr/>
        </p:nvSpPr>
        <p:spPr>
          <a:xfrm>
            <a:off x="712663" y="4948805"/>
            <a:ext cx="6920420" cy="1155014"/>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D4E09B"/>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your audio clip above</a:t>
            </a:r>
            <a:endParaRPr lang="en-US">
              <a:solidFill>
                <a:schemeClr val="accent5"/>
              </a:solidFill>
              <a:cs typeface="Arial" panose="020B0604020202020204"/>
            </a:endParaRPr>
          </a:p>
        </p:txBody>
      </p:sp>
      <p:sp>
        <p:nvSpPr>
          <p:cNvPr id="6" name="Freeform 5">
            <a:extLst>
              <a:ext uri="{FF2B5EF4-FFF2-40B4-BE49-F238E27FC236}">
                <a16:creationId xmlns:a16="http://schemas.microsoft.com/office/drawing/2014/main" id="{01BB7E3A-0B24-908E-064A-674EC2845168}"/>
              </a:ext>
            </a:extLst>
          </p:cNvPr>
          <p:cNvSpPr/>
          <p:nvPr/>
        </p:nvSpPr>
        <p:spPr>
          <a:xfrm>
            <a:off x="7774296" y="1488040"/>
            <a:ext cx="4069701" cy="967383"/>
          </a:xfrm>
          <a:custGeom>
            <a:avLst/>
            <a:gdLst>
              <a:gd name="connsiteX0" fmla="*/ 0 w 3648585"/>
              <a:gd name="connsiteY0" fmla="*/ 96738 h 967383"/>
              <a:gd name="connsiteX1" fmla="*/ 96738 w 3648585"/>
              <a:gd name="connsiteY1" fmla="*/ 0 h 967383"/>
              <a:gd name="connsiteX2" fmla="*/ 3551847 w 3648585"/>
              <a:gd name="connsiteY2" fmla="*/ 0 h 967383"/>
              <a:gd name="connsiteX3" fmla="*/ 3648585 w 3648585"/>
              <a:gd name="connsiteY3" fmla="*/ 96738 h 967383"/>
              <a:gd name="connsiteX4" fmla="*/ 3648585 w 3648585"/>
              <a:gd name="connsiteY4" fmla="*/ 870645 h 967383"/>
              <a:gd name="connsiteX5" fmla="*/ 3551847 w 3648585"/>
              <a:gd name="connsiteY5" fmla="*/ 967383 h 967383"/>
              <a:gd name="connsiteX6" fmla="*/ 96738 w 3648585"/>
              <a:gd name="connsiteY6" fmla="*/ 967383 h 967383"/>
              <a:gd name="connsiteX7" fmla="*/ 0 w 3648585"/>
              <a:gd name="connsiteY7" fmla="*/ 870645 h 967383"/>
              <a:gd name="connsiteX8" fmla="*/ 0 w 3648585"/>
              <a:gd name="connsiteY8" fmla="*/ 96738 h 96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48585" h="967383">
                <a:moveTo>
                  <a:pt x="0" y="96738"/>
                </a:moveTo>
                <a:cubicBezTo>
                  <a:pt x="0" y="43311"/>
                  <a:pt x="43311" y="0"/>
                  <a:pt x="96738" y="0"/>
                </a:cubicBezTo>
                <a:lnTo>
                  <a:pt x="3551847" y="0"/>
                </a:lnTo>
                <a:cubicBezTo>
                  <a:pt x="3605274" y="0"/>
                  <a:pt x="3648585" y="43311"/>
                  <a:pt x="3648585" y="96738"/>
                </a:cubicBezTo>
                <a:lnTo>
                  <a:pt x="3648585" y="870645"/>
                </a:lnTo>
                <a:cubicBezTo>
                  <a:pt x="3648585" y="924072"/>
                  <a:pt x="3605274" y="967383"/>
                  <a:pt x="3551847" y="967383"/>
                </a:cubicBezTo>
                <a:lnTo>
                  <a:pt x="96738" y="967383"/>
                </a:lnTo>
                <a:cubicBezTo>
                  <a:pt x="43311" y="967383"/>
                  <a:pt x="0" y="924072"/>
                  <a:pt x="0" y="870645"/>
                </a:cubicBezTo>
                <a:lnTo>
                  <a:pt x="0" y="96738"/>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60719" tIns="49924" rIns="60719" bIns="49924" numCol="1" spcCol="1270" anchor="ctr" anchorCtr="1">
            <a:noAutofit/>
          </a:bodyPr>
          <a:lstStyle/>
          <a:p>
            <a:pPr marL="0" lvl="0" indent="0" defTabSz="755650">
              <a:lnSpc>
                <a:spcPct val="114000"/>
              </a:lnSpc>
              <a:spcBef>
                <a:spcPct val="0"/>
              </a:spcBef>
              <a:spcAft>
                <a:spcPts val="600"/>
              </a:spcAft>
              <a:buNone/>
            </a:pPr>
            <a:r>
              <a:rPr lang="en-AU" sz="1600" kern="1200" dirty="0"/>
              <a:t>Uploading your </a:t>
            </a:r>
            <a:r>
              <a:rPr lang="en-AU" sz="1600" kern="1200" dirty="0">
                <a:latin typeface="Arial" panose="020B0604020202020204"/>
              </a:rPr>
              <a:t>audio</a:t>
            </a:r>
            <a:endParaRPr lang="en-AU" sz="1600" kern="1200" dirty="0"/>
          </a:p>
          <a:p>
            <a:pPr marL="0" lvl="0" indent="0" defTabSz="755650">
              <a:lnSpc>
                <a:spcPct val="114000"/>
              </a:lnSpc>
              <a:spcBef>
                <a:spcPct val="0"/>
              </a:spcBef>
              <a:spcAft>
                <a:spcPts val="600"/>
              </a:spcAft>
              <a:buNone/>
            </a:pPr>
            <a:r>
              <a:rPr lang="en-AU" sz="1600" kern="1200" dirty="0"/>
              <a:t>Click on ‘insert’ </a:t>
            </a:r>
          </a:p>
          <a:p>
            <a:pPr marL="0" lvl="0" indent="0" defTabSz="755650">
              <a:lnSpc>
                <a:spcPct val="114000"/>
              </a:lnSpc>
              <a:spcBef>
                <a:spcPct val="0"/>
              </a:spcBef>
              <a:spcAft>
                <a:spcPts val="600"/>
              </a:spcAft>
              <a:buNone/>
            </a:pPr>
            <a:r>
              <a:rPr lang="en-AU" sz="1600" kern="1200" dirty="0"/>
              <a:t>(top left of PowerPoint).</a:t>
            </a:r>
          </a:p>
        </p:txBody>
      </p:sp>
      <p:grpSp>
        <p:nvGrpSpPr>
          <p:cNvPr id="13" name="Group 12" descr="PowerPoint's 'Insert Audio' tool.">
            <a:extLst>
              <a:ext uri="{FF2B5EF4-FFF2-40B4-BE49-F238E27FC236}">
                <a16:creationId xmlns:a16="http://schemas.microsoft.com/office/drawing/2014/main" id="{70FEC6DB-07E5-75F5-6EA6-D32EE7A69BCB}"/>
              </a:ext>
            </a:extLst>
          </p:cNvPr>
          <p:cNvGrpSpPr/>
          <p:nvPr/>
        </p:nvGrpSpPr>
        <p:grpSpPr>
          <a:xfrm>
            <a:off x="7774296" y="2629553"/>
            <a:ext cx="967383" cy="967383"/>
            <a:chOff x="8187235" y="2629553"/>
            <a:chExt cx="967383" cy="967383"/>
          </a:xfrm>
        </p:grpSpPr>
        <p:sp>
          <p:nvSpPr>
            <p:cNvPr id="7" name="Rounded Rectangle 6">
              <a:extLst>
                <a:ext uri="{FF2B5EF4-FFF2-40B4-BE49-F238E27FC236}">
                  <a16:creationId xmlns:a16="http://schemas.microsoft.com/office/drawing/2014/main" id="{7B7424DD-9D1C-D6C0-38BF-D1BEAD09CF5A}"/>
                </a:ext>
              </a:extLst>
            </p:cNvPr>
            <p:cNvSpPr/>
            <p:nvPr/>
          </p:nvSpPr>
          <p:spPr>
            <a:xfrm>
              <a:off x="8187235" y="2629553"/>
              <a:ext cx="967383" cy="967383"/>
            </a:xfrm>
            <a:prstGeom prst="roundRect">
              <a:avLst>
                <a:gd name="adj" fmla="val 1667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92" name="Picture 91" descr="A black and white icon with a sound wave&#10;&#10;AI-generated content may be incorrect.">
              <a:extLst>
                <a:ext uri="{FF2B5EF4-FFF2-40B4-BE49-F238E27FC236}">
                  <a16:creationId xmlns:a16="http://schemas.microsoft.com/office/drawing/2014/main" id="{B7EABA17-6628-5320-4527-CEE39E4EAAFB}"/>
                </a:ext>
              </a:extLst>
            </p:cNvPr>
            <p:cNvPicPr>
              <a:picLocks noChangeAspect="1"/>
            </p:cNvPicPr>
            <p:nvPr/>
          </p:nvPicPr>
          <p:blipFill>
            <a:blip r:embed="rId3"/>
            <a:srcRect l="-4189" t="6250" r="-763" b="-316"/>
            <a:stretch>
              <a:fillRect/>
            </a:stretch>
          </p:blipFill>
          <p:spPr>
            <a:xfrm>
              <a:off x="8339226" y="2794734"/>
              <a:ext cx="679776" cy="663033"/>
            </a:xfrm>
            <a:prstGeom prst="rect">
              <a:avLst/>
            </a:prstGeom>
          </p:spPr>
        </p:pic>
      </p:grpSp>
      <p:sp>
        <p:nvSpPr>
          <p:cNvPr id="8" name="Freeform 7">
            <a:extLst>
              <a:ext uri="{FF2B5EF4-FFF2-40B4-BE49-F238E27FC236}">
                <a16:creationId xmlns:a16="http://schemas.microsoft.com/office/drawing/2014/main" id="{ABC13C2F-2EFD-9877-07A4-30CE2A719B76}"/>
              </a:ext>
            </a:extLst>
          </p:cNvPr>
          <p:cNvSpPr/>
          <p:nvPr/>
        </p:nvSpPr>
        <p:spPr>
          <a:xfrm>
            <a:off x="8882892" y="2629553"/>
            <a:ext cx="2952927" cy="967383"/>
          </a:xfrm>
          <a:custGeom>
            <a:avLst/>
            <a:gdLst>
              <a:gd name="connsiteX0" fmla="*/ 0 w 2623158"/>
              <a:gd name="connsiteY0" fmla="*/ 161263 h 967383"/>
              <a:gd name="connsiteX1" fmla="*/ 161263 w 2623158"/>
              <a:gd name="connsiteY1" fmla="*/ 0 h 967383"/>
              <a:gd name="connsiteX2" fmla="*/ 2461895 w 2623158"/>
              <a:gd name="connsiteY2" fmla="*/ 0 h 967383"/>
              <a:gd name="connsiteX3" fmla="*/ 2623158 w 2623158"/>
              <a:gd name="connsiteY3" fmla="*/ 161263 h 967383"/>
              <a:gd name="connsiteX4" fmla="*/ 2623158 w 2623158"/>
              <a:gd name="connsiteY4" fmla="*/ 806120 h 967383"/>
              <a:gd name="connsiteX5" fmla="*/ 2461895 w 2623158"/>
              <a:gd name="connsiteY5" fmla="*/ 967383 h 967383"/>
              <a:gd name="connsiteX6" fmla="*/ 161263 w 2623158"/>
              <a:gd name="connsiteY6" fmla="*/ 967383 h 967383"/>
              <a:gd name="connsiteX7" fmla="*/ 0 w 2623158"/>
              <a:gd name="connsiteY7" fmla="*/ 806120 h 967383"/>
              <a:gd name="connsiteX8" fmla="*/ 0 w 2623158"/>
              <a:gd name="connsiteY8" fmla="*/ 161263 h 96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3158" h="967383">
                <a:moveTo>
                  <a:pt x="0" y="161263"/>
                </a:moveTo>
                <a:cubicBezTo>
                  <a:pt x="0" y="72200"/>
                  <a:pt x="72200" y="0"/>
                  <a:pt x="161263" y="0"/>
                </a:cubicBezTo>
                <a:lnTo>
                  <a:pt x="2461895" y="0"/>
                </a:lnTo>
                <a:cubicBezTo>
                  <a:pt x="2550958" y="0"/>
                  <a:pt x="2623158" y="72200"/>
                  <a:pt x="2623158" y="161263"/>
                </a:cubicBezTo>
                <a:lnTo>
                  <a:pt x="2623158" y="806120"/>
                </a:lnTo>
                <a:cubicBezTo>
                  <a:pt x="2623158" y="895183"/>
                  <a:pt x="2550958" y="967383"/>
                  <a:pt x="2461895" y="967383"/>
                </a:cubicBezTo>
                <a:lnTo>
                  <a:pt x="161263" y="967383"/>
                </a:lnTo>
                <a:cubicBezTo>
                  <a:pt x="72200" y="967383"/>
                  <a:pt x="0" y="895183"/>
                  <a:pt x="0" y="806120"/>
                </a:cubicBezTo>
                <a:lnTo>
                  <a:pt x="0" y="161263"/>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912" tIns="153912" rIns="153912" bIns="153912" numCol="1" spcCol="1270" anchor="ctr" anchorCtr="1">
            <a:noAutofit/>
          </a:bodyPr>
          <a:lstStyle/>
          <a:p>
            <a:pPr marL="0" lvl="0" indent="0" defTabSz="666750">
              <a:lnSpc>
                <a:spcPct val="114000"/>
              </a:lnSpc>
              <a:spcBef>
                <a:spcPct val="0"/>
              </a:spcBef>
              <a:spcAft>
                <a:spcPts val="600"/>
              </a:spcAft>
              <a:buNone/>
            </a:pPr>
            <a:r>
              <a:rPr lang="en-AU" sz="1600" kern="1200" dirty="0"/>
              <a:t>Use this button to upload audio</a:t>
            </a:r>
          </a:p>
        </p:txBody>
      </p:sp>
      <p:grpSp>
        <p:nvGrpSpPr>
          <p:cNvPr id="15" name="Group 14" descr="'Test audio' button.">
            <a:extLst>
              <a:ext uri="{FF2B5EF4-FFF2-40B4-BE49-F238E27FC236}">
                <a16:creationId xmlns:a16="http://schemas.microsoft.com/office/drawing/2014/main" id="{250D179D-38F8-CE9A-0C6F-12F8E2189241}"/>
              </a:ext>
            </a:extLst>
          </p:cNvPr>
          <p:cNvGrpSpPr/>
          <p:nvPr/>
        </p:nvGrpSpPr>
        <p:grpSpPr>
          <a:xfrm>
            <a:off x="7774296" y="3713022"/>
            <a:ext cx="967383" cy="967383"/>
            <a:chOff x="8187235" y="3713022"/>
            <a:chExt cx="967383" cy="967383"/>
          </a:xfrm>
        </p:grpSpPr>
        <p:sp>
          <p:nvSpPr>
            <p:cNvPr id="10" name="Rounded Rectangle 9">
              <a:extLst>
                <a:ext uri="{FF2B5EF4-FFF2-40B4-BE49-F238E27FC236}">
                  <a16:creationId xmlns:a16="http://schemas.microsoft.com/office/drawing/2014/main" id="{A0839EE3-74E7-3677-7A7A-10F7FDB906C2}"/>
                </a:ext>
              </a:extLst>
            </p:cNvPr>
            <p:cNvSpPr/>
            <p:nvPr/>
          </p:nvSpPr>
          <p:spPr>
            <a:xfrm>
              <a:off x="8187235" y="3713022"/>
              <a:ext cx="967383" cy="967383"/>
            </a:xfrm>
            <a:prstGeom prst="roundRect">
              <a:avLst>
                <a:gd name="adj" fmla="val 16670"/>
              </a:avLst>
            </a:pr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a:lstStyle/>
            <a:p>
              <a:endParaRPr lang="en-US"/>
            </a:p>
          </p:txBody>
        </p:sp>
        <p:pic>
          <p:nvPicPr>
            <p:cNvPr id="335" name="Picture 334" descr="A grey circle with a speaker icon&#10;&#10;AI-generated content may be incorrect.">
              <a:extLst>
                <a:ext uri="{FF2B5EF4-FFF2-40B4-BE49-F238E27FC236}">
                  <a16:creationId xmlns:a16="http://schemas.microsoft.com/office/drawing/2014/main" id="{A1CB88F1-B3ED-CAAB-EB4C-8220B633A327}"/>
                </a:ext>
              </a:extLst>
            </p:cNvPr>
            <p:cNvPicPr>
              <a:picLocks noChangeAspect="1"/>
            </p:cNvPicPr>
            <p:nvPr/>
          </p:nvPicPr>
          <p:blipFill>
            <a:blip r:embed="rId4"/>
            <a:srcRect t="1615" r="1490" b="6400"/>
            <a:stretch>
              <a:fillRect/>
            </a:stretch>
          </p:blipFill>
          <p:spPr>
            <a:xfrm>
              <a:off x="8306498" y="3836908"/>
              <a:ext cx="728857" cy="719611"/>
            </a:xfrm>
            <a:prstGeom prst="rect">
              <a:avLst/>
            </a:prstGeom>
          </p:spPr>
        </p:pic>
      </p:grpSp>
      <p:sp>
        <p:nvSpPr>
          <p:cNvPr id="12" name="Freeform 11">
            <a:extLst>
              <a:ext uri="{FF2B5EF4-FFF2-40B4-BE49-F238E27FC236}">
                <a16:creationId xmlns:a16="http://schemas.microsoft.com/office/drawing/2014/main" id="{AF9C46C7-3C2F-F0AB-3F67-90BD655AA3FD}"/>
              </a:ext>
            </a:extLst>
          </p:cNvPr>
          <p:cNvSpPr/>
          <p:nvPr/>
        </p:nvSpPr>
        <p:spPr>
          <a:xfrm>
            <a:off x="8882892" y="3713022"/>
            <a:ext cx="2952927" cy="967383"/>
          </a:xfrm>
          <a:custGeom>
            <a:avLst/>
            <a:gdLst>
              <a:gd name="connsiteX0" fmla="*/ 0 w 2623158"/>
              <a:gd name="connsiteY0" fmla="*/ 161263 h 967383"/>
              <a:gd name="connsiteX1" fmla="*/ 161263 w 2623158"/>
              <a:gd name="connsiteY1" fmla="*/ 0 h 967383"/>
              <a:gd name="connsiteX2" fmla="*/ 2461895 w 2623158"/>
              <a:gd name="connsiteY2" fmla="*/ 0 h 967383"/>
              <a:gd name="connsiteX3" fmla="*/ 2623158 w 2623158"/>
              <a:gd name="connsiteY3" fmla="*/ 161263 h 967383"/>
              <a:gd name="connsiteX4" fmla="*/ 2623158 w 2623158"/>
              <a:gd name="connsiteY4" fmla="*/ 806120 h 967383"/>
              <a:gd name="connsiteX5" fmla="*/ 2461895 w 2623158"/>
              <a:gd name="connsiteY5" fmla="*/ 967383 h 967383"/>
              <a:gd name="connsiteX6" fmla="*/ 161263 w 2623158"/>
              <a:gd name="connsiteY6" fmla="*/ 967383 h 967383"/>
              <a:gd name="connsiteX7" fmla="*/ 0 w 2623158"/>
              <a:gd name="connsiteY7" fmla="*/ 806120 h 967383"/>
              <a:gd name="connsiteX8" fmla="*/ 0 w 2623158"/>
              <a:gd name="connsiteY8" fmla="*/ 161263 h 967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23158" h="967383">
                <a:moveTo>
                  <a:pt x="0" y="161263"/>
                </a:moveTo>
                <a:cubicBezTo>
                  <a:pt x="0" y="72200"/>
                  <a:pt x="72200" y="0"/>
                  <a:pt x="161263" y="0"/>
                </a:cubicBezTo>
                <a:lnTo>
                  <a:pt x="2461895" y="0"/>
                </a:lnTo>
                <a:cubicBezTo>
                  <a:pt x="2550958" y="0"/>
                  <a:pt x="2623158" y="72200"/>
                  <a:pt x="2623158" y="161263"/>
                </a:cubicBezTo>
                <a:lnTo>
                  <a:pt x="2623158" y="806120"/>
                </a:lnTo>
                <a:cubicBezTo>
                  <a:pt x="2623158" y="895183"/>
                  <a:pt x="2550958" y="967383"/>
                  <a:pt x="2461895" y="967383"/>
                </a:cubicBezTo>
                <a:lnTo>
                  <a:pt x="161263" y="967383"/>
                </a:lnTo>
                <a:cubicBezTo>
                  <a:pt x="72200" y="967383"/>
                  <a:pt x="0" y="895183"/>
                  <a:pt x="0" y="806120"/>
                </a:cubicBezTo>
                <a:lnTo>
                  <a:pt x="0" y="161263"/>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53912" tIns="153912" rIns="153912" bIns="153912" numCol="1" spcCol="1270" anchor="ctr" anchorCtr="1">
            <a:noAutofit/>
          </a:bodyPr>
          <a:lstStyle/>
          <a:p>
            <a:pPr marL="0" lvl="0" indent="0" defTabSz="666750" rtl="0">
              <a:lnSpc>
                <a:spcPct val="114000"/>
              </a:lnSpc>
              <a:spcBef>
                <a:spcPct val="0"/>
              </a:spcBef>
              <a:spcAft>
                <a:spcPts val="600"/>
              </a:spcAft>
              <a:buNone/>
            </a:pPr>
            <a:r>
              <a:rPr lang="en-AU" sz="1600" kern="1200">
                <a:latin typeface="Arial" panose="020B0604020202020204"/>
              </a:rPr>
              <a:t>Once uploaded, you will see this icon. Click it to test the audio you uploaded.</a:t>
            </a:r>
          </a:p>
        </p:txBody>
      </p:sp>
      <p:pic>
        <p:nvPicPr>
          <p:cNvPr id="9" name="Picture 8">
            <a:extLst>
              <a:ext uri="{FF2B5EF4-FFF2-40B4-BE49-F238E27FC236}">
                <a16:creationId xmlns:a16="http://schemas.microsoft.com/office/drawing/2014/main" id="{A36735A9-8E44-70F5-984A-3E8AF96A976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41769" y="4692232"/>
            <a:ext cx="1949369" cy="2828647"/>
          </a:xfrm>
          <a:prstGeom prst="rect">
            <a:avLst/>
          </a:prstGeom>
        </p:spPr>
      </p:pic>
      <p:sp>
        <p:nvSpPr>
          <p:cNvPr id="3" name="Slide Number Placeholder 2">
            <a:extLst>
              <a:ext uri="{FF2B5EF4-FFF2-40B4-BE49-F238E27FC236}">
                <a16:creationId xmlns:a16="http://schemas.microsoft.com/office/drawing/2014/main" id="{4285DA38-6B61-384D-C731-9EBEFA03295D}"/>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494229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C98CF205-AA1E-D40F-36BD-F21BD1B2EDC0}"/>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DFA84B-BF56-FC28-FB9B-D5057AA9712A}"/>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62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FED874D-E6C0-CF0B-D583-A5EECFD631DB}"/>
              </a:ext>
            </a:extLst>
          </p:cNvPr>
          <p:cNvSpPr>
            <a:spLocks noGrp="1"/>
          </p:cNvSpPr>
          <p:nvPr>
            <p:ph type="title"/>
          </p:nvPr>
        </p:nvSpPr>
        <p:spPr/>
        <p:txBody>
          <a:bodyPr/>
          <a:lstStyle/>
          <a:p>
            <a:r>
              <a:rPr lang="en-AU" dirty="0">
                <a:latin typeface="+mj-lt"/>
              </a:rPr>
              <a:t>Writing prompt </a:t>
            </a:r>
            <a:r>
              <a:rPr lang="en-AU" dirty="0"/>
              <a:t>response</a:t>
            </a:r>
            <a:endParaRPr lang="en-AU" dirty="0">
              <a:latin typeface="+mj-lt"/>
            </a:endParaRPr>
          </a:p>
        </p:txBody>
      </p:sp>
      <p:sp>
        <p:nvSpPr>
          <p:cNvPr id="13" name="Text Placeholder 12">
            <a:extLst>
              <a:ext uri="{FF2B5EF4-FFF2-40B4-BE49-F238E27FC236}">
                <a16:creationId xmlns:a16="http://schemas.microsoft.com/office/drawing/2014/main" id="{127C1AA0-5201-4DBE-C5DF-D27515828FD7}"/>
              </a:ext>
            </a:extLst>
          </p:cNvPr>
          <p:cNvSpPr>
            <a:spLocks noGrp="1"/>
          </p:cNvSpPr>
          <p:nvPr>
            <p:ph type="body" sz="quarter" idx="18"/>
          </p:nvPr>
        </p:nvSpPr>
        <p:spPr>
          <a:xfrm>
            <a:off x="360000" y="982520"/>
            <a:ext cx="11483998" cy="356423"/>
          </a:xfrm>
        </p:spPr>
        <p:txBody>
          <a:bodyPr/>
          <a:lstStyle/>
          <a:p>
            <a:r>
              <a:rPr lang="en-AU" i="1">
                <a:latin typeface="Arial"/>
                <a:cs typeface="Arial"/>
              </a:rPr>
              <a:t>PINCHED </a:t>
            </a:r>
            <a:r>
              <a:rPr lang="en-AU">
                <a:latin typeface="Arial"/>
                <a:cs typeface="Arial"/>
              </a:rPr>
              <a:t>by Melanie Tait – neutral script</a:t>
            </a:r>
            <a:endParaRPr lang="en-US"/>
          </a:p>
        </p:txBody>
      </p:sp>
      <p:pic>
        <p:nvPicPr>
          <p:cNvPr id="8" name="Picture 7">
            <a:extLst>
              <a:ext uri="{FF2B5EF4-FFF2-40B4-BE49-F238E27FC236}">
                <a16:creationId xmlns:a16="http://schemas.microsoft.com/office/drawing/2014/main" id="{8D34446F-51A3-5EF1-3BFF-7509278C0595}"/>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5205"/>
          <a:stretch>
            <a:fillRect/>
          </a:stretch>
        </p:blipFill>
        <p:spPr>
          <a:xfrm>
            <a:off x="9427134" y="485845"/>
            <a:ext cx="1432504" cy="1109926"/>
          </a:xfrm>
          <a:prstGeom prst="rect">
            <a:avLst/>
          </a:prstGeom>
          <a:ln>
            <a:noFill/>
          </a:ln>
        </p:spPr>
      </p:pic>
      <p:sp>
        <p:nvSpPr>
          <p:cNvPr id="5" name="Oval 4">
            <a:extLst>
              <a:ext uri="{FF2B5EF4-FFF2-40B4-BE49-F238E27FC236}">
                <a16:creationId xmlns:a16="http://schemas.microsoft.com/office/drawing/2014/main" id="{A1658967-57FC-4D37-7F59-C18126F5439E}"/>
              </a:ext>
            </a:extLst>
          </p:cNvPr>
          <p:cNvSpPr/>
          <p:nvPr/>
        </p:nvSpPr>
        <p:spPr>
          <a:xfrm>
            <a:off x="10753931" y="383267"/>
            <a:ext cx="1117250" cy="1035816"/>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2000">
                <a:solidFill>
                  <a:schemeClr val="tx1"/>
                </a:solidFill>
                <a:latin typeface="Arial" panose="020B0604020202020204"/>
              </a:rPr>
              <a:t>PJ18</a:t>
            </a:r>
            <a:endParaRPr lang="en-US"/>
          </a:p>
        </p:txBody>
      </p:sp>
      <p:sp>
        <p:nvSpPr>
          <p:cNvPr id="19" name="Rectangle: Rounded Corners 18">
            <a:extLst>
              <a:ext uri="{FF2B5EF4-FFF2-40B4-BE49-F238E27FC236}">
                <a16:creationId xmlns:a16="http://schemas.microsoft.com/office/drawing/2014/main" id="{152FE8F3-0B19-A37E-3446-10A319C05DFB}"/>
              </a:ext>
              <a:ext uri="{C183D7F6-B498-43B3-948B-1728B52AA6E4}">
                <adec:decorative xmlns:adec="http://schemas.microsoft.com/office/drawing/2017/decorative" val="0"/>
              </a:ext>
            </a:extLst>
          </p:cNvPr>
          <p:cNvSpPr/>
          <p:nvPr/>
        </p:nvSpPr>
        <p:spPr>
          <a:xfrm>
            <a:off x="348000" y="1471265"/>
            <a:ext cx="11495998" cy="545601"/>
          </a:xfrm>
          <a:prstGeom prst="roundRect">
            <a:avLst>
              <a:gd name="adj" fmla="val 17256"/>
            </a:avLst>
          </a:prstGeom>
          <a:solidFill>
            <a:srgbClr val="D4E09B"/>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r>
              <a:rPr lang="en-AU" sz="1800" b="1">
                <a:solidFill>
                  <a:schemeClr val="tx1"/>
                </a:solidFill>
                <a:latin typeface="+mj-lt"/>
              </a:rPr>
              <a:t>Write a short duologue about a young person facing a moment of pressure or judgment</a:t>
            </a:r>
          </a:p>
        </p:txBody>
      </p:sp>
      <p:sp>
        <p:nvSpPr>
          <p:cNvPr id="27" name="TextBox 26">
            <a:extLst>
              <a:ext uri="{FF2B5EF4-FFF2-40B4-BE49-F238E27FC236}">
                <a16:creationId xmlns:a16="http://schemas.microsoft.com/office/drawing/2014/main" id="{76329880-1A82-D55A-12BB-E8644FF8DA05}"/>
              </a:ext>
            </a:extLst>
          </p:cNvPr>
          <p:cNvSpPr txBox="1"/>
          <p:nvPr/>
        </p:nvSpPr>
        <p:spPr>
          <a:xfrm>
            <a:off x="449545" y="2286135"/>
            <a:ext cx="8779799" cy="3954925"/>
          </a:xfrm>
          <a:prstGeom prst="roundRect">
            <a:avLst>
              <a:gd name="adj" fmla="val 5569"/>
            </a:avLst>
          </a:prstGeom>
          <a:noFill/>
          <a:ln w="76200">
            <a:solidFill>
              <a:srgbClr val="CCFF99"/>
            </a:solidFill>
          </a:ln>
        </p:spPr>
        <p:txBody>
          <a:bodyPr wrap="square" lIns="180000" tIns="180000" rIns="180000" bIns="180000" rtlCol="0">
            <a:noAutofit/>
          </a:bodyPr>
          <a:lstStyle/>
          <a:p>
            <a:pPr algn="l"/>
            <a:r>
              <a:rPr lang="en-AU" sz="1800" dirty="0"/>
              <a:t>Click to add text</a:t>
            </a:r>
          </a:p>
        </p:txBody>
      </p:sp>
      <p:sp>
        <p:nvSpPr>
          <p:cNvPr id="20" name="Forme libre 4">
            <a:extLst>
              <a:ext uri="{FF2B5EF4-FFF2-40B4-BE49-F238E27FC236}">
                <a16:creationId xmlns:a16="http://schemas.microsoft.com/office/drawing/2014/main" id="{937A364A-7AE7-653B-A774-CC546028C93D}"/>
              </a:ext>
              <a:ext uri="{C183D7F6-B498-43B3-948B-1728B52AA6E4}">
                <adec:decorative xmlns:adec="http://schemas.microsoft.com/office/drawing/2017/decorative" val="1"/>
              </a:ext>
            </a:extLst>
          </p:cNvPr>
          <p:cNvSpPr/>
          <p:nvPr/>
        </p:nvSpPr>
        <p:spPr>
          <a:xfrm>
            <a:off x="9378886" y="2243750"/>
            <a:ext cx="2465112" cy="2370500"/>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23" name="Forme libre 7">
            <a:extLst>
              <a:ext uri="{FF2B5EF4-FFF2-40B4-BE49-F238E27FC236}">
                <a16:creationId xmlns:a16="http://schemas.microsoft.com/office/drawing/2014/main" id="{A8DEC91A-76FC-C35B-1571-D658C1E3200E}"/>
              </a:ext>
              <a:ext uri="{C183D7F6-B498-43B3-948B-1728B52AA6E4}">
                <adec:decorative xmlns:adec="http://schemas.microsoft.com/office/drawing/2017/decorative" val="1"/>
              </a:ext>
            </a:extLst>
          </p:cNvPr>
          <p:cNvSpPr/>
          <p:nvPr/>
        </p:nvSpPr>
        <p:spPr>
          <a:xfrm>
            <a:off x="9557748" y="2702102"/>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4" name="TextBox 36">
            <a:extLst>
              <a:ext uri="{FF2B5EF4-FFF2-40B4-BE49-F238E27FC236}">
                <a16:creationId xmlns:a16="http://schemas.microsoft.com/office/drawing/2014/main" id="{9FB3E0FF-3110-D7A0-CFF8-092D463FA2C3}"/>
              </a:ext>
            </a:extLst>
          </p:cNvPr>
          <p:cNvSpPr txBox="1"/>
          <p:nvPr/>
        </p:nvSpPr>
        <p:spPr>
          <a:xfrm>
            <a:off x="10095137" y="2559170"/>
            <a:ext cx="1321846" cy="646331"/>
          </a:xfrm>
          <a:prstGeom prst="rect">
            <a:avLst/>
          </a:prstGeom>
          <a:noFill/>
        </p:spPr>
        <p:txBody>
          <a:bodyPr wrap="square" lIns="0" tIns="45720" rIns="0" bIns="45720" rtlCol="0" anchor="ctr">
            <a:spAutoFit/>
          </a:bodyPr>
          <a:lstStyle/>
          <a:p>
            <a:r>
              <a:rPr lang="en-US" sz="1200" b="1" noProof="1"/>
              <a:t>I have included indications of subtext</a:t>
            </a:r>
            <a:endParaRPr lang="en-US" sz="1200" b="1" noProof="1">
              <a:cs typeface="Arial"/>
            </a:endParaRPr>
          </a:p>
        </p:txBody>
      </p:sp>
      <p:sp>
        <p:nvSpPr>
          <p:cNvPr id="25" name="Forme libre 12">
            <a:extLst>
              <a:ext uri="{FF2B5EF4-FFF2-40B4-BE49-F238E27FC236}">
                <a16:creationId xmlns:a16="http://schemas.microsoft.com/office/drawing/2014/main" id="{CCCA0A43-8AA9-3BC6-FC48-4CE9A023D126}"/>
              </a:ext>
              <a:ext uri="{C183D7F6-B498-43B3-948B-1728B52AA6E4}">
                <adec:decorative xmlns:adec="http://schemas.microsoft.com/office/drawing/2017/decorative" val="1"/>
              </a:ext>
            </a:extLst>
          </p:cNvPr>
          <p:cNvSpPr/>
          <p:nvPr/>
        </p:nvSpPr>
        <p:spPr>
          <a:xfrm>
            <a:off x="9557748" y="3643407"/>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8" name="TextBox 36">
            <a:extLst>
              <a:ext uri="{FF2B5EF4-FFF2-40B4-BE49-F238E27FC236}">
                <a16:creationId xmlns:a16="http://schemas.microsoft.com/office/drawing/2014/main" id="{B626F240-72A0-BD65-CF01-27CED2E757F1}"/>
              </a:ext>
            </a:extLst>
          </p:cNvPr>
          <p:cNvSpPr txBox="1"/>
          <p:nvPr/>
        </p:nvSpPr>
        <p:spPr>
          <a:xfrm>
            <a:off x="10053817" y="3339055"/>
            <a:ext cx="1321846" cy="1015663"/>
          </a:xfrm>
          <a:prstGeom prst="rect">
            <a:avLst/>
          </a:prstGeom>
          <a:noFill/>
        </p:spPr>
        <p:txBody>
          <a:bodyPr wrap="square" lIns="0" tIns="45720" rIns="0" bIns="45720" rtlCol="0" anchor="ctr">
            <a:spAutoFit/>
          </a:bodyPr>
          <a:lstStyle/>
          <a:p>
            <a:r>
              <a:rPr lang="en-US" sz="1200" b="1" noProof="1"/>
              <a:t>I have provided the space for designers to interpret these indications</a:t>
            </a:r>
            <a:endParaRPr lang="en-US"/>
          </a:p>
        </p:txBody>
      </p:sp>
      <p:pic>
        <p:nvPicPr>
          <p:cNvPr id="22" name="Graphique 34" descr="Checkmark avec un remplissage uni">
            <a:extLst>
              <a:ext uri="{FF2B5EF4-FFF2-40B4-BE49-F238E27FC236}">
                <a16:creationId xmlns:a16="http://schemas.microsoft.com/office/drawing/2014/main" id="{9C24E2F3-9896-4910-6176-E85D6425151A}"/>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383806" y="2466837"/>
            <a:ext cx="369332" cy="369332"/>
          </a:xfrm>
          <a:prstGeom prst="rect">
            <a:avLst/>
          </a:prstGeom>
        </p:spPr>
      </p:pic>
      <p:sp>
        <p:nvSpPr>
          <p:cNvPr id="21" name="ZoneTexte 19">
            <a:extLst>
              <a:ext uri="{FF2B5EF4-FFF2-40B4-BE49-F238E27FC236}">
                <a16:creationId xmlns:a16="http://schemas.microsoft.com/office/drawing/2014/main" id="{3CCAA7BA-DD44-0FB1-958D-B70418123596}"/>
              </a:ext>
            </a:extLst>
          </p:cNvPr>
          <p:cNvSpPr txBox="1"/>
          <p:nvPr/>
        </p:nvSpPr>
        <p:spPr>
          <a:xfrm rot="5400000">
            <a:off x="10766574" y="3333577"/>
            <a:ext cx="1553630" cy="461665"/>
          </a:xfrm>
          <a:prstGeom prst="rect">
            <a:avLst/>
          </a:prstGeom>
          <a:noFill/>
        </p:spPr>
        <p:txBody>
          <a:bodyPr wrap="square" rtlCol="0" anchor="ctr">
            <a:spAutoFit/>
          </a:bodyPr>
          <a:lstStyle/>
          <a:p>
            <a:pPr algn="ctr"/>
            <a:r>
              <a:rPr lang="fr-FR" b="1">
                <a:solidFill>
                  <a:schemeClr val="bg2">
                    <a:lumMod val="50000"/>
                  </a:schemeClr>
                </a:solidFill>
              </a:rPr>
              <a:t>Checklist</a:t>
            </a:r>
          </a:p>
        </p:txBody>
      </p:sp>
      <p:sp>
        <p:nvSpPr>
          <p:cNvPr id="18" name="Slide Number Placeholder 2">
            <a:extLst>
              <a:ext uri="{FF2B5EF4-FFF2-40B4-BE49-F238E27FC236}">
                <a16:creationId xmlns:a16="http://schemas.microsoft.com/office/drawing/2014/main" id="{28138EEB-D2B7-58F0-8482-B260CC2DAF52}"/>
              </a:ext>
              <a:ext uri="{C183D7F6-B498-43B3-948B-1728B52AA6E4}">
                <adec:decorative xmlns:adec="http://schemas.microsoft.com/office/drawing/2017/decorative" val="1"/>
              </a:ext>
            </a:extLst>
          </p:cNvPr>
          <p:cNvSpPr txBox="1">
            <a:spLocks/>
          </p:cNvSpPr>
          <p:nvPr/>
        </p:nvSpPr>
        <p:spPr>
          <a:xfrm>
            <a:off x="11124000" y="6516000"/>
            <a:ext cx="720000" cy="180000"/>
          </a:xfrm>
          <a:prstGeom prst="rect">
            <a:avLst/>
          </a:prstGeom>
        </p:spPr>
        <p:txBody>
          <a:bodyPr vert="horz" lIns="0" tIns="0" rIns="0" bIns="0" rtlCol="0" anchor="t"/>
          <a:lstStyle>
            <a:defPPr>
              <a:defRPr lang="en-US"/>
            </a:defPPr>
            <a:lvl1pPr marL="0" algn="r" defTabSz="609585" rtl="0" eaLnBrk="1" latinLnBrk="0" hangingPunct="1">
              <a:defRPr sz="12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a:defRPr/>
            </a:pPr>
            <a:fld id="{10A01DC5-1685-4615-8240-15192985C6A2}" type="slidenum">
              <a:rPr lang="en-AU" smtClean="0">
                <a:solidFill>
                  <a:srgbClr val="22272B"/>
                </a:solidFill>
                <a:latin typeface="Arial" panose="020B0604020202020204"/>
              </a:rPr>
              <a:pPr>
                <a:defRPr/>
              </a:pPr>
              <a:t>21</a:t>
            </a:fld>
            <a:endParaRPr lang="en-AU">
              <a:solidFill>
                <a:srgbClr val="22272B"/>
              </a:solidFill>
              <a:latin typeface="Arial" panose="020B0604020202020204"/>
            </a:endParaRPr>
          </a:p>
        </p:txBody>
      </p:sp>
    </p:spTree>
    <p:extLst>
      <p:ext uri="{BB962C8B-B14F-4D97-AF65-F5344CB8AC3E}">
        <p14:creationId xmlns:p14="http://schemas.microsoft.com/office/powerpoint/2010/main" val="2013131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a:extLst>
            <a:ext uri="{FF2B5EF4-FFF2-40B4-BE49-F238E27FC236}">
              <a16:creationId xmlns:a16="http://schemas.microsoft.com/office/drawing/2014/main" id="{240AE240-118F-2BFC-F003-63B4FA842CDF}"/>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4F276AD-31A0-EBF1-CD40-49B8C06832C4}"/>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0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EF3F1D4A-77EB-6091-AC63-6CF11D46C1B7}"/>
              </a:ext>
            </a:extLst>
          </p:cNvPr>
          <p:cNvSpPr>
            <a:spLocks noGrp="1"/>
          </p:cNvSpPr>
          <p:nvPr>
            <p:ph type="title"/>
          </p:nvPr>
        </p:nvSpPr>
        <p:spPr/>
        <p:txBody>
          <a:bodyPr/>
          <a:lstStyle/>
          <a:p>
            <a:r>
              <a:rPr lang="en-AU" dirty="0">
                <a:latin typeface="+mj-lt"/>
                <a:cs typeface="Arial"/>
              </a:rPr>
              <a:t>Elevator pitch reflection</a:t>
            </a:r>
            <a:endParaRPr lang="en-US" dirty="0"/>
          </a:p>
        </p:txBody>
      </p:sp>
      <p:sp>
        <p:nvSpPr>
          <p:cNvPr id="13" name="Text Placeholder 12">
            <a:extLst>
              <a:ext uri="{FF2B5EF4-FFF2-40B4-BE49-F238E27FC236}">
                <a16:creationId xmlns:a16="http://schemas.microsoft.com/office/drawing/2014/main" id="{A5EC6DC0-A8B6-2FC3-A5CF-A614287C2562}"/>
              </a:ext>
            </a:extLst>
          </p:cNvPr>
          <p:cNvSpPr>
            <a:spLocks noGrp="1"/>
          </p:cNvSpPr>
          <p:nvPr>
            <p:ph type="body" sz="quarter" idx="18"/>
          </p:nvPr>
        </p:nvSpPr>
        <p:spPr>
          <a:xfrm>
            <a:off x="360000" y="943212"/>
            <a:ext cx="11483998" cy="356423"/>
          </a:xfrm>
        </p:spPr>
        <p:txBody>
          <a:bodyPr/>
          <a:lstStyle/>
          <a:p>
            <a:r>
              <a:rPr lang="en-AU">
                <a:cs typeface="Arial"/>
              </a:rPr>
              <a:t>Selecting stories</a:t>
            </a:r>
          </a:p>
        </p:txBody>
      </p:sp>
      <p:sp>
        <p:nvSpPr>
          <p:cNvPr id="10" name="Oval 9">
            <a:extLst>
              <a:ext uri="{FF2B5EF4-FFF2-40B4-BE49-F238E27FC236}">
                <a16:creationId xmlns:a16="http://schemas.microsoft.com/office/drawing/2014/main" id="{C3AA54C4-EC45-989C-1A33-42A8BE6860E9}"/>
              </a:ext>
            </a:extLst>
          </p:cNvPr>
          <p:cNvSpPr/>
          <p:nvPr/>
        </p:nvSpPr>
        <p:spPr>
          <a:xfrm>
            <a:off x="10924518" y="360000"/>
            <a:ext cx="919480" cy="919480"/>
          </a:xfrm>
          <a:prstGeom prst="ellipse">
            <a:avLst/>
          </a:prstGeom>
          <a:solidFill>
            <a:schemeClr val="accent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chemeClr val="bg1"/>
                </a:solidFill>
                <a:latin typeface="Arial" panose="020B0604020202020204"/>
              </a:rPr>
              <a:t>PJ19</a:t>
            </a:r>
            <a:endParaRPr kumimoji="0" lang="en-GB" sz="1600" b="0" i="0" u="none" strike="noStrike" kern="1200" cap="none" spc="0" normalizeH="0" baseline="0" noProof="0">
              <a:ln>
                <a:noFill/>
              </a:ln>
              <a:solidFill>
                <a:schemeClr val="bg1"/>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77A88AD4-6C16-0EBF-455B-83EF5A077310}"/>
              </a:ext>
            </a:extLst>
          </p:cNvPr>
          <p:cNvSpPr txBox="1"/>
          <p:nvPr/>
        </p:nvSpPr>
        <p:spPr>
          <a:xfrm>
            <a:off x="359999" y="1404753"/>
            <a:ext cx="4873751" cy="545601"/>
          </a:xfrm>
          <a:prstGeom prst="rect">
            <a:avLst/>
          </a:prstGeom>
          <a:solidFill>
            <a:srgbClr val="FF97A8"/>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800" b="1" dirty="0">
                <a:solidFill>
                  <a:schemeClr val="tx1"/>
                </a:solidFill>
              </a:rPr>
              <a:t>Annotated script</a:t>
            </a:r>
            <a:endParaRPr lang="en-AU" sz="1800" b="1" kern="1200" dirty="0">
              <a:solidFill>
                <a:schemeClr val="tx1"/>
              </a:solidFill>
              <a:cs typeface="Arial"/>
            </a:endParaRPr>
          </a:p>
        </p:txBody>
      </p:sp>
      <p:sp>
        <p:nvSpPr>
          <p:cNvPr id="60" name="Rectangle 59">
            <a:extLst>
              <a:ext uri="{FF2B5EF4-FFF2-40B4-BE49-F238E27FC236}">
                <a16:creationId xmlns:a16="http://schemas.microsoft.com/office/drawing/2014/main" id="{8FCC2808-5E3C-AF8C-B56B-ED1F2FDA7AE4}"/>
              </a:ext>
            </a:extLst>
          </p:cNvPr>
          <p:cNvSpPr/>
          <p:nvPr/>
        </p:nvSpPr>
        <p:spPr>
          <a:xfrm>
            <a:off x="360000" y="1963150"/>
            <a:ext cx="4873751" cy="2316418"/>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5"/>
                </a:solidFill>
                <a:cs typeface="Arial"/>
              </a:rPr>
              <a:t>[Insert image here]</a:t>
            </a:r>
            <a:endParaRPr lang="en-US">
              <a:solidFill>
                <a:schemeClr val="accent5"/>
              </a:solidFill>
            </a:endParaRPr>
          </a:p>
        </p:txBody>
      </p:sp>
      <p:sp>
        <p:nvSpPr>
          <p:cNvPr id="5" name="Rectangle 4">
            <a:extLst>
              <a:ext uri="{FF2B5EF4-FFF2-40B4-BE49-F238E27FC236}">
                <a16:creationId xmlns:a16="http://schemas.microsoft.com/office/drawing/2014/main" id="{8AA855E2-0EF8-246A-1515-AB58F8CD013F}"/>
              </a:ext>
            </a:extLst>
          </p:cNvPr>
          <p:cNvSpPr/>
          <p:nvPr/>
        </p:nvSpPr>
        <p:spPr>
          <a:xfrm>
            <a:off x="360000" y="4282927"/>
            <a:ext cx="4873751" cy="2316417"/>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accent5"/>
                </a:solidFill>
                <a:cs typeface="Arial"/>
              </a:rPr>
              <a:t>[Insert image here]</a:t>
            </a:r>
            <a:endParaRPr lang="en-US">
              <a:solidFill>
                <a:schemeClr val="accent5"/>
              </a:solidFill>
            </a:endParaRPr>
          </a:p>
        </p:txBody>
      </p:sp>
      <p:sp>
        <p:nvSpPr>
          <p:cNvPr id="12" name="Rectangle: Rounded Corners 11">
            <a:extLst>
              <a:ext uri="{FF2B5EF4-FFF2-40B4-BE49-F238E27FC236}">
                <a16:creationId xmlns:a16="http://schemas.microsoft.com/office/drawing/2014/main" id="{E85754F5-1E26-A78C-8D71-E3FF42349B75}"/>
              </a:ext>
            </a:extLst>
          </p:cNvPr>
          <p:cNvSpPr/>
          <p:nvPr/>
        </p:nvSpPr>
        <p:spPr>
          <a:xfrm>
            <a:off x="5436269" y="1404753"/>
            <a:ext cx="6146131" cy="963981"/>
          </a:xfrm>
          <a:prstGeom prst="roundRect">
            <a:avLst/>
          </a:prstGeom>
          <a:solidFill>
            <a:schemeClr val="accent3">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AU" sz="1400">
                <a:solidFill>
                  <a:schemeClr val="tx1"/>
                </a:solidFill>
                <a:cs typeface="Arial"/>
              </a:rPr>
              <a:t>My peers identified script conventions that included…</a:t>
            </a:r>
          </a:p>
          <a:p>
            <a:pPr marL="285750" indent="-285750">
              <a:buFont typeface="Arial" panose="020B0604020202020204" pitchFamily="34" charset="0"/>
              <a:buChar char="•"/>
            </a:pPr>
            <a:endParaRPr lang="en-AU" sz="1400">
              <a:solidFill>
                <a:schemeClr val="tx1"/>
              </a:solidFill>
              <a:cs typeface="Arial"/>
            </a:endParaRPr>
          </a:p>
        </p:txBody>
      </p:sp>
      <p:sp>
        <p:nvSpPr>
          <p:cNvPr id="14" name="Rectangle: Rounded Corners 13">
            <a:extLst>
              <a:ext uri="{FF2B5EF4-FFF2-40B4-BE49-F238E27FC236}">
                <a16:creationId xmlns:a16="http://schemas.microsoft.com/office/drawing/2014/main" id="{EA23546B-CB47-078A-258F-380529FD6A7A}"/>
              </a:ext>
            </a:extLst>
          </p:cNvPr>
          <p:cNvSpPr/>
          <p:nvPr/>
        </p:nvSpPr>
        <p:spPr>
          <a:xfrm>
            <a:off x="5436269" y="2632235"/>
            <a:ext cx="6146130" cy="963981"/>
          </a:xfrm>
          <a:prstGeom prst="roundRect">
            <a:avLst/>
          </a:prstGeom>
          <a:solidFill>
            <a:schemeClr val="accent3">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AU" sz="1400" dirty="0">
                <a:solidFill>
                  <a:srgbClr val="22272B"/>
                </a:solidFill>
                <a:latin typeface="Arial"/>
              </a:rPr>
              <a:t>Peer feedback clarified/strengthened my ideas by…</a:t>
            </a:r>
          </a:p>
          <a:p>
            <a:pPr marL="342900" indent="-342900">
              <a:buFont typeface="Arial" panose="020B0604020202020204" pitchFamily="34" charset="0"/>
              <a:buChar char="•"/>
            </a:pPr>
            <a:endParaRPr lang="en-AU" dirty="0">
              <a:cs typeface="Arial"/>
            </a:endParaRPr>
          </a:p>
        </p:txBody>
      </p:sp>
      <p:sp>
        <p:nvSpPr>
          <p:cNvPr id="15" name="Rectangle: Rounded Corners 14">
            <a:extLst>
              <a:ext uri="{FF2B5EF4-FFF2-40B4-BE49-F238E27FC236}">
                <a16:creationId xmlns:a16="http://schemas.microsoft.com/office/drawing/2014/main" id="{B090C168-25EF-CDE8-EBCB-95F9F97EEC00}"/>
              </a:ext>
            </a:extLst>
          </p:cNvPr>
          <p:cNvSpPr/>
          <p:nvPr/>
        </p:nvSpPr>
        <p:spPr>
          <a:xfrm>
            <a:off x="5436268" y="3851526"/>
            <a:ext cx="6146131" cy="96398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t"/>
          <a:lstStyle/>
          <a:p>
            <a:r>
              <a:rPr lang="en-AU" sz="1400">
                <a:solidFill>
                  <a:srgbClr val="22272B"/>
                </a:solidFill>
                <a:cs typeface="Arial"/>
              </a:rPr>
              <a:t>By listening to others pitch their ideas I learned...</a:t>
            </a:r>
            <a:r>
              <a:rPr lang="en-AU" sz="1400">
                <a:cs typeface="Arial"/>
              </a:rPr>
              <a:t> </a:t>
            </a:r>
            <a:endParaRPr lang="en-AU" sz="1400">
              <a:solidFill>
                <a:srgbClr val="000000"/>
              </a:solidFill>
              <a:cs typeface="Arial"/>
            </a:endParaRPr>
          </a:p>
        </p:txBody>
      </p:sp>
      <p:pic>
        <p:nvPicPr>
          <p:cNvPr id="72" name="Picture 71">
            <a:extLst>
              <a:ext uri="{FF2B5EF4-FFF2-40B4-BE49-F238E27FC236}">
                <a16:creationId xmlns:a16="http://schemas.microsoft.com/office/drawing/2014/main" id="{99D406A2-7DD8-317D-F817-DFA0B8E2629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165291" y="5209541"/>
            <a:ext cx="2539054" cy="1488434"/>
          </a:xfrm>
          <a:prstGeom prst="rect">
            <a:avLst/>
          </a:prstGeom>
        </p:spPr>
      </p:pic>
      <p:sp>
        <p:nvSpPr>
          <p:cNvPr id="3" name="Slide Number Placeholder 2">
            <a:extLst>
              <a:ext uri="{FF2B5EF4-FFF2-40B4-BE49-F238E27FC236}">
                <a16:creationId xmlns:a16="http://schemas.microsoft.com/office/drawing/2014/main" id="{90E0E7A4-EA12-BD4B-1ED8-D2CE39305A14}"/>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22</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8609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DCF242AB-E76A-E71A-2CB9-4B1C0581C5B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A7EB37E-2EDF-E073-2384-2C775963811A}"/>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379"/>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28E8A1D0-D088-2416-C8DF-1C7814FEE407}"/>
              </a:ext>
            </a:extLst>
          </p:cNvPr>
          <p:cNvSpPr>
            <a:spLocks noGrp="1"/>
          </p:cNvSpPr>
          <p:nvPr>
            <p:ph type="title"/>
          </p:nvPr>
        </p:nvSpPr>
        <p:spPr/>
        <p:txBody>
          <a:bodyPr/>
          <a:lstStyle/>
          <a:p>
            <a:r>
              <a:rPr lang="en-AU">
                <a:latin typeface="+mj-lt"/>
                <a:cs typeface="Arial"/>
              </a:rPr>
              <a:t>Performer</a:t>
            </a:r>
            <a:endParaRPr lang="en-US"/>
          </a:p>
        </p:txBody>
      </p:sp>
      <p:sp>
        <p:nvSpPr>
          <p:cNvPr id="13" name="Text Placeholder 12">
            <a:extLst>
              <a:ext uri="{FF2B5EF4-FFF2-40B4-BE49-F238E27FC236}">
                <a16:creationId xmlns:a16="http://schemas.microsoft.com/office/drawing/2014/main" id="{6DC79E46-C610-86C5-2CEE-F8D8B160159B}"/>
              </a:ext>
            </a:extLst>
          </p:cNvPr>
          <p:cNvSpPr>
            <a:spLocks noGrp="1"/>
          </p:cNvSpPr>
          <p:nvPr>
            <p:ph type="body" sz="quarter" idx="18"/>
          </p:nvPr>
        </p:nvSpPr>
        <p:spPr>
          <a:xfrm>
            <a:off x="360000" y="982520"/>
            <a:ext cx="11483998" cy="356423"/>
          </a:xfrm>
        </p:spPr>
        <p:txBody>
          <a:bodyPr/>
          <a:lstStyle/>
          <a:p>
            <a:r>
              <a:rPr lang="en-AU"/>
              <a:t>Selecting stories – reflection</a:t>
            </a:r>
          </a:p>
        </p:txBody>
      </p:sp>
      <p:sp>
        <p:nvSpPr>
          <p:cNvPr id="7" name="Flowchart: Stored Data 6">
            <a:extLst>
              <a:ext uri="{FF2B5EF4-FFF2-40B4-BE49-F238E27FC236}">
                <a16:creationId xmlns:a16="http://schemas.microsoft.com/office/drawing/2014/main" id="{3E7BF70D-9C92-9826-F557-81C0834F1622}"/>
              </a:ext>
            </a:extLst>
          </p:cNvPr>
          <p:cNvSpPr/>
          <p:nvPr/>
        </p:nvSpPr>
        <p:spPr>
          <a:xfrm>
            <a:off x="9020175" y="360000"/>
            <a:ext cx="2227203" cy="919480"/>
          </a:xfrm>
          <a:prstGeom prst="flowChartOnlineStorag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dirty="0">
                <a:ln>
                  <a:noFill/>
                </a:ln>
                <a:solidFill>
                  <a:srgbClr val="22272B"/>
                </a:solidFill>
                <a:effectLst/>
                <a:uLnTx/>
                <a:uFillTx/>
                <a:latin typeface="Arial" panose="020B0604020202020204"/>
                <a:ea typeface="+mn-ea"/>
                <a:cs typeface="+mn-cs"/>
              </a:rPr>
              <a:t>Performer</a:t>
            </a:r>
          </a:p>
        </p:txBody>
      </p:sp>
      <p:sp>
        <p:nvSpPr>
          <p:cNvPr id="6" name="Oval 5">
            <a:extLst>
              <a:ext uri="{FF2B5EF4-FFF2-40B4-BE49-F238E27FC236}">
                <a16:creationId xmlns:a16="http://schemas.microsoft.com/office/drawing/2014/main" id="{322A38B4-840A-550B-51A6-99C40C535EED}"/>
              </a:ext>
            </a:extLst>
          </p:cNvPr>
          <p:cNvSpPr/>
          <p:nvPr/>
        </p:nvSpPr>
        <p:spPr>
          <a:xfrm>
            <a:off x="10924518" y="360000"/>
            <a:ext cx="919480" cy="919480"/>
          </a:xfrm>
          <a:prstGeom prst="ellips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rgbClr val="22272B"/>
                </a:solidFill>
                <a:latin typeface="Arial" panose="020B0604020202020204"/>
              </a:rPr>
              <a:t>PJ20</a:t>
            </a:r>
            <a:endParaRPr kumimoji="0" lang="en-GB" sz="18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0" name="Freeform: Shape 9">
            <a:extLst>
              <a:ext uri="{FF2B5EF4-FFF2-40B4-BE49-F238E27FC236}">
                <a16:creationId xmlns:a16="http://schemas.microsoft.com/office/drawing/2014/main" id="{9F6B13F8-5F00-113B-EF32-557156A3E7D7}"/>
              </a:ext>
              <a:ext uri="{C183D7F6-B498-43B3-948B-1728B52AA6E4}">
                <adec:decorative xmlns:adec="http://schemas.microsoft.com/office/drawing/2017/decorative" val="1"/>
              </a:ext>
            </a:extLst>
          </p:cNvPr>
          <p:cNvSpPr/>
          <p:nvPr/>
        </p:nvSpPr>
        <p:spPr>
          <a:xfrm>
            <a:off x="550701" y="1567087"/>
            <a:ext cx="11127525" cy="368122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sp>
        <p:nvSpPr>
          <p:cNvPr id="11" name="Freeform: Shape 10">
            <a:extLst>
              <a:ext uri="{FF2B5EF4-FFF2-40B4-BE49-F238E27FC236}">
                <a16:creationId xmlns:a16="http://schemas.microsoft.com/office/drawing/2014/main" id="{7D34CC14-71F9-3E83-1322-414832C9ACAC}"/>
              </a:ext>
            </a:extLst>
          </p:cNvPr>
          <p:cNvSpPr/>
          <p:nvPr/>
        </p:nvSpPr>
        <p:spPr>
          <a:xfrm>
            <a:off x="559361" y="5283223"/>
            <a:ext cx="11118865" cy="611433"/>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FFFF99"/>
          </a:solidFill>
          <a:ln w="57150">
            <a:solidFill>
              <a:srgbClr val="FFFF99"/>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the photograph of your reflection here</a:t>
            </a:r>
            <a:endParaRPr lang="en-US">
              <a:solidFill>
                <a:schemeClr val="accent5"/>
              </a:solidFill>
              <a:cs typeface="Arial" panose="020B0604020202020204"/>
            </a:endParaRPr>
          </a:p>
        </p:txBody>
      </p:sp>
      <p:pic>
        <p:nvPicPr>
          <p:cNvPr id="9" name="Picture 8">
            <a:extLst>
              <a:ext uri="{FF2B5EF4-FFF2-40B4-BE49-F238E27FC236}">
                <a16:creationId xmlns:a16="http://schemas.microsoft.com/office/drawing/2014/main" id="{259C79ED-4328-323E-DCA3-17B1C227E17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80885" y="4318929"/>
            <a:ext cx="2860414" cy="4052054"/>
          </a:xfrm>
          <a:prstGeom prst="rect">
            <a:avLst/>
          </a:prstGeom>
        </p:spPr>
      </p:pic>
      <p:sp>
        <p:nvSpPr>
          <p:cNvPr id="3" name="Slide Number Placeholder 2">
            <a:extLst>
              <a:ext uri="{FF2B5EF4-FFF2-40B4-BE49-F238E27FC236}">
                <a16:creationId xmlns:a16="http://schemas.microsoft.com/office/drawing/2014/main" id="{5BAC31CC-A204-830C-E4CA-315702BC3A9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23</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1571689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a:extLst>
            <a:ext uri="{FF2B5EF4-FFF2-40B4-BE49-F238E27FC236}">
              <a16:creationId xmlns:a16="http://schemas.microsoft.com/office/drawing/2014/main" id="{18F8C33A-7734-DD09-BAEA-6FE0C9C77E0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6CAA7B7-0E59-84F5-315D-6D2E05F4D187}"/>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0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3FB0151A-2C63-1BC0-EC29-AEAF958062A9}"/>
              </a:ext>
            </a:extLst>
          </p:cNvPr>
          <p:cNvSpPr>
            <a:spLocks noGrp="1"/>
          </p:cNvSpPr>
          <p:nvPr>
            <p:ph type="title"/>
          </p:nvPr>
        </p:nvSpPr>
        <p:spPr/>
        <p:txBody>
          <a:bodyPr/>
          <a:lstStyle/>
          <a:p>
            <a:r>
              <a:rPr lang="en-AU" dirty="0">
                <a:latin typeface="+mj-lt"/>
                <a:cs typeface="Arial"/>
              </a:rPr>
              <a:t>Director</a:t>
            </a:r>
            <a:endParaRPr lang="en-US" dirty="0"/>
          </a:p>
        </p:txBody>
      </p:sp>
      <p:sp>
        <p:nvSpPr>
          <p:cNvPr id="13" name="Text Placeholder 12">
            <a:extLst>
              <a:ext uri="{FF2B5EF4-FFF2-40B4-BE49-F238E27FC236}">
                <a16:creationId xmlns:a16="http://schemas.microsoft.com/office/drawing/2014/main" id="{1A0C5F2B-6030-ADD4-C445-719BB3AFE4E4}"/>
              </a:ext>
            </a:extLst>
          </p:cNvPr>
          <p:cNvSpPr>
            <a:spLocks noGrp="1"/>
          </p:cNvSpPr>
          <p:nvPr>
            <p:ph type="body" sz="quarter" idx="18"/>
          </p:nvPr>
        </p:nvSpPr>
        <p:spPr>
          <a:xfrm>
            <a:off x="360000" y="982520"/>
            <a:ext cx="11483998" cy="356423"/>
          </a:xfrm>
        </p:spPr>
        <p:txBody>
          <a:bodyPr/>
          <a:lstStyle/>
          <a:p>
            <a:r>
              <a:rPr lang="en-AU"/>
              <a:t>Selecting stories – reflection</a:t>
            </a:r>
          </a:p>
        </p:txBody>
      </p:sp>
      <p:sp>
        <p:nvSpPr>
          <p:cNvPr id="9" name="Flowchart: Stored Data 8">
            <a:extLst>
              <a:ext uri="{FF2B5EF4-FFF2-40B4-BE49-F238E27FC236}">
                <a16:creationId xmlns:a16="http://schemas.microsoft.com/office/drawing/2014/main" id="{0AAA5C59-6EC9-0677-633D-83BD78D54FD5}"/>
              </a:ext>
            </a:extLst>
          </p:cNvPr>
          <p:cNvSpPr/>
          <p:nvPr/>
        </p:nvSpPr>
        <p:spPr>
          <a:xfrm>
            <a:off x="9020175" y="360000"/>
            <a:ext cx="2227203" cy="919480"/>
          </a:xfrm>
          <a:prstGeom prst="flowChartOnlineStorag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Director</a:t>
            </a:r>
          </a:p>
        </p:txBody>
      </p:sp>
      <p:sp>
        <p:nvSpPr>
          <p:cNvPr id="7" name="Oval 6">
            <a:extLst>
              <a:ext uri="{FF2B5EF4-FFF2-40B4-BE49-F238E27FC236}">
                <a16:creationId xmlns:a16="http://schemas.microsoft.com/office/drawing/2014/main" id="{94577CF8-C8B0-204C-773F-C82CDC736F59}"/>
              </a:ext>
            </a:extLst>
          </p:cNvPr>
          <p:cNvSpPr/>
          <p:nvPr/>
        </p:nvSpPr>
        <p:spPr>
          <a:xfrm>
            <a:off x="10924518" y="360000"/>
            <a:ext cx="919480" cy="919480"/>
          </a:xfrm>
          <a:prstGeom prst="ellips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rgbClr val="22272B"/>
                </a:solidFill>
                <a:latin typeface="Arial" panose="020B0604020202020204"/>
              </a:rPr>
              <a:t>PJ21</a:t>
            </a:r>
            <a:endParaRPr kumimoji="0" lang="en-GB" sz="24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7AE83583-487F-B7C2-B77D-C9CF1F70C514}"/>
              </a:ext>
            </a:extLst>
          </p:cNvPr>
          <p:cNvSpPr/>
          <p:nvPr/>
        </p:nvSpPr>
        <p:spPr>
          <a:xfrm>
            <a:off x="559361" y="5283223"/>
            <a:ext cx="11118865" cy="611433"/>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EDDCD2"/>
          </a:solidFill>
          <a:ln w="57150">
            <a:solidFill>
              <a:srgbClr val="EDDCD2"/>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the photograph of your reflection here</a:t>
            </a:r>
            <a:endParaRPr lang="en-US">
              <a:solidFill>
                <a:schemeClr val="accent5"/>
              </a:solidFill>
              <a:cs typeface="Arial" panose="020B0604020202020204"/>
            </a:endParaRPr>
          </a:p>
        </p:txBody>
      </p:sp>
      <p:sp>
        <p:nvSpPr>
          <p:cNvPr id="14" name="Freeform: Shape 13">
            <a:extLst>
              <a:ext uri="{FF2B5EF4-FFF2-40B4-BE49-F238E27FC236}">
                <a16:creationId xmlns:a16="http://schemas.microsoft.com/office/drawing/2014/main" id="{D16E554C-3054-9FF4-7702-F3131D8A8751}"/>
              </a:ext>
              <a:ext uri="{C183D7F6-B498-43B3-948B-1728B52AA6E4}">
                <adec:decorative xmlns:adec="http://schemas.microsoft.com/office/drawing/2017/decorative" val="1"/>
              </a:ext>
            </a:extLst>
          </p:cNvPr>
          <p:cNvSpPr/>
          <p:nvPr/>
        </p:nvSpPr>
        <p:spPr>
          <a:xfrm>
            <a:off x="550701" y="1567087"/>
            <a:ext cx="11127525" cy="368122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EDDCD2"/>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pic>
        <p:nvPicPr>
          <p:cNvPr id="6" name="Picture 5">
            <a:extLst>
              <a:ext uri="{FF2B5EF4-FFF2-40B4-BE49-F238E27FC236}">
                <a16:creationId xmlns:a16="http://schemas.microsoft.com/office/drawing/2014/main" id="{F01FF6B7-5FF2-19BD-D446-01E3E44BE8B1}"/>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131096" y="4624552"/>
            <a:ext cx="3512636" cy="2094072"/>
          </a:xfrm>
          <a:prstGeom prst="rect">
            <a:avLst/>
          </a:prstGeom>
        </p:spPr>
      </p:pic>
      <p:sp>
        <p:nvSpPr>
          <p:cNvPr id="3" name="Slide Number Placeholder 2">
            <a:extLst>
              <a:ext uri="{FF2B5EF4-FFF2-40B4-BE49-F238E27FC236}">
                <a16:creationId xmlns:a16="http://schemas.microsoft.com/office/drawing/2014/main" id="{600177F6-6FCE-E9C5-57D6-4ED7514EA42F}"/>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720273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E09B"/>
        </a:solidFill>
        <a:effectLst/>
      </p:bgPr>
    </p:bg>
    <p:spTree>
      <p:nvGrpSpPr>
        <p:cNvPr id="1" name="">
          <a:extLst>
            <a:ext uri="{FF2B5EF4-FFF2-40B4-BE49-F238E27FC236}">
              <a16:creationId xmlns:a16="http://schemas.microsoft.com/office/drawing/2014/main" id="{C2BF1858-E60E-D21A-226D-28D8912739E3}"/>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B153D5C3-1B2B-F602-FEE0-CD749A2CD3DB}"/>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003"/>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FE90FFF2-0AC7-93F3-0BBC-C52C8C5FF4BB}"/>
              </a:ext>
            </a:extLst>
          </p:cNvPr>
          <p:cNvSpPr>
            <a:spLocks noGrp="1"/>
          </p:cNvSpPr>
          <p:nvPr>
            <p:ph type="title"/>
          </p:nvPr>
        </p:nvSpPr>
        <p:spPr/>
        <p:txBody>
          <a:bodyPr/>
          <a:lstStyle/>
          <a:p>
            <a:r>
              <a:rPr lang="en-AU" dirty="0">
                <a:latin typeface="+mj-lt"/>
                <a:cs typeface="Arial"/>
              </a:rPr>
              <a:t>Designer</a:t>
            </a:r>
            <a:endParaRPr lang="en-US" dirty="0"/>
          </a:p>
        </p:txBody>
      </p:sp>
      <p:sp>
        <p:nvSpPr>
          <p:cNvPr id="13" name="Text Placeholder 12">
            <a:extLst>
              <a:ext uri="{FF2B5EF4-FFF2-40B4-BE49-F238E27FC236}">
                <a16:creationId xmlns:a16="http://schemas.microsoft.com/office/drawing/2014/main" id="{29DB68F2-2695-77CD-B082-3DF9834272CF}"/>
              </a:ext>
            </a:extLst>
          </p:cNvPr>
          <p:cNvSpPr>
            <a:spLocks noGrp="1"/>
          </p:cNvSpPr>
          <p:nvPr>
            <p:ph type="body" sz="quarter" idx="18"/>
          </p:nvPr>
        </p:nvSpPr>
        <p:spPr>
          <a:xfrm>
            <a:off x="360000" y="982520"/>
            <a:ext cx="11483998" cy="356423"/>
          </a:xfrm>
        </p:spPr>
        <p:txBody>
          <a:bodyPr/>
          <a:lstStyle/>
          <a:p>
            <a:r>
              <a:rPr lang="en-AU"/>
              <a:t>Selecting stories – reflection</a:t>
            </a:r>
          </a:p>
        </p:txBody>
      </p:sp>
      <p:sp>
        <p:nvSpPr>
          <p:cNvPr id="7" name="Flowchart: Stored Data 6">
            <a:extLst>
              <a:ext uri="{FF2B5EF4-FFF2-40B4-BE49-F238E27FC236}">
                <a16:creationId xmlns:a16="http://schemas.microsoft.com/office/drawing/2014/main" id="{CE3C5E77-1A49-510B-5E09-7654E319B99E}"/>
              </a:ext>
            </a:extLst>
          </p:cNvPr>
          <p:cNvSpPr/>
          <p:nvPr/>
        </p:nvSpPr>
        <p:spPr>
          <a:xfrm>
            <a:off x="9020175" y="360000"/>
            <a:ext cx="2227203" cy="919480"/>
          </a:xfrm>
          <a:prstGeom prst="flowChartOnlineStorag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Designer</a:t>
            </a:r>
          </a:p>
        </p:txBody>
      </p:sp>
      <p:sp>
        <p:nvSpPr>
          <p:cNvPr id="6" name="Oval 5">
            <a:extLst>
              <a:ext uri="{FF2B5EF4-FFF2-40B4-BE49-F238E27FC236}">
                <a16:creationId xmlns:a16="http://schemas.microsoft.com/office/drawing/2014/main" id="{77E919F6-4413-3743-E53F-4FC68126F4DD}"/>
              </a:ext>
            </a:extLst>
          </p:cNvPr>
          <p:cNvSpPr/>
          <p:nvPr/>
        </p:nvSpPr>
        <p:spPr>
          <a:xfrm>
            <a:off x="10924518" y="360000"/>
            <a:ext cx="919480" cy="919480"/>
          </a:xfrm>
          <a:prstGeom prst="ellipse">
            <a:avLst/>
          </a:prstGeom>
          <a:solidFill>
            <a:srgbClr val="D4E09B"/>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rgbClr val="22272B"/>
                </a:solidFill>
                <a:latin typeface="Arial" panose="020B0604020202020204"/>
              </a:rPr>
              <a:t>PJ22</a:t>
            </a:r>
            <a:endParaRPr kumimoji="0" lang="en-GB" sz="18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473D847B-CA45-2126-5E22-E3A176BCFA69}"/>
              </a:ext>
              <a:ext uri="{C183D7F6-B498-43B3-948B-1728B52AA6E4}">
                <adec:decorative xmlns:adec="http://schemas.microsoft.com/office/drawing/2017/decorative" val="1"/>
              </a:ext>
            </a:extLst>
          </p:cNvPr>
          <p:cNvSpPr/>
          <p:nvPr/>
        </p:nvSpPr>
        <p:spPr>
          <a:xfrm>
            <a:off x="550701" y="1567087"/>
            <a:ext cx="11127525" cy="368122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sp>
        <p:nvSpPr>
          <p:cNvPr id="10" name="Freeform: Shape 9">
            <a:extLst>
              <a:ext uri="{FF2B5EF4-FFF2-40B4-BE49-F238E27FC236}">
                <a16:creationId xmlns:a16="http://schemas.microsoft.com/office/drawing/2014/main" id="{FD0DC9C5-3E8D-0793-44EF-0C8C099CA3CC}"/>
              </a:ext>
            </a:extLst>
          </p:cNvPr>
          <p:cNvSpPr/>
          <p:nvPr/>
        </p:nvSpPr>
        <p:spPr>
          <a:xfrm>
            <a:off x="559361" y="5283223"/>
            <a:ext cx="11118865" cy="611433"/>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D4E09B"/>
          </a:solidFill>
          <a:ln w="57150">
            <a:solidFill>
              <a:srgbClr val="D4E09B"/>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the photograph of your reflection here</a:t>
            </a:r>
            <a:endParaRPr lang="en-US">
              <a:solidFill>
                <a:schemeClr val="accent5"/>
              </a:solidFill>
              <a:cs typeface="Arial" panose="020B0604020202020204"/>
            </a:endParaRPr>
          </a:p>
        </p:txBody>
      </p:sp>
      <p:pic>
        <p:nvPicPr>
          <p:cNvPr id="9" name="Picture 8">
            <a:extLst>
              <a:ext uri="{FF2B5EF4-FFF2-40B4-BE49-F238E27FC236}">
                <a16:creationId xmlns:a16="http://schemas.microsoft.com/office/drawing/2014/main" id="{B776B50B-05F7-4F2F-0B3B-7B0169C4544A}"/>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0674" y="4508938"/>
            <a:ext cx="2189657" cy="3177430"/>
          </a:xfrm>
          <a:prstGeom prst="rect">
            <a:avLst/>
          </a:prstGeom>
        </p:spPr>
      </p:pic>
      <p:sp>
        <p:nvSpPr>
          <p:cNvPr id="3" name="Slide Number Placeholder 2">
            <a:extLst>
              <a:ext uri="{FF2B5EF4-FFF2-40B4-BE49-F238E27FC236}">
                <a16:creationId xmlns:a16="http://schemas.microsoft.com/office/drawing/2014/main" id="{EE7C8BD8-198B-BA1D-6AA5-3EE6FB16E5B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0342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EC7B4"/>
        </a:solidFill>
        <a:effectLst/>
      </p:bgPr>
    </p:bg>
    <p:spTree>
      <p:nvGrpSpPr>
        <p:cNvPr id="1" name="">
          <a:extLst>
            <a:ext uri="{FF2B5EF4-FFF2-40B4-BE49-F238E27FC236}">
              <a16:creationId xmlns:a16="http://schemas.microsoft.com/office/drawing/2014/main" id="{2AE7F496-3D1D-2500-395B-959C17D02E1E}"/>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12BFD6AB-2A68-CB13-DD97-727B7EC19A42}"/>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56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A77E32C5-8DE3-E109-DC12-CEDA3208C162}"/>
              </a:ext>
            </a:extLst>
          </p:cNvPr>
          <p:cNvSpPr>
            <a:spLocks noGrp="1"/>
          </p:cNvSpPr>
          <p:nvPr>
            <p:ph type="title"/>
          </p:nvPr>
        </p:nvSpPr>
        <p:spPr/>
        <p:txBody>
          <a:bodyPr/>
          <a:lstStyle/>
          <a:p>
            <a:r>
              <a:rPr lang="en-AU">
                <a:latin typeface="+mj-lt"/>
                <a:cs typeface="Arial"/>
              </a:rPr>
              <a:t>Audience</a:t>
            </a:r>
            <a:endParaRPr lang="en-US"/>
          </a:p>
        </p:txBody>
      </p:sp>
      <p:sp>
        <p:nvSpPr>
          <p:cNvPr id="13" name="Text Placeholder 12">
            <a:extLst>
              <a:ext uri="{FF2B5EF4-FFF2-40B4-BE49-F238E27FC236}">
                <a16:creationId xmlns:a16="http://schemas.microsoft.com/office/drawing/2014/main" id="{B4B40E6B-8C0E-56EB-FABE-D95914C2D133}"/>
              </a:ext>
            </a:extLst>
          </p:cNvPr>
          <p:cNvSpPr>
            <a:spLocks noGrp="1"/>
          </p:cNvSpPr>
          <p:nvPr>
            <p:ph type="body" sz="quarter" idx="18"/>
          </p:nvPr>
        </p:nvSpPr>
        <p:spPr>
          <a:xfrm>
            <a:off x="360000" y="982520"/>
            <a:ext cx="11483998" cy="356423"/>
          </a:xfrm>
        </p:spPr>
        <p:txBody>
          <a:bodyPr/>
          <a:lstStyle/>
          <a:p>
            <a:r>
              <a:rPr lang="en-AU"/>
              <a:t>Selecting stories – reflection</a:t>
            </a:r>
          </a:p>
        </p:txBody>
      </p:sp>
      <p:sp>
        <p:nvSpPr>
          <p:cNvPr id="7" name="Flowchart: Stored Data 6">
            <a:extLst>
              <a:ext uri="{FF2B5EF4-FFF2-40B4-BE49-F238E27FC236}">
                <a16:creationId xmlns:a16="http://schemas.microsoft.com/office/drawing/2014/main" id="{263A575A-A988-6CE0-8C41-AA3F4A03B458}"/>
              </a:ext>
            </a:extLst>
          </p:cNvPr>
          <p:cNvSpPr/>
          <p:nvPr/>
        </p:nvSpPr>
        <p:spPr>
          <a:xfrm>
            <a:off x="9020175" y="360000"/>
            <a:ext cx="2227203" cy="919480"/>
          </a:xfrm>
          <a:prstGeom prst="flowChartOnlineStorag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22272B"/>
                </a:solidFill>
                <a:effectLst/>
                <a:uLnTx/>
                <a:uFillTx/>
                <a:latin typeface="Arial" panose="020B0604020202020204"/>
                <a:ea typeface="+mn-ea"/>
                <a:cs typeface="+mn-cs"/>
              </a:rPr>
              <a:t>Audience</a:t>
            </a:r>
          </a:p>
        </p:txBody>
      </p:sp>
      <p:sp>
        <p:nvSpPr>
          <p:cNvPr id="6" name="Oval 5">
            <a:extLst>
              <a:ext uri="{FF2B5EF4-FFF2-40B4-BE49-F238E27FC236}">
                <a16:creationId xmlns:a16="http://schemas.microsoft.com/office/drawing/2014/main" id="{2F128C62-B13D-4666-5934-C0BF61CC8097}"/>
              </a:ext>
            </a:extLst>
          </p:cNvPr>
          <p:cNvSpPr/>
          <p:nvPr/>
        </p:nvSpPr>
        <p:spPr>
          <a:xfrm>
            <a:off x="10924518" y="360000"/>
            <a:ext cx="919480" cy="919480"/>
          </a:xfrm>
          <a:prstGeom prst="ellipse">
            <a:avLst/>
          </a:prstGeom>
          <a:solidFill>
            <a:srgbClr val="FEC7B4"/>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rgbClr val="22272B"/>
                </a:solidFill>
                <a:latin typeface="Arial" panose="020B0604020202020204"/>
              </a:rPr>
              <a:t>PJ23</a:t>
            </a:r>
            <a:endParaRPr kumimoji="0" lang="en-GB" sz="1800" b="0" i="0" u="none" strike="noStrike" kern="1200" cap="none" spc="0" normalizeH="0" baseline="0" noProof="0">
              <a:ln>
                <a:noFill/>
              </a:ln>
              <a:solidFill>
                <a:srgbClr val="22272B"/>
              </a:solidFill>
              <a:effectLst/>
              <a:uLnTx/>
              <a:uFillTx/>
              <a:latin typeface="Arial" panose="020B0604020202020204"/>
              <a:ea typeface="+mn-ea"/>
              <a:cs typeface="+mn-cs"/>
            </a:endParaRPr>
          </a:p>
        </p:txBody>
      </p:sp>
      <p:sp>
        <p:nvSpPr>
          <p:cNvPr id="11" name="Freeform: Shape 10">
            <a:extLst>
              <a:ext uri="{FF2B5EF4-FFF2-40B4-BE49-F238E27FC236}">
                <a16:creationId xmlns:a16="http://schemas.microsoft.com/office/drawing/2014/main" id="{DD04A7AE-DDDF-FE0D-9B97-D110A6012422}"/>
              </a:ext>
              <a:ext uri="{C183D7F6-B498-43B3-948B-1728B52AA6E4}">
                <adec:decorative xmlns:adec="http://schemas.microsoft.com/office/drawing/2017/decorative" val="1"/>
              </a:ext>
            </a:extLst>
          </p:cNvPr>
          <p:cNvSpPr/>
          <p:nvPr/>
        </p:nvSpPr>
        <p:spPr>
          <a:xfrm>
            <a:off x="550701" y="1567087"/>
            <a:ext cx="11127525" cy="3681221"/>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solidFill>
            <a:schemeClr val="bg1"/>
          </a:solidFill>
          <a:ln w="57150">
            <a:solidFill>
              <a:srgbClr val="FEC7B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endParaRPr lang="en-AU" sz="1600">
              <a:solidFill>
                <a:schemeClr val="tx1"/>
              </a:solidFill>
              <a:cs typeface="Arial"/>
            </a:endParaRPr>
          </a:p>
        </p:txBody>
      </p:sp>
      <p:sp>
        <p:nvSpPr>
          <p:cNvPr id="10" name="Freeform: Shape 9">
            <a:extLst>
              <a:ext uri="{FF2B5EF4-FFF2-40B4-BE49-F238E27FC236}">
                <a16:creationId xmlns:a16="http://schemas.microsoft.com/office/drawing/2014/main" id="{FE83DA5E-0F3D-CD65-4CE2-107FC842B00C}"/>
              </a:ext>
            </a:extLst>
          </p:cNvPr>
          <p:cNvSpPr/>
          <p:nvPr/>
        </p:nvSpPr>
        <p:spPr>
          <a:xfrm>
            <a:off x="559361" y="5283223"/>
            <a:ext cx="11118865" cy="611433"/>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FEC7B4"/>
          </a:solidFill>
          <a:ln w="57150">
            <a:solidFill>
              <a:srgbClr val="FEC7B4"/>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Upload the photograph of your reflection here</a:t>
            </a:r>
            <a:endParaRPr lang="en-US">
              <a:solidFill>
                <a:schemeClr val="accent5"/>
              </a:solidFill>
              <a:cs typeface="Arial" panose="020B0604020202020204"/>
            </a:endParaRPr>
          </a:p>
        </p:txBody>
      </p:sp>
      <p:pic>
        <p:nvPicPr>
          <p:cNvPr id="9" name="Picture 8">
            <a:extLst>
              <a:ext uri="{FF2B5EF4-FFF2-40B4-BE49-F238E27FC236}">
                <a16:creationId xmlns:a16="http://schemas.microsoft.com/office/drawing/2014/main" id="{2D923366-D2A0-64C4-119F-7D46AA18278D}"/>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57423" y="4321889"/>
            <a:ext cx="2007892" cy="2841155"/>
          </a:xfrm>
          <a:prstGeom prst="rect">
            <a:avLst/>
          </a:prstGeom>
        </p:spPr>
      </p:pic>
      <p:sp>
        <p:nvSpPr>
          <p:cNvPr id="3" name="Slide Number Placeholder 2">
            <a:extLst>
              <a:ext uri="{FF2B5EF4-FFF2-40B4-BE49-F238E27FC236}">
                <a16:creationId xmlns:a16="http://schemas.microsoft.com/office/drawing/2014/main" id="{5F26A8B1-0B0A-3AC0-EF56-813C88DF3F2E}"/>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26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013847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DA0235B-9C9A-A962-BFB7-C4B274384FAB}"/>
              </a:ext>
            </a:extLst>
          </p:cNvPr>
          <p:cNvSpPr>
            <a:spLocks noGrp="1"/>
          </p:cNvSpPr>
          <p:nvPr>
            <p:ph type="title"/>
          </p:nvPr>
        </p:nvSpPr>
        <p:spPr/>
        <p:txBody>
          <a:bodyPr/>
          <a:lstStyle/>
          <a:p>
            <a:r>
              <a:rPr lang="en-US" dirty="0">
                <a:latin typeface="Arial"/>
                <a:cs typeface="Arial"/>
              </a:rPr>
              <a:t>Part B – individual response prompt 1</a:t>
            </a:r>
            <a:endParaRPr lang="en-US" dirty="0"/>
          </a:p>
        </p:txBody>
      </p:sp>
      <p:sp>
        <p:nvSpPr>
          <p:cNvPr id="4" name="Text Placeholder 3">
            <a:extLst>
              <a:ext uri="{FF2B5EF4-FFF2-40B4-BE49-F238E27FC236}">
                <a16:creationId xmlns:a16="http://schemas.microsoft.com/office/drawing/2014/main" id="{85E5C25B-09CD-EDFF-BEB6-4037D2D52464}"/>
              </a:ext>
            </a:extLst>
          </p:cNvPr>
          <p:cNvSpPr>
            <a:spLocks noGrp="1"/>
          </p:cNvSpPr>
          <p:nvPr>
            <p:ph type="body" sz="quarter" idx="18"/>
          </p:nvPr>
        </p:nvSpPr>
        <p:spPr/>
        <p:txBody>
          <a:bodyPr/>
          <a:lstStyle/>
          <a:p>
            <a:r>
              <a:rPr lang="en-US" dirty="0">
                <a:latin typeface="Arial"/>
                <a:cs typeface="Arial"/>
              </a:rPr>
              <a:t>Collaborative playwriting</a:t>
            </a:r>
            <a:endParaRPr lang="en-US" dirty="0"/>
          </a:p>
        </p:txBody>
      </p:sp>
      <p:sp>
        <p:nvSpPr>
          <p:cNvPr id="7" name="Oval 6">
            <a:extLst>
              <a:ext uri="{FF2B5EF4-FFF2-40B4-BE49-F238E27FC236}">
                <a16:creationId xmlns:a16="http://schemas.microsoft.com/office/drawing/2014/main" id="{F822C775-6A27-2DFA-1DC3-B94381DA3D9B}"/>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a:solidFill>
                  <a:srgbClr val="FFFFFF"/>
                </a:solidFill>
                <a:latin typeface="Arial" panose="020B0604020202020204"/>
              </a:rPr>
              <a:t>PJ24</a:t>
            </a:r>
            <a:endParaRPr lang="en-AU" sz="1800">
              <a:cs typeface="Arial"/>
            </a:endParaRPr>
          </a:p>
        </p:txBody>
      </p:sp>
      <p:graphicFrame>
        <p:nvGraphicFramePr>
          <p:cNvPr id="6" name="Table 5">
            <a:extLst>
              <a:ext uri="{FF2B5EF4-FFF2-40B4-BE49-F238E27FC236}">
                <a16:creationId xmlns:a16="http://schemas.microsoft.com/office/drawing/2014/main" id="{B3E89E1F-C1D3-A0F7-9797-AEBC7BF3C555}"/>
              </a:ext>
            </a:extLst>
          </p:cNvPr>
          <p:cNvGraphicFramePr>
            <a:graphicFrameLocks noGrp="1"/>
          </p:cNvGraphicFramePr>
          <p:nvPr>
            <p:extLst>
              <p:ext uri="{D42A27DB-BD31-4B8C-83A1-F6EECF244321}">
                <p14:modId xmlns:p14="http://schemas.microsoft.com/office/powerpoint/2010/main" val="1184541376"/>
              </p:ext>
            </p:extLst>
          </p:nvPr>
        </p:nvGraphicFramePr>
        <p:xfrm>
          <a:off x="362076" y="1710463"/>
          <a:ext cx="11138322" cy="3883137"/>
        </p:xfrm>
        <a:graphic>
          <a:graphicData uri="http://schemas.openxmlformats.org/drawingml/2006/table">
            <a:tbl>
              <a:tblPr firstRow="1" bandRow="1">
                <a:tableStyleId>{5A111915-BE36-4E01-A7E5-04B1672EAD32}</a:tableStyleId>
              </a:tblPr>
              <a:tblGrid>
                <a:gridCol w="11138322">
                  <a:extLst>
                    <a:ext uri="{9D8B030D-6E8A-4147-A177-3AD203B41FA5}">
                      <a16:colId xmlns:a16="http://schemas.microsoft.com/office/drawing/2014/main" val="4159458052"/>
                    </a:ext>
                  </a:extLst>
                </a:gridCol>
              </a:tblGrid>
              <a:tr h="460465">
                <a:tc>
                  <a:txBody>
                    <a:bodyPr/>
                    <a:lstStyle/>
                    <a:p>
                      <a:pPr>
                        <a:lnSpc>
                          <a:spcPct val="150000"/>
                        </a:lnSpc>
                        <a:spcAft>
                          <a:spcPts val="1200"/>
                        </a:spcAft>
                      </a:pPr>
                      <a:r>
                        <a:rPr lang="en-US" sz="2000" b="1" dirty="0">
                          <a:solidFill>
                            <a:schemeClr val="tx1"/>
                          </a:solidFill>
                        </a:rPr>
                        <a:t>Prompt – </a:t>
                      </a:r>
                      <a:r>
                        <a:rPr lang="en-US" sz="2000" b="0" dirty="0">
                          <a:solidFill>
                            <a:schemeClr val="tx1"/>
                          </a:solidFill>
                        </a:rPr>
                        <a:t>what were the biggest successes and challenges of working collaboratively</a:t>
                      </a:r>
                    </a:p>
                  </a:txBody>
                  <a:tcPr>
                    <a:solidFill>
                      <a:schemeClr val="accent3"/>
                    </a:solidFill>
                  </a:tcPr>
                </a:tc>
                <a:extLst>
                  <a:ext uri="{0D108BD9-81ED-4DB2-BD59-A6C34878D82A}">
                    <a16:rowId xmlns:a16="http://schemas.microsoft.com/office/drawing/2014/main" val="568252659"/>
                  </a:ext>
                </a:extLst>
              </a:tr>
              <a:tr h="746085">
                <a:tc>
                  <a:txBody>
                    <a:bodyPr/>
                    <a:lstStyle/>
                    <a:p>
                      <a:pPr>
                        <a:lnSpc>
                          <a:spcPct val="150000"/>
                        </a:lnSpc>
                        <a:spcAft>
                          <a:spcPts val="1200"/>
                        </a:spcAft>
                      </a:pPr>
                      <a:r>
                        <a:rPr lang="en-US" sz="2000" b="1" dirty="0"/>
                        <a:t>Identify</a:t>
                      </a:r>
                      <a:r>
                        <a:rPr lang="en-US" sz="2000" b="0" dirty="0"/>
                        <a:t> the collaborative and ethical processes used in the creation of your nucleus scene.</a:t>
                      </a:r>
                    </a:p>
                  </a:txBody>
                  <a:tcPr/>
                </a:tc>
                <a:extLst>
                  <a:ext uri="{0D108BD9-81ED-4DB2-BD59-A6C34878D82A}">
                    <a16:rowId xmlns:a16="http://schemas.microsoft.com/office/drawing/2014/main" val="787071230"/>
                  </a:ext>
                </a:extLst>
              </a:tr>
              <a:tr h="746085">
                <a:tc>
                  <a:txBody>
                    <a:bodyPr/>
                    <a:lstStyle/>
                    <a:p>
                      <a:pPr>
                        <a:lnSpc>
                          <a:spcPct val="150000"/>
                        </a:lnSpc>
                        <a:spcAft>
                          <a:spcPts val="1200"/>
                        </a:spcAft>
                      </a:pPr>
                      <a:r>
                        <a:rPr lang="en-US" sz="2000" b="1"/>
                        <a:t>Describe</a:t>
                      </a:r>
                      <a:r>
                        <a:rPr lang="en-US" sz="2000" b="0"/>
                        <a:t> the successes and challenges you experienced while working collaboratively.</a:t>
                      </a:r>
                    </a:p>
                  </a:txBody>
                  <a:tcPr/>
                </a:tc>
                <a:extLst>
                  <a:ext uri="{0D108BD9-81ED-4DB2-BD59-A6C34878D82A}">
                    <a16:rowId xmlns:a16="http://schemas.microsoft.com/office/drawing/2014/main" val="2989843016"/>
                  </a:ext>
                </a:extLst>
              </a:tr>
              <a:tr h="919788">
                <a:tc>
                  <a:txBody>
                    <a:bodyPr/>
                    <a:lstStyle/>
                    <a:p>
                      <a:pPr>
                        <a:lnSpc>
                          <a:spcPct val="150000"/>
                        </a:lnSpc>
                        <a:spcAft>
                          <a:spcPts val="1200"/>
                        </a:spcAft>
                      </a:pPr>
                      <a:r>
                        <a:rPr lang="en-US" sz="2000" b="1" dirty="0"/>
                        <a:t>Explain</a:t>
                      </a:r>
                      <a:r>
                        <a:rPr lang="en-US" sz="2000" b="0" dirty="0"/>
                        <a:t> how your group's collaborative processes influenced the development and refinement. of the nucleus scene.</a:t>
                      </a:r>
                    </a:p>
                  </a:txBody>
                  <a:tcPr/>
                </a:tc>
                <a:extLst>
                  <a:ext uri="{0D108BD9-81ED-4DB2-BD59-A6C34878D82A}">
                    <a16:rowId xmlns:a16="http://schemas.microsoft.com/office/drawing/2014/main" val="3161785459"/>
                  </a:ext>
                </a:extLst>
              </a:tr>
              <a:tr h="892628">
                <a:tc>
                  <a:txBody>
                    <a:bodyPr/>
                    <a:lstStyle/>
                    <a:p>
                      <a:pPr>
                        <a:lnSpc>
                          <a:spcPct val="150000"/>
                        </a:lnSpc>
                        <a:spcAft>
                          <a:spcPts val="1200"/>
                        </a:spcAft>
                      </a:pPr>
                      <a:r>
                        <a:rPr lang="en-US" sz="2000" b="1" dirty="0"/>
                        <a:t>Analyse</a:t>
                      </a:r>
                      <a:r>
                        <a:rPr lang="en-US" sz="2000" b="0" dirty="0"/>
                        <a:t> how collaboration strengthened of posed challenges in the development of your nucleus scene.</a:t>
                      </a:r>
                    </a:p>
                  </a:txBody>
                  <a:tcPr/>
                </a:tc>
                <a:extLst>
                  <a:ext uri="{0D108BD9-81ED-4DB2-BD59-A6C34878D82A}">
                    <a16:rowId xmlns:a16="http://schemas.microsoft.com/office/drawing/2014/main" val="2048002439"/>
                  </a:ext>
                </a:extLst>
              </a:tr>
            </a:tbl>
          </a:graphicData>
        </a:graphic>
      </p:graphicFrame>
      <p:sp>
        <p:nvSpPr>
          <p:cNvPr id="2" name="Slide Number Placeholder 1">
            <a:extLst>
              <a:ext uri="{FF2B5EF4-FFF2-40B4-BE49-F238E27FC236}">
                <a16:creationId xmlns:a16="http://schemas.microsoft.com/office/drawing/2014/main" id="{2D1F7CB1-A00E-E6A5-1D85-4B1A9B45747D}"/>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27</a:t>
            </a:fld>
            <a:endParaRPr lang="en-AU"/>
          </a:p>
        </p:txBody>
      </p:sp>
    </p:spTree>
    <p:extLst>
      <p:ext uri="{BB962C8B-B14F-4D97-AF65-F5344CB8AC3E}">
        <p14:creationId xmlns:p14="http://schemas.microsoft.com/office/powerpoint/2010/main" val="39022495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360EFD-B848-C94D-EF24-6FD5893BA33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B879C0B-7BBB-EC54-E89C-5B25DB4CD1D2}"/>
              </a:ext>
            </a:extLst>
          </p:cNvPr>
          <p:cNvSpPr>
            <a:spLocks noGrp="1"/>
          </p:cNvSpPr>
          <p:nvPr>
            <p:ph type="title"/>
          </p:nvPr>
        </p:nvSpPr>
        <p:spPr/>
        <p:txBody>
          <a:bodyPr/>
          <a:lstStyle/>
          <a:p>
            <a:r>
              <a:rPr lang="en-US" dirty="0">
                <a:latin typeface="Arial"/>
                <a:cs typeface="Arial"/>
              </a:rPr>
              <a:t>Part B – individual response 1</a:t>
            </a:r>
            <a:endParaRPr lang="en-US" dirty="0"/>
          </a:p>
        </p:txBody>
      </p:sp>
      <p:sp>
        <p:nvSpPr>
          <p:cNvPr id="4" name="Text Placeholder 3">
            <a:extLst>
              <a:ext uri="{FF2B5EF4-FFF2-40B4-BE49-F238E27FC236}">
                <a16:creationId xmlns:a16="http://schemas.microsoft.com/office/drawing/2014/main" id="{3DAEC6D3-859F-F048-ECD7-3B78221D246C}"/>
              </a:ext>
            </a:extLst>
          </p:cNvPr>
          <p:cNvSpPr>
            <a:spLocks noGrp="1"/>
          </p:cNvSpPr>
          <p:nvPr>
            <p:ph type="body" sz="quarter" idx="18"/>
          </p:nvPr>
        </p:nvSpPr>
        <p:spPr/>
        <p:txBody>
          <a:bodyPr/>
          <a:lstStyle/>
          <a:p>
            <a:r>
              <a:rPr lang="en-US">
                <a:latin typeface="Arial"/>
                <a:cs typeface="Arial"/>
              </a:rPr>
              <a:t>Complete your response in the box below</a:t>
            </a:r>
            <a:endParaRPr lang="en-US"/>
          </a:p>
        </p:txBody>
      </p:sp>
      <p:sp>
        <p:nvSpPr>
          <p:cNvPr id="7" name="Oval 6">
            <a:extLst>
              <a:ext uri="{FF2B5EF4-FFF2-40B4-BE49-F238E27FC236}">
                <a16:creationId xmlns:a16="http://schemas.microsoft.com/office/drawing/2014/main" id="{20AAFA0D-8F31-27F4-00E4-7BEA62157602}"/>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600" dirty="0">
                <a:solidFill>
                  <a:srgbClr val="FFFFFF"/>
                </a:solidFill>
                <a:latin typeface="Arial" panose="020B0604020202020204"/>
              </a:rPr>
              <a:t>PJ</a:t>
            </a:r>
            <a:r>
              <a:rPr lang="en-AU" sz="1600" dirty="0">
                <a:solidFill>
                  <a:srgbClr val="FFFFFF"/>
                </a:solidFill>
                <a:latin typeface="Arial" panose="020B0604020202020204"/>
                <a:cs typeface="Arial"/>
              </a:rPr>
              <a:t>25</a:t>
            </a:r>
            <a:endParaRPr lang="en-AU" sz="1600" dirty="0">
              <a:cs typeface="Arial"/>
            </a:endParaRPr>
          </a:p>
        </p:txBody>
      </p:sp>
      <p:graphicFrame>
        <p:nvGraphicFramePr>
          <p:cNvPr id="6" name="Table 5">
            <a:extLst>
              <a:ext uri="{FF2B5EF4-FFF2-40B4-BE49-F238E27FC236}">
                <a16:creationId xmlns:a16="http://schemas.microsoft.com/office/drawing/2014/main" id="{05B0DDB1-6A62-E211-2C6D-E22445E7DED5}"/>
              </a:ext>
            </a:extLst>
          </p:cNvPr>
          <p:cNvGraphicFramePr>
            <a:graphicFrameLocks noGrp="1"/>
          </p:cNvGraphicFramePr>
          <p:nvPr>
            <p:extLst>
              <p:ext uri="{D42A27DB-BD31-4B8C-83A1-F6EECF244321}">
                <p14:modId xmlns:p14="http://schemas.microsoft.com/office/powerpoint/2010/main" val="934427775"/>
              </p:ext>
            </p:extLst>
          </p:nvPr>
        </p:nvGraphicFramePr>
        <p:xfrm>
          <a:off x="362076" y="1710463"/>
          <a:ext cx="11138322" cy="4698995"/>
        </p:xfrm>
        <a:graphic>
          <a:graphicData uri="http://schemas.openxmlformats.org/drawingml/2006/table">
            <a:tbl>
              <a:tblPr firstRow="1" bandRow="1">
                <a:tableStyleId>{5A111915-BE36-4E01-A7E5-04B1672EAD32}</a:tableStyleId>
              </a:tblPr>
              <a:tblGrid>
                <a:gridCol w="11138322">
                  <a:extLst>
                    <a:ext uri="{9D8B030D-6E8A-4147-A177-3AD203B41FA5}">
                      <a16:colId xmlns:a16="http://schemas.microsoft.com/office/drawing/2014/main" val="4159458052"/>
                    </a:ext>
                  </a:extLst>
                </a:gridCol>
              </a:tblGrid>
              <a:tr h="585966">
                <a:tc>
                  <a:txBody>
                    <a:bodyPr/>
                    <a:lstStyle/>
                    <a:p>
                      <a:pPr algn="l">
                        <a:lnSpc>
                          <a:spcPct val="150000"/>
                        </a:lnSpc>
                        <a:spcAft>
                          <a:spcPts val="1200"/>
                        </a:spcAft>
                      </a:pPr>
                      <a:r>
                        <a:rPr lang="en-US" sz="2000" b="1" dirty="0"/>
                        <a:t>Collaborative playwriting</a:t>
                      </a:r>
                    </a:p>
                  </a:txBody>
                  <a:tcPr>
                    <a:solidFill>
                      <a:schemeClr val="accent1"/>
                    </a:solidFill>
                  </a:tcPr>
                </a:tc>
                <a:extLst>
                  <a:ext uri="{0D108BD9-81ED-4DB2-BD59-A6C34878D82A}">
                    <a16:rowId xmlns:a16="http://schemas.microsoft.com/office/drawing/2014/main" val="1398814440"/>
                  </a:ext>
                </a:extLst>
              </a:tr>
              <a:tr h="552161">
                <a:tc>
                  <a:txBody>
                    <a:bodyPr/>
                    <a:lstStyle/>
                    <a:p>
                      <a:pPr>
                        <a:lnSpc>
                          <a:spcPct val="150000"/>
                        </a:lnSpc>
                        <a:spcAft>
                          <a:spcPts val="1200"/>
                        </a:spcAft>
                      </a:pPr>
                      <a:r>
                        <a:rPr lang="en-US" sz="2000" b="1" dirty="0"/>
                        <a:t>Prompt – </a:t>
                      </a:r>
                      <a:r>
                        <a:rPr lang="en-US" sz="2000" b="0" dirty="0"/>
                        <a:t>what were the biggest successes and challenges of working collaboratively</a:t>
                      </a:r>
                    </a:p>
                  </a:txBody>
                  <a:tcPr>
                    <a:solidFill>
                      <a:schemeClr val="accent3"/>
                    </a:solidFill>
                  </a:tcPr>
                </a:tc>
                <a:extLst>
                  <a:ext uri="{0D108BD9-81ED-4DB2-BD59-A6C34878D82A}">
                    <a16:rowId xmlns:a16="http://schemas.microsoft.com/office/drawing/2014/main" val="568252659"/>
                  </a:ext>
                </a:extLst>
              </a:tr>
              <a:tr h="3560868">
                <a:tc>
                  <a:txBody>
                    <a:bodyPr/>
                    <a:lstStyle/>
                    <a:p>
                      <a:pPr>
                        <a:lnSpc>
                          <a:spcPct val="150000"/>
                        </a:lnSpc>
                        <a:spcAft>
                          <a:spcPts val="1200"/>
                        </a:spcAft>
                      </a:pPr>
                      <a:endParaRPr lang="en-US" sz="2000" b="0" dirty="0"/>
                    </a:p>
                  </a:txBody>
                  <a:tcPr/>
                </a:tc>
                <a:extLst>
                  <a:ext uri="{0D108BD9-81ED-4DB2-BD59-A6C34878D82A}">
                    <a16:rowId xmlns:a16="http://schemas.microsoft.com/office/drawing/2014/main" val="787071230"/>
                  </a:ext>
                </a:extLst>
              </a:tr>
            </a:tbl>
          </a:graphicData>
        </a:graphic>
      </p:graphicFrame>
      <p:sp>
        <p:nvSpPr>
          <p:cNvPr id="2" name="Slide Number Placeholder 1">
            <a:extLst>
              <a:ext uri="{FF2B5EF4-FFF2-40B4-BE49-F238E27FC236}">
                <a16:creationId xmlns:a16="http://schemas.microsoft.com/office/drawing/2014/main" id="{5A8B3F46-DAAD-6CF3-EFBA-CB7134EF9AB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28</a:t>
            </a:fld>
            <a:endParaRPr lang="en-AU"/>
          </a:p>
        </p:txBody>
      </p:sp>
    </p:spTree>
    <p:extLst>
      <p:ext uri="{BB962C8B-B14F-4D97-AF65-F5344CB8AC3E}">
        <p14:creationId xmlns:p14="http://schemas.microsoft.com/office/powerpoint/2010/main" val="3698682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BAC1D-2648-2D1F-DBF1-70E22EEC157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CAEA40D-3EA5-F270-DF8A-1BA2BA614D8C}"/>
              </a:ext>
            </a:extLst>
          </p:cNvPr>
          <p:cNvSpPr>
            <a:spLocks noGrp="1"/>
          </p:cNvSpPr>
          <p:nvPr>
            <p:ph type="title"/>
          </p:nvPr>
        </p:nvSpPr>
        <p:spPr/>
        <p:txBody>
          <a:bodyPr/>
          <a:lstStyle/>
          <a:p>
            <a:r>
              <a:rPr lang="en-US" dirty="0">
                <a:latin typeface="Arial"/>
                <a:cs typeface="Arial"/>
              </a:rPr>
              <a:t>Part B – individual response 2 (1)</a:t>
            </a:r>
            <a:endParaRPr lang="en-US" dirty="0"/>
          </a:p>
        </p:txBody>
      </p:sp>
      <p:sp>
        <p:nvSpPr>
          <p:cNvPr id="4" name="Text Placeholder 3">
            <a:extLst>
              <a:ext uri="{FF2B5EF4-FFF2-40B4-BE49-F238E27FC236}">
                <a16:creationId xmlns:a16="http://schemas.microsoft.com/office/drawing/2014/main" id="{29748F3F-0A29-D060-1F57-B583D88A962B}"/>
              </a:ext>
            </a:extLst>
          </p:cNvPr>
          <p:cNvSpPr>
            <a:spLocks noGrp="1"/>
          </p:cNvSpPr>
          <p:nvPr>
            <p:ph type="body" sz="quarter" idx="18"/>
          </p:nvPr>
        </p:nvSpPr>
        <p:spPr/>
        <p:txBody>
          <a:bodyPr/>
          <a:lstStyle/>
          <a:p>
            <a:r>
              <a:rPr lang="en-US" dirty="0">
                <a:latin typeface="Arial"/>
                <a:cs typeface="Arial"/>
              </a:rPr>
              <a:t>Dramatic elements and conventions</a:t>
            </a:r>
            <a:endParaRPr lang="en-US" dirty="0"/>
          </a:p>
        </p:txBody>
      </p:sp>
      <p:sp>
        <p:nvSpPr>
          <p:cNvPr id="7" name="Oval 6">
            <a:extLst>
              <a:ext uri="{FF2B5EF4-FFF2-40B4-BE49-F238E27FC236}">
                <a16:creationId xmlns:a16="http://schemas.microsoft.com/office/drawing/2014/main" id="{484519E8-2EF6-2F30-3B18-90D063A77E4B}"/>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lvl="0" algn="ctr">
              <a:defRPr/>
            </a:pPr>
            <a:r>
              <a:rPr lang="en-AU" sz="1600" dirty="0">
                <a:solidFill>
                  <a:srgbClr val="FFFFFF"/>
                </a:solidFill>
              </a:rPr>
              <a:t>PJ26</a:t>
            </a:r>
            <a:endParaRPr lang="en-AU" sz="1800" dirty="0">
              <a:cs typeface="Arial"/>
            </a:endParaRPr>
          </a:p>
        </p:txBody>
      </p:sp>
      <p:graphicFrame>
        <p:nvGraphicFramePr>
          <p:cNvPr id="6" name="Table 5">
            <a:extLst>
              <a:ext uri="{FF2B5EF4-FFF2-40B4-BE49-F238E27FC236}">
                <a16:creationId xmlns:a16="http://schemas.microsoft.com/office/drawing/2014/main" id="{97509662-F39E-BE8F-5224-D5F7DA737A5D}"/>
              </a:ext>
            </a:extLst>
          </p:cNvPr>
          <p:cNvGraphicFramePr>
            <a:graphicFrameLocks noGrp="1"/>
          </p:cNvGraphicFramePr>
          <p:nvPr>
            <p:extLst>
              <p:ext uri="{D42A27DB-BD31-4B8C-83A1-F6EECF244321}">
                <p14:modId xmlns:p14="http://schemas.microsoft.com/office/powerpoint/2010/main" val="1306996809"/>
              </p:ext>
            </p:extLst>
          </p:nvPr>
        </p:nvGraphicFramePr>
        <p:xfrm>
          <a:off x="362076" y="1581129"/>
          <a:ext cx="11138326" cy="4340337"/>
        </p:xfrm>
        <a:graphic>
          <a:graphicData uri="http://schemas.openxmlformats.org/drawingml/2006/table">
            <a:tbl>
              <a:tblPr firstRow="1" bandRow="1">
                <a:tableStyleId>{5A111915-BE36-4E01-A7E5-04B1672EAD32}</a:tableStyleId>
              </a:tblPr>
              <a:tblGrid>
                <a:gridCol w="11138326">
                  <a:extLst>
                    <a:ext uri="{9D8B030D-6E8A-4147-A177-3AD203B41FA5}">
                      <a16:colId xmlns:a16="http://schemas.microsoft.com/office/drawing/2014/main" val="4159458052"/>
                    </a:ext>
                  </a:extLst>
                </a:gridCol>
              </a:tblGrid>
              <a:tr h="460465">
                <a:tc>
                  <a:txBody>
                    <a:bodyPr/>
                    <a:lstStyle/>
                    <a:p>
                      <a:pPr>
                        <a:lnSpc>
                          <a:spcPct val="150000"/>
                        </a:lnSpc>
                        <a:spcAft>
                          <a:spcPts val="1200"/>
                        </a:spcAft>
                      </a:pPr>
                      <a:r>
                        <a:rPr lang="en-US" sz="2000" b="1" dirty="0">
                          <a:solidFill>
                            <a:schemeClr val="tx1"/>
                          </a:solidFill>
                        </a:rPr>
                        <a:t>Prompt – </a:t>
                      </a:r>
                      <a:r>
                        <a:rPr lang="en-US" sz="2000" b="0" dirty="0">
                          <a:solidFill>
                            <a:schemeClr val="tx1"/>
                          </a:solidFill>
                        </a:rPr>
                        <a:t>explain how you used dramatic elements and script conventions and </a:t>
                      </a:r>
                      <a:r>
                        <a:rPr lang="en-US" sz="2000" b="0" dirty="0" err="1">
                          <a:solidFill>
                            <a:schemeClr val="tx1"/>
                          </a:solidFill>
                        </a:rPr>
                        <a:t>analyse</a:t>
                      </a:r>
                      <a:r>
                        <a:rPr lang="en-US" sz="2000" b="0" dirty="0">
                          <a:solidFill>
                            <a:schemeClr val="tx1"/>
                          </a:solidFill>
                        </a:rPr>
                        <a:t> how these shaped audience impact.</a:t>
                      </a:r>
                    </a:p>
                  </a:txBody>
                  <a:tcPr>
                    <a:solidFill>
                      <a:schemeClr val="accent3"/>
                    </a:solidFill>
                  </a:tcPr>
                </a:tc>
                <a:extLst>
                  <a:ext uri="{0D108BD9-81ED-4DB2-BD59-A6C34878D82A}">
                    <a16:rowId xmlns:a16="http://schemas.microsoft.com/office/drawing/2014/main" val="568252659"/>
                  </a:ext>
                </a:extLst>
              </a:tr>
              <a:tr h="746085">
                <a:tc>
                  <a:txBody>
                    <a:bodyPr/>
                    <a:lstStyle/>
                    <a:p>
                      <a:pPr>
                        <a:lnSpc>
                          <a:spcPct val="150000"/>
                        </a:lnSpc>
                        <a:spcAft>
                          <a:spcPts val="1200"/>
                        </a:spcAft>
                      </a:pPr>
                      <a:r>
                        <a:rPr lang="en-US" sz="2000" b="1"/>
                        <a:t>Identify</a:t>
                      </a:r>
                      <a:r>
                        <a:rPr lang="en-US" sz="2000" b="0"/>
                        <a:t> dramatic elements and script conventions used in your script.</a:t>
                      </a:r>
                    </a:p>
                  </a:txBody>
                  <a:tcPr/>
                </a:tc>
                <a:extLst>
                  <a:ext uri="{0D108BD9-81ED-4DB2-BD59-A6C34878D82A}">
                    <a16:rowId xmlns:a16="http://schemas.microsoft.com/office/drawing/2014/main" val="787071230"/>
                  </a:ext>
                </a:extLst>
              </a:tr>
              <a:tr h="746085">
                <a:tc>
                  <a:txBody>
                    <a:bodyPr/>
                    <a:lstStyle/>
                    <a:p>
                      <a:pPr>
                        <a:lnSpc>
                          <a:spcPct val="150000"/>
                        </a:lnSpc>
                        <a:spcAft>
                          <a:spcPts val="1200"/>
                        </a:spcAft>
                      </a:pPr>
                      <a:r>
                        <a:rPr lang="en-US" sz="2000" b="1" dirty="0"/>
                        <a:t>Describe</a:t>
                      </a:r>
                      <a:r>
                        <a:rPr lang="en-US" sz="2000" b="0" dirty="0"/>
                        <a:t> how you used these elements and conventions in specific moments of your scene.</a:t>
                      </a:r>
                    </a:p>
                  </a:txBody>
                  <a:tcPr/>
                </a:tc>
                <a:extLst>
                  <a:ext uri="{0D108BD9-81ED-4DB2-BD59-A6C34878D82A}">
                    <a16:rowId xmlns:a16="http://schemas.microsoft.com/office/drawing/2014/main" val="2989843016"/>
                  </a:ext>
                </a:extLst>
              </a:tr>
              <a:tr h="746085">
                <a:tc>
                  <a:txBody>
                    <a:bodyPr/>
                    <a:lstStyle/>
                    <a:p>
                      <a:pPr>
                        <a:lnSpc>
                          <a:spcPct val="150000"/>
                        </a:lnSpc>
                        <a:spcAft>
                          <a:spcPts val="1200"/>
                        </a:spcAft>
                      </a:pPr>
                      <a:r>
                        <a:rPr lang="en-US" sz="2000" b="1" dirty="0"/>
                        <a:t>Explain</a:t>
                      </a:r>
                      <a:r>
                        <a:rPr lang="en-US" sz="2000" b="0" dirty="0"/>
                        <a:t> why you made these choices and how you intended them to inform meaning, pacing or character.</a:t>
                      </a:r>
                    </a:p>
                  </a:txBody>
                  <a:tcPr/>
                </a:tc>
                <a:extLst>
                  <a:ext uri="{0D108BD9-81ED-4DB2-BD59-A6C34878D82A}">
                    <a16:rowId xmlns:a16="http://schemas.microsoft.com/office/drawing/2014/main" val="3161785459"/>
                  </a:ext>
                </a:extLst>
              </a:tr>
              <a:tr h="746085">
                <a:tc>
                  <a:txBody>
                    <a:bodyPr/>
                    <a:lstStyle/>
                    <a:p>
                      <a:pPr>
                        <a:lnSpc>
                          <a:spcPct val="150000"/>
                        </a:lnSpc>
                        <a:spcAft>
                          <a:spcPts val="1200"/>
                        </a:spcAft>
                      </a:pPr>
                      <a:r>
                        <a:rPr lang="en-US" sz="2000" b="1" dirty="0"/>
                        <a:t>Analyse</a:t>
                      </a:r>
                      <a:r>
                        <a:rPr lang="en-US" sz="2000" b="0" dirty="0"/>
                        <a:t> the effectiveness of these choices by discussing one experiment that strengthened your script and one that revealed something which needed refinement.</a:t>
                      </a:r>
                    </a:p>
                  </a:txBody>
                  <a:tcPr/>
                </a:tc>
                <a:extLst>
                  <a:ext uri="{0D108BD9-81ED-4DB2-BD59-A6C34878D82A}">
                    <a16:rowId xmlns:a16="http://schemas.microsoft.com/office/drawing/2014/main" val="2048002439"/>
                  </a:ext>
                </a:extLst>
              </a:tr>
            </a:tbl>
          </a:graphicData>
        </a:graphic>
      </p:graphicFrame>
      <p:sp>
        <p:nvSpPr>
          <p:cNvPr id="2" name="Slide Number Placeholder 1">
            <a:extLst>
              <a:ext uri="{FF2B5EF4-FFF2-40B4-BE49-F238E27FC236}">
                <a16:creationId xmlns:a16="http://schemas.microsoft.com/office/drawing/2014/main" id="{C5EE5318-6985-4226-0153-5151B4C429F0}"/>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29</a:t>
            </a:fld>
            <a:endParaRPr lang="en-AU"/>
          </a:p>
        </p:txBody>
      </p:sp>
    </p:spTree>
    <p:extLst>
      <p:ext uri="{BB962C8B-B14F-4D97-AF65-F5344CB8AC3E}">
        <p14:creationId xmlns:p14="http://schemas.microsoft.com/office/powerpoint/2010/main" val="1569181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00F669-4677-7FE2-07FB-06F881EAB197}"/>
              </a:ext>
            </a:extLst>
          </p:cNvPr>
          <p:cNvSpPr>
            <a:spLocks noGrp="1"/>
          </p:cNvSpPr>
          <p:nvPr>
            <p:ph type="ctrTitle"/>
          </p:nvPr>
        </p:nvSpPr>
        <p:spPr>
          <a:xfrm>
            <a:off x="540000" y="3341740"/>
            <a:ext cx="11291998" cy="1597813"/>
          </a:xfrm>
        </p:spPr>
        <p:txBody>
          <a:bodyPr/>
          <a:lstStyle/>
          <a:p>
            <a:r>
              <a:rPr lang="en-AU" dirty="0">
                <a:latin typeface="+mj-lt"/>
              </a:rPr>
              <a:t>Playwright’s journal – writing prompts and documentation of process</a:t>
            </a:r>
          </a:p>
        </p:txBody>
      </p:sp>
      <p:sp>
        <p:nvSpPr>
          <p:cNvPr id="6" name="Text Placeholder 11">
            <a:extLst>
              <a:ext uri="{FF2B5EF4-FFF2-40B4-BE49-F238E27FC236}">
                <a16:creationId xmlns:a16="http://schemas.microsoft.com/office/drawing/2014/main" id="{893B782D-D852-590B-AF49-17B63C55DE0B}"/>
              </a:ext>
            </a:extLst>
          </p:cNvPr>
          <p:cNvSpPr txBox="1">
            <a:spLocks/>
          </p:cNvSpPr>
          <p:nvPr/>
        </p:nvSpPr>
        <p:spPr>
          <a:xfrm>
            <a:off x="450001" y="5206617"/>
            <a:ext cx="11291998" cy="1305470"/>
          </a:xfrm>
          <a:prstGeom prst="roundRect">
            <a:avLst>
              <a:gd name="adj" fmla="val 4320"/>
            </a:avLst>
          </a:prstGeom>
          <a:solidFill>
            <a:schemeClr val="accent4"/>
          </a:solidFill>
          <a:ln w="57150" cap="flat" cmpd="sng" algn="ctr">
            <a:solidFill>
              <a:schemeClr val="accent2"/>
            </a:solidFill>
            <a:prstDash val="solid"/>
            <a:miter lim="800000"/>
          </a:ln>
        </p:spPr>
        <p:style>
          <a:lnRef idx="2">
            <a:schemeClr val="accent2"/>
          </a:lnRef>
          <a:fillRef idx="1">
            <a:schemeClr val="lt1"/>
          </a:fillRef>
          <a:effectRef idx="0">
            <a:schemeClr val="accent2"/>
          </a:effectRef>
          <a:fontRef idx="minor">
            <a:schemeClr val="dk1"/>
          </a:fontRef>
        </p:style>
        <p:txBody>
          <a:bodyPr vert="horz" lIns="0" tIns="0" rIns="0" bIns="0" rtlCol="0" anchor="t">
            <a:noAutofit/>
          </a:bodyPr>
          <a:lstStyle>
            <a:lvl1pPr marL="0" indent="0" algn="l" defTabSz="914377" rtl="0" eaLnBrk="1" latinLnBrk="0" hangingPunct="1">
              <a:lnSpc>
                <a:spcPct val="150000"/>
              </a:lnSpc>
              <a:spcBef>
                <a:spcPts val="0"/>
              </a:spcBef>
              <a:spcAft>
                <a:spcPts val="1200"/>
              </a:spcAft>
              <a:buFont typeface="Arial" panose="020B0604020202020204" pitchFamily="34" charset="0"/>
              <a:buNone/>
              <a:defRPr sz="2000" b="0" kern="1200">
                <a:solidFill>
                  <a:schemeClr val="dk1"/>
                </a:solidFill>
                <a:latin typeface="+mn-lt"/>
                <a:ea typeface="+mn-ea"/>
                <a:cs typeface="+mn-cs"/>
              </a:defRPr>
            </a:lvl1pPr>
            <a:lvl2pPr marL="0" indent="0" algn="l" defTabSz="914377" rtl="0" eaLnBrk="1" latinLnBrk="0" hangingPunct="1">
              <a:lnSpc>
                <a:spcPct val="150000"/>
              </a:lnSpc>
              <a:spcBef>
                <a:spcPts val="0"/>
              </a:spcBef>
              <a:spcAft>
                <a:spcPts val="600"/>
              </a:spcAft>
              <a:buFont typeface="Arial" panose="020B0604020202020204" pitchFamily="34" charset="0"/>
              <a:buNone/>
              <a:defRPr sz="1800" b="0" kern="1200">
                <a:solidFill>
                  <a:schemeClr val="dk1"/>
                </a:solidFill>
                <a:latin typeface="+mn-lt"/>
                <a:ea typeface="+mn-ea"/>
                <a:cs typeface="+mn-cs"/>
              </a:defRPr>
            </a:lvl2pPr>
            <a:lvl3pPr marL="0" indent="0" algn="l" defTabSz="914377" rtl="0" eaLnBrk="1" latinLnBrk="0" hangingPunct="1">
              <a:lnSpc>
                <a:spcPct val="150000"/>
              </a:lnSpc>
              <a:spcBef>
                <a:spcPts val="0"/>
              </a:spcBef>
              <a:spcAft>
                <a:spcPts val="600"/>
              </a:spcAft>
              <a:buFont typeface="Arial" panose="020B0604020202020204" pitchFamily="34" charset="0"/>
              <a:buNone/>
              <a:defRPr sz="1800" kern="1200">
                <a:solidFill>
                  <a:schemeClr val="dk1"/>
                </a:solidFill>
                <a:latin typeface="+mn-lt"/>
                <a:ea typeface="+mn-ea"/>
                <a:cs typeface="+mn-cs"/>
              </a:defRPr>
            </a:lvl3pPr>
            <a:lvl4pPr marL="0" indent="-180000" algn="l" defTabSz="914377" rtl="0" eaLnBrk="1" latinLnBrk="0" hangingPunct="1">
              <a:lnSpc>
                <a:spcPct val="150000"/>
              </a:lnSpc>
              <a:spcBef>
                <a:spcPts val="0"/>
              </a:spcBef>
              <a:spcAft>
                <a:spcPts val="600"/>
              </a:spcAft>
              <a:buFont typeface="Arial" panose="020B0604020202020204" pitchFamily="34" charset="0"/>
              <a:buChar char="•"/>
              <a:defRPr sz="1800" kern="1200">
                <a:solidFill>
                  <a:schemeClr val="dk1"/>
                </a:solidFill>
                <a:latin typeface="+mn-lt"/>
                <a:ea typeface="+mn-ea"/>
                <a:cs typeface="+mn-cs"/>
              </a:defRPr>
            </a:lvl4pPr>
            <a:lvl5pPr marL="360000" indent="-180000" algn="l" defTabSz="914377" rtl="0" eaLnBrk="1" latinLnBrk="0" hangingPunct="1">
              <a:lnSpc>
                <a:spcPct val="150000"/>
              </a:lnSpc>
              <a:spcBef>
                <a:spcPts val="0"/>
              </a:spcBef>
              <a:spcAft>
                <a:spcPts val="600"/>
              </a:spcAft>
              <a:buFont typeface="Times New Roman" panose="02020603050405020304" pitchFamily="18" charset="0"/>
              <a:buChar char="–"/>
              <a:defRPr sz="1800" kern="1200">
                <a:solidFill>
                  <a:schemeClr val="dk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107950">
              <a:spcBef>
                <a:spcPts val="600"/>
              </a:spcBef>
              <a:spcAft>
                <a:spcPts val="600"/>
              </a:spcAft>
            </a:pPr>
            <a:r>
              <a:rPr lang="en-AU" sz="1800" dirty="0"/>
              <a:t>Use this section to document and collate your individual and collaborative writing prompts, as well as your documentation of process. Continue to refer to this material as you move through each phase and draw on </a:t>
            </a:r>
            <a:br>
              <a:rPr lang="en-AU" sz="1800" dirty="0"/>
            </a:br>
            <a:r>
              <a:rPr lang="en-AU" sz="1800" dirty="0"/>
              <a:t>the written material for the creation of your script.</a:t>
            </a:r>
            <a:endParaRPr lang="en-US" dirty="0"/>
          </a:p>
        </p:txBody>
      </p:sp>
    </p:spTree>
    <p:extLst>
      <p:ext uri="{BB962C8B-B14F-4D97-AF65-F5344CB8AC3E}">
        <p14:creationId xmlns:p14="http://schemas.microsoft.com/office/powerpoint/2010/main" val="55368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9E9C8-7CD7-BB1C-83D2-FE74FE6B4F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3FA70626-F62C-5D2B-5B9F-67E00840C7CD}"/>
              </a:ext>
            </a:extLst>
          </p:cNvPr>
          <p:cNvSpPr>
            <a:spLocks noGrp="1"/>
          </p:cNvSpPr>
          <p:nvPr>
            <p:ph type="title"/>
          </p:nvPr>
        </p:nvSpPr>
        <p:spPr/>
        <p:txBody>
          <a:bodyPr/>
          <a:lstStyle/>
          <a:p>
            <a:r>
              <a:rPr lang="en-US" dirty="0">
                <a:latin typeface="Arial"/>
                <a:cs typeface="Arial"/>
              </a:rPr>
              <a:t>Part B – individual response 2 (2)</a:t>
            </a:r>
            <a:endParaRPr lang="en-US" dirty="0"/>
          </a:p>
        </p:txBody>
      </p:sp>
      <p:sp>
        <p:nvSpPr>
          <p:cNvPr id="4" name="Text Placeholder 3">
            <a:extLst>
              <a:ext uri="{FF2B5EF4-FFF2-40B4-BE49-F238E27FC236}">
                <a16:creationId xmlns:a16="http://schemas.microsoft.com/office/drawing/2014/main" id="{2537672C-FC00-6287-1300-535775592E3B}"/>
              </a:ext>
            </a:extLst>
          </p:cNvPr>
          <p:cNvSpPr>
            <a:spLocks noGrp="1"/>
          </p:cNvSpPr>
          <p:nvPr>
            <p:ph type="body" sz="quarter" idx="18"/>
          </p:nvPr>
        </p:nvSpPr>
        <p:spPr/>
        <p:txBody>
          <a:bodyPr/>
          <a:lstStyle/>
          <a:p>
            <a:r>
              <a:rPr lang="en-US">
                <a:latin typeface="Arial"/>
                <a:cs typeface="Arial"/>
              </a:rPr>
              <a:t>Complete your response in the box below</a:t>
            </a:r>
            <a:endParaRPr lang="en-US">
              <a:solidFill>
                <a:srgbClr val="000000"/>
              </a:solidFill>
              <a:latin typeface="Arial"/>
              <a:cs typeface="Arial"/>
            </a:endParaRPr>
          </a:p>
        </p:txBody>
      </p:sp>
      <p:sp>
        <p:nvSpPr>
          <p:cNvPr id="7" name="Oval 6">
            <a:extLst>
              <a:ext uri="{FF2B5EF4-FFF2-40B4-BE49-F238E27FC236}">
                <a16:creationId xmlns:a16="http://schemas.microsoft.com/office/drawing/2014/main" id="{EBE46264-4FE2-8E68-AABA-7547F39220EC}"/>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600" dirty="0">
                <a:solidFill>
                  <a:srgbClr val="FFFFFF"/>
                </a:solidFill>
              </a:rPr>
              <a:t>PJ27</a:t>
            </a:r>
            <a:endParaRPr lang="en-AU" sz="1800" dirty="0">
              <a:cs typeface="Arial"/>
            </a:endParaRPr>
          </a:p>
        </p:txBody>
      </p:sp>
      <p:graphicFrame>
        <p:nvGraphicFramePr>
          <p:cNvPr id="6" name="Table 5">
            <a:extLst>
              <a:ext uri="{FF2B5EF4-FFF2-40B4-BE49-F238E27FC236}">
                <a16:creationId xmlns:a16="http://schemas.microsoft.com/office/drawing/2014/main" id="{BAF494E4-7D5F-F2B2-69D3-D2208DBDFB01}"/>
              </a:ext>
            </a:extLst>
          </p:cNvPr>
          <p:cNvGraphicFramePr>
            <a:graphicFrameLocks noGrp="1"/>
          </p:cNvGraphicFramePr>
          <p:nvPr>
            <p:extLst>
              <p:ext uri="{D42A27DB-BD31-4B8C-83A1-F6EECF244321}">
                <p14:modId xmlns:p14="http://schemas.microsoft.com/office/powerpoint/2010/main" val="1141947384"/>
              </p:ext>
            </p:extLst>
          </p:nvPr>
        </p:nvGraphicFramePr>
        <p:xfrm>
          <a:off x="359999" y="1469779"/>
          <a:ext cx="11483999" cy="4869041"/>
        </p:xfrm>
        <a:graphic>
          <a:graphicData uri="http://schemas.openxmlformats.org/drawingml/2006/table">
            <a:tbl>
              <a:tblPr firstRow="1" bandRow="1">
                <a:tableStyleId>{5A111915-BE36-4E01-A7E5-04B1672EAD32}</a:tableStyleId>
              </a:tblPr>
              <a:tblGrid>
                <a:gridCol w="11483999">
                  <a:extLst>
                    <a:ext uri="{9D8B030D-6E8A-4147-A177-3AD203B41FA5}">
                      <a16:colId xmlns:a16="http://schemas.microsoft.com/office/drawing/2014/main" val="4159458052"/>
                    </a:ext>
                  </a:extLst>
                </a:gridCol>
              </a:tblGrid>
              <a:tr h="549707">
                <a:tc>
                  <a:txBody>
                    <a:bodyPr/>
                    <a:lstStyle/>
                    <a:p>
                      <a:pPr algn="l">
                        <a:lnSpc>
                          <a:spcPct val="150000"/>
                        </a:lnSpc>
                      </a:pPr>
                      <a:r>
                        <a:rPr lang="en-US" sz="2000" b="1" dirty="0"/>
                        <a:t>Dramatic elements and script conventions</a:t>
                      </a:r>
                    </a:p>
                  </a:txBody>
                  <a:tcPr>
                    <a:solidFill>
                      <a:schemeClr val="accent1"/>
                    </a:solidFill>
                  </a:tcPr>
                </a:tc>
                <a:extLst>
                  <a:ext uri="{0D108BD9-81ED-4DB2-BD59-A6C34878D82A}">
                    <a16:rowId xmlns:a16="http://schemas.microsoft.com/office/drawing/2014/main" val="1398814440"/>
                  </a:ext>
                </a:extLst>
              </a:tr>
              <a:tr h="800660">
                <a:tc>
                  <a:txBody>
                    <a:bodyPr/>
                    <a:lstStyle/>
                    <a:p>
                      <a:pPr>
                        <a:lnSpc>
                          <a:spcPct val="150000"/>
                        </a:lnSpc>
                      </a:pPr>
                      <a:r>
                        <a:rPr lang="en-US" sz="2000" b="1" dirty="0"/>
                        <a:t>Prompt – </a:t>
                      </a:r>
                      <a:r>
                        <a:rPr lang="en-US" sz="2000" b="0" dirty="0"/>
                        <a:t>explain how you used dramatic elements and script conventions and </a:t>
                      </a:r>
                      <a:r>
                        <a:rPr lang="en-US" sz="2000" b="0" dirty="0" err="1"/>
                        <a:t>analyse</a:t>
                      </a:r>
                      <a:r>
                        <a:rPr lang="en-US" sz="2000" b="0" dirty="0"/>
                        <a:t> how these shaped audience impact.</a:t>
                      </a:r>
                    </a:p>
                  </a:txBody>
                  <a:tcPr>
                    <a:solidFill>
                      <a:schemeClr val="accent3"/>
                    </a:solidFill>
                  </a:tcPr>
                </a:tc>
                <a:extLst>
                  <a:ext uri="{0D108BD9-81ED-4DB2-BD59-A6C34878D82A}">
                    <a16:rowId xmlns:a16="http://schemas.microsoft.com/office/drawing/2014/main" val="568252659"/>
                  </a:ext>
                </a:extLst>
              </a:tr>
              <a:tr h="3369945">
                <a:tc>
                  <a:txBody>
                    <a:bodyPr/>
                    <a:lstStyle/>
                    <a:p>
                      <a:pPr>
                        <a:lnSpc>
                          <a:spcPct val="150000"/>
                        </a:lnSpc>
                      </a:pPr>
                      <a:endParaRPr lang="en-US" sz="2000" b="0" dirty="0"/>
                    </a:p>
                  </a:txBody>
                  <a:tcPr/>
                </a:tc>
                <a:extLst>
                  <a:ext uri="{0D108BD9-81ED-4DB2-BD59-A6C34878D82A}">
                    <a16:rowId xmlns:a16="http://schemas.microsoft.com/office/drawing/2014/main" val="787071230"/>
                  </a:ext>
                </a:extLst>
              </a:tr>
            </a:tbl>
          </a:graphicData>
        </a:graphic>
      </p:graphicFrame>
      <p:sp>
        <p:nvSpPr>
          <p:cNvPr id="2" name="Slide Number Placeholder 1">
            <a:extLst>
              <a:ext uri="{FF2B5EF4-FFF2-40B4-BE49-F238E27FC236}">
                <a16:creationId xmlns:a16="http://schemas.microsoft.com/office/drawing/2014/main" id="{020E860A-8880-FCF1-B930-B1CA9E193CCA}"/>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30</a:t>
            </a:fld>
            <a:endParaRPr lang="en-AU"/>
          </a:p>
        </p:txBody>
      </p:sp>
    </p:spTree>
    <p:extLst>
      <p:ext uri="{BB962C8B-B14F-4D97-AF65-F5344CB8AC3E}">
        <p14:creationId xmlns:p14="http://schemas.microsoft.com/office/powerpoint/2010/main" val="384615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7FCBBA-684D-6B00-6935-28E901838DDD}"/>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84A5D57-C4A1-338F-F364-EBB198FCA75E}"/>
              </a:ext>
            </a:extLst>
          </p:cNvPr>
          <p:cNvSpPr>
            <a:spLocks noGrp="1"/>
          </p:cNvSpPr>
          <p:nvPr>
            <p:ph type="title"/>
          </p:nvPr>
        </p:nvSpPr>
        <p:spPr/>
        <p:txBody>
          <a:bodyPr/>
          <a:lstStyle/>
          <a:p>
            <a:r>
              <a:rPr lang="en-US" dirty="0">
                <a:latin typeface="Arial"/>
                <a:cs typeface="Arial"/>
              </a:rPr>
              <a:t>Part B – individual response 3 (1)</a:t>
            </a:r>
            <a:endParaRPr lang="en-US" dirty="0"/>
          </a:p>
        </p:txBody>
      </p:sp>
      <p:sp>
        <p:nvSpPr>
          <p:cNvPr id="4" name="Text Placeholder 3">
            <a:extLst>
              <a:ext uri="{FF2B5EF4-FFF2-40B4-BE49-F238E27FC236}">
                <a16:creationId xmlns:a16="http://schemas.microsoft.com/office/drawing/2014/main" id="{22C26667-CACB-241B-73B5-F7BA24BD138E}"/>
              </a:ext>
            </a:extLst>
          </p:cNvPr>
          <p:cNvSpPr>
            <a:spLocks noGrp="1"/>
          </p:cNvSpPr>
          <p:nvPr>
            <p:ph type="body" sz="quarter" idx="18"/>
          </p:nvPr>
        </p:nvSpPr>
        <p:spPr/>
        <p:txBody>
          <a:bodyPr/>
          <a:lstStyle/>
          <a:p>
            <a:r>
              <a:rPr lang="en-US" dirty="0">
                <a:latin typeface="Arial"/>
                <a:cs typeface="Arial"/>
              </a:rPr>
              <a:t>The moved reading</a:t>
            </a:r>
            <a:endParaRPr lang="en-US" dirty="0"/>
          </a:p>
        </p:txBody>
      </p:sp>
      <p:sp>
        <p:nvSpPr>
          <p:cNvPr id="7" name="Oval 6">
            <a:extLst>
              <a:ext uri="{FF2B5EF4-FFF2-40B4-BE49-F238E27FC236}">
                <a16:creationId xmlns:a16="http://schemas.microsoft.com/office/drawing/2014/main" id="{73D7B682-7BDA-5658-2DF1-012D0C73C7E0}"/>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dirty="0">
                <a:solidFill>
                  <a:srgbClr val="FFFFFF"/>
                </a:solidFill>
                <a:latin typeface="Arial" panose="020B0604020202020204"/>
              </a:rPr>
              <a:t>PJ28</a:t>
            </a:r>
            <a:endParaRPr lang="en-AU" sz="2000" dirty="0">
              <a:cs typeface="Arial"/>
            </a:endParaRPr>
          </a:p>
        </p:txBody>
      </p:sp>
      <p:graphicFrame>
        <p:nvGraphicFramePr>
          <p:cNvPr id="6" name="Table 5">
            <a:extLst>
              <a:ext uri="{FF2B5EF4-FFF2-40B4-BE49-F238E27FC236}">
                <a16:creationId xmlns:a16="http://schemas.microsoft.com/office/drawing/2014/main" id="{C2585706-3854-361D-745D-8DAC0017B274}"/>
              </a:ext>
            </a:extLst>
          </p:cNvPr>
          <p:cNvGraphicFramePr>
            <a:graphicFrameLocks noGrp="1"/>
          </p:cNvGraphicFramePr>
          <p:nvPr>
            <p:extLst>
              <p:ext uri="{D42A27DB-BD31-4B8C-83A1-F6EECF244321}">
                <p14:modId xmlns:p14="http://schemas.microsoft.com/office/powerpoint/2010/main" val="656901221"/>
              </p:ext>
            </p:extLst>
          </p:nvPr>
        </p:nvGraphicFramePr>
        <p:xfrm>
          <a:off x="362076" y="1540327"/>
          <a:ext cx="11138326" cy="4340337"/>
        </p:xfrm>
        <a:graphic>
          <a:graphicData uri="http://schemas.openxmlformats.org/drawingml/2006/table">
            <a:tbl>
              <a:tblPr firstRow="1" bandRow="1">
                <a:tableStyleId>{5A111915-BE36-4E01-A7E5-04B1672EAD32}</a:tableStyleId>
              </a:tblPr>
              <a:tblGrid>
                <a:gridCol w="11138326">
                  <a:extLst>
                    <a:ext uri="{9D8B030D-6E8A-4147-A177-3AD203B41FA5}">
                      <a16:colId xmlns:a16="http://schemas.microsoft.com/office/drawing/2014/main" val="4159458052"/>
                    </a:ext>
                  </a:extLst>
                </a:gridCol>
              </a:tblGrid>
              <a:tr h="460465">
                <a:tc>
                  <a:txBody>
                    <a:bodyPr/>
                    <a:lstStyle/>
                    <a:p>
                      <a:pPr>
                        <a:lnSpc>
                          <a:spcPct val="150000"/>
                        </a:lnSpc>
                        <a:spcAft>
                          <a:spcPts val="1200"/>
                        </a:spcAft>
                      </a:pPr>
                      <a:r>
                        <a:rPr lang="en-US" sz="2000" b="1" dirty="0">
                          <a:solidFill>
                            <a:schemeClr val="tx1"/>
                          </a:solidFill>
                        </a:rPr>
                        <a:t>Prompt – </a:t>
                      </a:r>
                      <a:r>
                        <a:rPr lang="en-US" sz="2000" b="0" dirty="0">
                          <a:solidFill>
                            <a:schemeClr val="tx1"/>
                          </a:solidFill>
                        </a:rPr>
                        <a:t>how were your refinements realised in the moved reading? Where did performance clarify meaning? Where did performance reveal gaps you didn't notice on the page?</a:t>
                      </a:r>
                    </a:p>
                  </a:txBody>
                  <a:tcPr>
                    <a:solidFill>
                      <a:schemeClr val="accent3"/>
                    </a:solidFill>
                  </a:tcPr>
                </a:tc>
                <a:extLst>
                  <a:ext uri="{0D108BD9-81ED-4DB2-BD59-A6C34878D82A}">
                    <a16:rowId xmlns:a16="http://schemas.microsoft.com/office/drawing/2014/main" val="568252659"/>
                  </a:ext>
                </a:extLst>
              </a:tr>
              <a:tr h="746085">
                <a:tc>
                  <a:txBody>
                    <a:bodyPr/>
                    <a:lstStyle/>
                    <a:p>
                      <a:pPr>
                        <a:lnSpc>
                          <a:spcPct val="150000"/>
                        </a:lnSpc>
                        <a:spcAft>
                          <a:spcPts val="1200"/>
                        </a:spcAft>
                      </a:pPr>
                      <a:r>
                        <a:rPr lang="en-US" sz="2000" b="1"/>
                        <a:t>Identify</a:t>
                      </a:r>
                      <a:r>
                        <a:rPr lang="en-US" sz="2000" b="0"/>
                        <a:t> the refinement you made to your script before the moved reading.</a:t>
                      </a:r>
                    </a:p>
                  </a:txBody>
                  <a:tcPr/>
                </a:tc>
                <a:extLst>
                  <a:ext uri="{0D108BD9-81ED-4DB2-BD59-A6C34878D82A}">
                    <a16:rowId xmlns:a16="http://schemas.microsoft.com/office/drawing/2014/main" val="787071230"/>
                  </a:ext>
                </a:extLst>
              </a:tr>
              <a:tr h="746085">
                <a:tc>
                  <a:txBody>
                    <a:bodyPr/>
                    <a:lstStyle/>
                    <a:p>
                      <a:pPr>
                        <a:lnSpc>
                          <a:spcPct val="150000"/>
                        </a:lnSpc>
                        <a:spcAft>
                          <a:spcPts val="1200"/>
                        </a:spcAft>
                      </a:pPr>
                      <a:r>
                        <a:rPr lang="en-US" sz="2000" b="1" dirty="0"/>
                        <a:t>Describe</a:t>
                      </a:r>
                      <a:r>
                        <a:rPr lang="en-US" sz="2000" b="0" dirty="0"/>
                        <a:t> what happened in the moved reading and how did performers interpret your work.</a:t>
                      </a:r>
                    </a:p>
                  </a:txBody>
                  <a:tcPr/>
                </a:tc>
                <a:extLst>
                  <a:ext uri="{0D108BD9-81ED-4DB2-BD59-A6C34878D82A}">
                    <a16:rowId xmlns:a16="http://schemas.microsoft.com/office/drawing/2014/main" val="2989843016"/>
                  </a:ext>
                </a:extLst>
              </a:tr>
              <a:tr h="746085">
                <a:tc>
                  <a:txBody>
                    <a:bodyPr/>
                    <a:lstStyle/>
                    <a:p>
                      <a:pPr>
                        <a:lnSpc>
                          <a:spcPct val="150000"/>
                        </a:lnSpc>
                        <a:spcAft>
                          <a:spcPts val="1200"/>
                        </a:spcAft>
                      </a:pPr>
                      <a:r>
                        <a:rPr lang="en-US" sz="2000" b="1" dirty="0"/>
                        <a:t>Explain</a:t>
                      </a:r>
                      <a:r>
                        <a:rPr lang="en-US" sz="2000" b="0" dirty="0"/>
                        <a:t> how the performance clarified or confirmed your intended dramatic meaning, tension or </a:t>
                      </a:r>
                      <a:r>
                        <a:rPr lang="en-US" sz="2000" b="0" dirty="0" err="1"/>
                        <a:t>characterisation</a:t>
                      </a:r>
                      <a:r>
                        <a:rPr lang="en-US" sz="2000" b="0" dirty="0"/>
                        <a:t>.</a:t>
                      </a:r>
                    </a:p>
                  </a:txBody>
                  <a:tcPr/>
                </a:tc>
                <a:extLst>
                  <a:ext uri="{0D108BD9-81ED-4DB2-BD59-A6C34878D82A}">
                    <a16:rowId xmlns:a16="http://schemas.microsoft.com/office/drawing/2014/main" val="3161785459"/>
                  </a:ext>
                </a:extLst>
              </a:tr>
              <a:tr h="746085">
                <a:tc>
                  <a:txBody>
                    <a:bodyPr/>
                    <a:lstStyle/>
                    <a:p>
                      <a:pPr>
                        <a:lnSpc>
                          <a:spcPct val="150000"/>
                        </a:lnSpc>
                        <a:spcAft>
                          <a:spcPts val="1200"/>
                        </a:spcAft>
                      </a:pPr>
                      <a:r>
                        <a:rPr lang="en-US" sz="2000" b="1" dirty="0"/>
                        <a:t>Analyse</a:t>
                      </a:r>
                      <a:r>
                        <a:rPr lang="en-US" sz="2000" b="0" dirty="0"/>
                        <a:t> the gaps or surprises the performance revealed. Consider why these gaps occurred and what this teaches you about scriptwriting and shaping dramatic meaning for audience impact.</a:t>
                      </a:r>
                    </a:p>
                  </a:txBody>
                  <a:tcPr/>
                </a:tc>
                <a:extLst>
                  <a:ext uri="{0D108BD9-81ED-4DB2-BD59-A6C34878D82A}">
                    <a16:rowId xmlns:a16="http://schemas.microsoft.com/office/drawing/2014/main" val="2048002439"/>
                  </a:ext>
                </a:extLst>
              </a:tr>
            </a:tbl>
          </a:graphicData>
        </a:graphic>
      </p:graphicFrame>
      <p:sp>
        <p:nvSpPr>
          <p:cNvPr id="2" name="Slide Number Placeholder 1">
            <a:extLst>
              <a:ext uri="{FF2B5EF4-FFF2-40B4-BE49-F238E27FC236}">
                <a16:creationId xmlns:a16="http://schemas.microsoft.com/office/drawing/2014/main" id="{39E0EB7C-6C6B-F230-F33D-2E93F0AF2DC4}"/>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31</a:t>
            </a:fld>
            <a:endParaRPr lang="en-AU"/>
          </a:p>
        </p:txBody>
      </p:sp>
    </p:spTree>
    <p:extLst>
      <p:ext uri="{BB962C8B-B14F-4D97-AF65-F5344CB8AC3E}">
        <p14:creationId xmlns:p14="http://schemas.microsoft.com/office/powerpoint/2010/main" val="4904312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24E508-3FCE-27DE-3309-BA38DBB2135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9A21033-2073-4606-FD19-6500EA48326A}"/>
              </a:ext>
            </a:extLst>
          </p:cNvPr>
          <p:cNvSpPr>
            <a:spLocks noGrp="1"/>
          </p:cNvSpPr>
          <p:nvPr>
            <p:ph type="title"/>
          </p:nvPr>
        </p:nvSpPr>
        <p:spPr/>
        <p:txBody>
          <a:bodyPr/>
          <a:lstStyle/>
          <a:p>
            <a:r>
              <a:rPr lang="en-US" dirty="0">
                <a:latin typeface="Arial"/>
                <a:cs typeface="Arial"/>
              </a:rPr>
              <a:t>Part B – individual response 3 (2)</a:t>
            </a:r>
            <a:endParaRPr lang="en-US" dirty="0"/>
          </a:p>
        </p:txBody>
      </p:sp>
      <p:sp>
        <p:nvSpPr>
          <p:cNvPr id="4" name="Text Placeholder 3">
            <a:extLst>
              <a:ext uri="{FF2B5EF4-FFF2-40B4-BE49-F238E27FC236}">
                <a16:creationId xmlns:a16="http://schemas.microsoft.com/office/drawing/2014/main" id="{82AB126F-4776-7FC0-C6C8-8FBFB4FFDC2A}"/>
              </a:ext>
            </a:extLst>
          </p:cNvPr>
          <p:cNvSpPr>
            <a:spLocks noGrp="1"/>
          </p:cNvSpPr>
          <p:nvPr>
            <p:ph type="body" sz="quarter" idx="18"/>
          </p:nvPr>
        </p:nvSpPr>
        <p:spPr/>
        <p:txBody>
          <a:bodyPr/>
          <a:lstStyle/>
          <a:p>
            <a:r>
              <a:rPr lang="en-US">
                <a:latin typeface="Arial"/>
                <a:cs typeface="Arial"/>
              </a:rPr>
              <a:t>Complete your response in the box below</a:t>
            </a:r>
            <a:endParaRPr lang="en-US">
              <a:solidFill>
                <a:srgbClr val="000000"/>
              </a:solidFill>
              <a:latin typeface="Arial"/>
              <a:cs typeface="Arial"/>
            </a:endParaRPr>
          </a:p>
        </p:txBody>
      </p:sp>
      <p:sp>
        <p:nvSpPr>
          <p:cNvPr id="7" name="Oval 6">
            <a:extLst>
              <a:ext uri="{FF2B5EF4-FFF2-40B4-BE49-F238E27FC236}">
                <a16:creationId xmlns:a16="http://schemas.microsoft.com/office/drawing/2014/main" id="{F50F0142-06F8-221E-B88D-72A79ACE1D92}"/>
              </a:ext>
            </a:extLst>
          </p:cNvPr>
          <p:cNvSpPr/>
          <p:nvPr/>
        </p:nvSpPr>
        <p:spPr>
          <a:xfrm>
            <a:off x="11024260"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600" dirty="0">
                <a:solidFill>
                  <a:srgbClr val="FFFFFF"/>
                </a:solidFill>
                <a:latin typeface="Arial" panose="020B0604020202020204"/>
              </a:rPr>
              <a:t>PJ29</a:t>
            </a:r>
            <a:endParaRPr lang="en-AU" sz="2000" dirty="0">
              <a:cs typeface="Arial"/>
            </a:endParaRPr>
          </a:p>
        </p:txBody>
      </p:sp>
      <p:graphicFrame>
        <p:nvGraphicFramePr>
          <p:cNvPr id="6" name="Table 5">
            <a:extLst>
              <a:ext uri="{FF2B5EF4-FFF2-40B4-BE49-F238E27FC236}">
                <a16:creationId xmlns:a16="http://schemas.microsoft.com/office/drawing/2014/main" id="{48134404-C9A1-CBA6-C0CA-01B87844DF2B}"/>
              </a:ext>
            </a:extLst>
          </p:cNvPr>
          <p:cNvGraphicFramePr>
            <a:graphicFrameLocks noGrp="1"/>
          </p:cNvGraphicFramePr>
          <p:nvPr>
            <p:extLst>
              <p:ext uri="{D42A27DB-BD31-4B8C-83A1-F6EECF244321}">
                <p14:modId xmlns:p14="http://schemas.microsoft.com/office/powerpoint/2010/main" val="1679848317"/>
              </p:ext>
            </p:extLst>
          </p:nvPr>
        </p:nvGraphicFramePr>
        <p:xfrm>
          <a:off x="362076" y="1540327"/>
          <a:ext cx="11138326" cy="4816295"/>
        </p:xfrm>
        <a:graphic>
          <a:graphicData uri="http://schemas.openxmlformats.org/drawingml/2006/table">
            <a:tbl>
              <a:tblPr firstRow="1" bandRow="1">
                <a:tableStyleId>{5A111915-BE36-4E01-A7E5-04B1672EAD32}</a:tableStyleId>
              </a:tblPr>
              <a:tblGrid>
                <a:gridCol w="11138326">
                  <a:extLst>
                    <a:ext uri="{9D8B030D-6E8A-4147-A177-3AD203B41FA5}">
                      <a16:colId xmlns:a16="http://schemas.microsoft.com/office/drawing/2014/main" val="4159458052"/>
                    </a:ext>
                  </a:extLst>
                </a:gridCol>
              </a:tblGrid>
              <a:tr h="542311">
                <a:tc>
                  <a:txBody>
                    <a:bodyPr/>
                    <a:lstStyle/>
                    <a:p>
                      <a:pPr lvl="0" algn="l">
                        <a:lnSpc>
                          <a:spcPct val="150000"/>
                        </a:lnSpc>
                        <a:spcAft>
                          <a:spcPts val="1200"/>
                        </a:spcAft>
                        <a:buNone/>
                      </a:pPr>
                      <a:r>
                        <a:rPr lang="en-US" sz="2000" b="1"/>
                        <a:t>The moved reading</a:t>
                      </a:r>
                    </a:p>
                  </a:txBody>
                  <a:tcPr>
                    <a:solidFill>
                      <a:schemeClr val="accent1"/>
                    </a:solidFill>
                  </a:tcPr>
                </a:tc>
                <a:extLst>
                  <a:ext uri="{0D108BD9-81ED-4DB2-BD59-A6C34878D82A}">
                    <a16:rowId xmlns:a16="http://schemas.microsoft.com/office/drawing/2014/main" val="1398814440"/>
                  </a:ext>
                </a:extLst>
              </a:tr>
              <a:tr h="789887">
                <a:tc>
                  <a:txBody>
                    <a:bodyPr/>
                    <a:lstStyle/>
                    <a:p>
                      <a:pPr>
                        <a:lnSpc>
                          <a:spcPct val="150000"/>
                        </a:lnSpc>
                        <a:spcAft>
                          <a:spcPts val="1200"/>
                        </a:spcAft>
                      </a:pPr>
                      <a:r>
                        <a:rPr lang="en-US" sz="2000" b="1" dirty="0"/>
                        <a:t>Prompt – </a:t>
                      </a:r>
                      <a:r>
                        <a:rPr lang="en-US" sz="2000" b="0" dirty="0"/>
                        <a:t>how were your refinements </a:t>
                      </a:r>
                      <a:r>
                        <a:rPr lang="en-US" sz="2000" b="0" dirty="0" err="1"/>
                        <a:t>realised</a:t>
                      </a:r>
                      <a:r>
                        <a:rPr lang="en-US" sz="2000" b="0" dirty="0"/>
                        <a:t> in the moved reading? Where did performance clarify meaning? Where did performance reveal gaps you didn't notice on the page?</a:t>
                      </a:r>
                    </a:p>
                  </a:txBody>
                  <a:tcPr>
                    <a:solidFill>
                      <a:schemeClr val="accent3"/>
                    </a:solidFill>
                  </a:tcPr>
                </a:tc>
                <a:extLst>
                  <a:ext uri="{0D108BD9-81ED-4DB2-BD59-A6C34878D82A}">
                    <a16:rowId xmlns:a16="http://schemas.microsoft.com/office/drawing/2014/main" val="568252659"/>
                  </a:ext>
                </a:extLst>
              </a:tr>
              <a:tr h="3324595">
                <a:tc>
                  <a:txBody>
                    <a:bodyPr/>
                    <a:lstStyle/>
                    <a:p>
                      <a:pPr>
                        <a:lnSpc>
                          <a:spcPct val="150000"/>
                        </a:lnSpc>
                        <a:spcAft>
                          <a:spcPts val="1200"/>
                        </a:spcAft>
                      </a:pPr>
                      <a:endParaRPr lang="en-US" sz="2000" b="0" dirty="0"/>
                    </a:p>
                  </a:txBody>
                  <a:tcPr/>
                </a:tc>
                <a:extLst>
                  <a:ext uri="{0D108BD9-81ED-4DB2-BD59-A6C34878D82A}">
                    <a16:rowId xmlns:a16="http://schemas.microsoft.com/office/drawing/2014/main" val="787071230"/>
                  </a:ext>
                </a:extLst>
              </a:tr>
            </a:tbl>
          </a:graphicData>
        </a:graphic>
      </p:graphicFrame>
      <p:sp>
        <p:nvSpPr>
          <p:cNvPr id="2" name="Slide Number Placeholder 1">
            <a:extLst>
              <a:ext uri="{FF2B5EF4-FFF2-40B4-BE49-F238E27FC236}">
                <a16:creationId xmlns:a16="http://schemas.microsoft.com/office/drawing/2014/main" id="{7163B578-1BC9-EDCE-2510-8C9C60709FA8}"/>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32</a:t>
            </a:fld>
            <a:endParaRPr lang="en-AU"/>
          </a:p>
        </p:txBody>
      </p:sp>
    </p:spTree>
    <p:extLst>
      <p:ext uri="{BB962C8B-B14F-4D97-AF65-F5344CB8AC3E}">
        <p14:creationId xmlns:p14="http://schemas.microsoft.com/office/powerpoint/2010/main" val="2699635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BE5EB-E38F-AF83-2AC4-5E911139BA1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E7AD3361-F874-EFF5-9DA9-3DBE14ED76B1}"/>
              </a:ext>
            </a:extLst>
          </p:cNvPr>
          <p:cNvSpPr>
            <a:spLocks noGrp="1"/>
          </p:cNvSpPr>
          <p:nvPr>
            <p:ph type="title"/>
          </p:nvPr>
        </p:nvSpPr>
        <p:spPr/>
        <p:txBody>
          <a:bodyPr/>
          <a:lstStyle/>
          <a:p>
            <a:r>
              <a:rPr lang="en-US" dirty="0">
                <a:latin typeface="Arial"/>
                <a:cs typeface="Arial"/>
              </a:rPr>
              <a:t>Part B – individual response 4 (1)</a:t>
            </a:r>
            <a:endParaRPr lang="en-US" dirty="0"/>
          </a:p>
        </p:txBody>
      </p:sp>
      <p:sp>
        <p:nvSpPr>
          <p:cNvPr id="4" name="Text Placeholder 3">
            <a:extLst>
              <a:ext uri="{FF2B5EF4-FFF2-40B4-BE49-F238E27FC236}">
                <a16:creationId xmlns:a16="http://schemas.microsoft.com/office/drawing/2014/main" id="{6714D83C-3BE2-C4D0-3081-B4B98999E6BC}"/>
              </a:ext>
            </a:extLst>
          </p:cNvPr>
          <p:cNvSpPr>
            <a:spLocks noGrp="1"/>
          </p:cNvSpPr>
          <p:nvPr>
            <p:ph type="body" sz="quarter" idx="18"/>
          </p:nvPr>
        </p:nvSpPr>
        <p:spPr/>
        <p:txBody>
          <a:bodyPr/>
          <a:lstStyle/>
          <a:p>
            <a:r>
              <a:rPr lang="en-US" dirty="0">
                <a:latin typeface="Arial"/>
                <a:cs typeface="Arial"/>
              </a:rPr>
              <a:t>Developing the short play</a:t>
            </a:r>
            <a:endParaRPr lang="en-US" dirty="0"/>
          </a:p>
        </p:txBody>
      </p:sp>
      <p:sp>
        <p:nvSpPr>
          <p:cNvPr id="7" name="Oval 6">
            <a:extLst>
              <a:ext uri="{FF2B5EF4-FFF2-40B4-BE49-F238E27FC236}">
                <a16:creationId xmlns:a16="http://schemas.microsoft.com/office/drawing/2014/main" id="{18ED6D92-42DB-1DD8-15F4-4A124DDAD056}"/>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a:lnSpc>
                <a:spcPct val="100000"/>
              </a:lnSpc>
              <a:spcBef>
                <a:spcPts val="0"/>
              </a:spcBef>
              <a:spcAft>
                <a:spcPts val="0"/>
              </a:spcAft>
              <a:buNone/>
              <a:tabLst/>
              <a:defRPr/>
            </a:pPr>
            <a:r>
              <a:rPr lang="en-AU" sz="1600" dirty="0">
                <a:solidFill>
                  <a:srgbClr val="FFFFFF"/>
                </a:solidFill>
                <a:latin typeface="Arial" panose="020B0604020202020204"/>
              </a:rPr>
              <a:t>PJ30</a:t>
            </a:r>
            <a:endParaRPr lang="en-AU" sz="1800" dirty="0">
              <a:cs typeface="Arial"/>
            </a:endParaRPr>
          </a:p>
        </p:txBody>
      </p:sp>
      <p:graphicFrame>
        <p:nvGraphicFramePr>
          <p:cNvPr id="6" name="Table 5">
            <a:extLst>
              <a:ext uri="{FF2B5EF4-FFF2-40B4-BE49-F238E27FC236}">
                <a16:creationId xmlns:a16="http://schemas.microsoft.com/office/drawing/2014/main" id="{169E2A8D-1F5A-990A-B150-4A084A7802E3}"/>
              </a:ext>
            </a:extLst>
          </p:cNvPr>
          <p:cNvGraphicFramePr>
            <a:graphicFrameLocks noGrp="1"/>
          </p:cNvGraphicFramePr>
          <p:nvPr>
            <p:extLst>
              <p:ext uri="{D42A27DB-BD31-4B8C-83A1-F6EECF244321}">
                <p14:modId xmlns:p14="http://schemas.microsoft.com/office/powerpoint/2010/main" val="315709829"/>
              </p:ext>
            </p:extLst>
          </p:nvPr>
        </p:nvGraphicFramePr>
        <p:xfrm>
          <a:off x="344758" y="1583622"/>
          <a:ext cx="11138326" cy="3990180"/>
        </p:xfrm>
        <a:graphic>
          <a:graphicData uri="http://schemas.openxmlformats.org/drawingml/2006/table">
            <a:tbl>
              <a:tblPr firstRow="1" bandRow="1">
                <a:tableStyleId>{5A111915-BE36-4E01-A7E5-04B1672EAD32}</a:tableStyleId>
              </a:tblPr>
              <a:tblGrid>
                <a:gridCol w="11138326">
                  <a:extLst>
                    <a:ext uri="{9D8B030D-6E8A-4147-A177-3AD203B41FA5}">
                      <a16:colId xmlns:a16="http://schemas.microsoft.com/office/drawing/2014/main" val="4159458052"/>
                    </a:ext>
                  </a:extLst>
                </a:gridCol>
              </a:tblGrid>
              <a:tr h="460465">
                <a:tc>
                  <a:txBody>
                    <a:bodyPr/>
                    <a:lstStyle/>
                    <a:p>
                      <a:r>
                        <a:rPr lang="en-US" sz="2000" b="1" dirty="0">
                          <a:solidFill>
                            <a:schemeClr val="tx1"/>
                          </a:solidFill>
                        </a:rPr>
                        <a:t>Prompt: </a:t>
                      </a:r>
                      <a:r>
                        <a:rPr lang="en-US" sz="2000" b="0" dirty="0">
                          <a:solidFill>
                            <a:schemeClr val="tx1"/>
                          </a:solidFill>
                        </a:rPr>
                        <a:t>based on the moved reading and feedback, what ideas could you carry from your nucleus scene into a complete short play? How might you expand characters, tension, or world-building?</a:t>
                      </a:r>
                    </a:p>
                  </a:txBody>
                  <a:tcPr>
                    <a:solidFill>
                      <a:schemeClr val="accent3"/>
                    </a:solidFill>
                  </a:tcPr>
                </a:tc>
                <a:extLst>
                  <a:ext uri="{0D108BD9-81ED-4DB2-BD59-A6C34878D82A}">
                    <a16:rowId xmlns:a16="http://schemas.microsoft.com/office/drawing/2014/main" val="568252659"/>
                  </a:ext>
                </a:extLst>
              </a:tr>
              <a:tr h="746085">
                <a:tc>
                  <a:txBody>
                    <a:bodyPr/>
                    <a:lstStyle/>
                    <a:p>
                      <a:r>
                        <a:rPr lang="en-US" sz="2000" b="1"/>
                        <a:t>Identify</a:t>
                      </a:r>
                      <a:r>
                        <a:rPr lang="en-US" sz="2000" b="0"/>
                        <a:t> ideas from your draft scene that could grow into further scenes.</a:t>
                      </a:r>
                    </a:p>
                  </a:txBody>
                  <a:tcPr/>
                </a:tc>
                <a:extLst>
                  <a:ext uri="{0D108BD9-81ED-4DB2-BD59-A6C34878D82A}">
                    <a16:rowId xmlns:a16="http://schemas.microsoft.com/office/drawing/2014/main" val="787071230"/>
                  </a:ext>
                </a:extLst>
              </a:tr>
              <a:tr h="746085">
                <a:tc>
                  <a:txBody>
                    <a:bodyPr/>
                    <a:lstStyle/>
                    <a:p>
                      <a:r>
                        <a:rPr lang="en-US" sz="2000" b="1" dirty="0"/>
                        <a:t>Describe</a:t>
                      </a:r>
                      <a:r>
                        <a:rPr lang="en-US" sz="2000" b="0" dirty="0"/>
                        <a:t> what you want to expand or explore further in extended scenes.</a:t>
                      </a:r>
                    </a:p>
                  </a:txBody>
                  <a:tcPr/>
                </a:tc>
                <a:extLst>
                  <a:ext uri="{0D108BD9-81ED-4DB2-BD59-A6C34878D82A}">
                    <a16:rowId xmlns:a16="http://schemas.microsoft.com/office/drawing/2014/main" val="2989843016"/>
                  </a:ext>
                </a:extLst>
              </a:tr>
              <a:tr h="746085">
                <a:tc>
                  <a:txBody>
                    <a:bodyPr/>
                    <a:lstStyle/>
                    <a:p>
                      <a:r>
                        <a:rPr lang="en-US" sz="2000" b="1"/>
                        <a:t>Explain</a:t>
                      </a:r>
                      <a:r>
                        <a:rPr lang="en-US" sz="2000" b="0"/>
                        <a:t> how feedback from peers and the moved reading will help you develop your ideas.</a:t>
                      </a:r>
                    </a:p>
                  </a:txBody>
                  <a:tcPr/>
                </a:tc>
                <a:extLst>
                  <a:ext uri="{0D108BD9-81ED-4DB2-BD59-A6C34878D82A}">
                    <a16:rowId xmlns:a16="http://schemas.microsoft.com/office/drawing/2014/main" val="3161785459"/>
                  </a:ext>
                </a:extLst>
              </a:tr>
              <a:tr h="746085">
                <a:tc>
                  <a:txBody>
                    <a:bodyPr/>
                    <a:lstStyle/>
                    <a:p>
                      <a:r>
                        <a:rPr lang="en-US" sz="2000" b="1" dirty="0"/>
                        <a:t>Analyse</a:t>
                      </a:r>
                      <a:r>
                        <a:rPr lang="en-US" sz="2000" b="0" dirty="0"/>
                        <a:t> how extending the nucleus scene could deepen characters, enrich tension or extend theatrical images, and why these developments matter for your message or perspective.</a:t>
                      </a:r>
                    </a:p>
                  </a:txBody>
                  <a:tcPr/>
                </a:tc>
                <a:extLst>
                  <a:ext uri="{0D108BD9-81ED-4DB2-BD59-A6C34878D82A}">
                    <a16:rowId xmlns:a16="http://schemas.microsoft.com/office/drawing/2014/main" val="2048002439"/>
                  </a:ext>
                </a:extLst>
              </a:tr>
            </a:tbl>
          </a:graphicData>
        </a:graphic>
      </p:graphicFrame>
      <p:sp>
        <p:nvSpPr>
          <p:cNvPr id="2" name="Slide Number Placeholder 1">
            <a:extLst>
              <a:ext uri="{FF2B5EF4-FFF2-40B4-BE49-F238E27FC236}">
                <a16:creationId xmlns:a16="http://schemas.microsoft.com/office/drawing/2014/main" id="{1099180A-7B27-66C3-1DA5-307C68822506}"/>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33</a:t>
            </a:fld>
            <a:endParaRPr lang="en-AU"/>
          </a:p>
        </p:txBody>
      </p:sp>
    </p:spTree>
    <p:extLst>
      <p:ext uri="{BB962C8B-B14F-4D97-AF65-F5344CB8AC3E}">
        <p14:creationId xmlns:p14="http://schemas.microsoft.com/office/powerpoint/2010/main" val="30716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98B4D-1AEE-5C42-4753-5296FDF1F8F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9AD71C-8D26-170B-9301-145F79A52311}"/>
              </a:ext>
            </a:extLst>
          </p:cNvPr>
          <p:cNvSpPr>
            <a:spLocks noGrp="1"/>
          </p:cNvSpPr>
          <p:nvPr>
            <p:ph type="title"/>
          </p:nvPr>
        </p:nvSpPr>
        <p:spPr/>
        <p:txBody>
          <a:bodyPr/>
          <a:lstStyle/>
          <a:p>
            <a:r>
              <a:rPr lang="en-US" dirty="0">
                <a:latin typeface="Arial"/>
                <a:cs typeface="Arial"/>
              </a:rPr>
              <a:t>Part B – written response 4 (2)</a:t>
            </a:r>
            <a:endParaRPr lang="en-US" dirty="0"/>
          </a:p>
        </p:txBody>
      </p:sp>
      <p:sp>
        <p:nvSpPr>
          <p:cNvPr id="4" name="Text Placeholder 3">
            <a:extLst>
              <a:ext uri="{FF2B5EF4-FFF2-40B4-BE49-F238E27FC236}">
                <a16:creationId xmlns:a16="http://schemas.microsoft.com/office/drawing/2014/main" id="{5E193253-C464-B2AA-CFC9-FD540FE0374C}"/>
              </a:ext>
            </a:extLst>
          </p:cNvPr>
          <p:cNvSpPr>
            <a:spLocks noGrp="1"/>
          </p:cNvSpPr>
          <p:nvPr>
            <p:ph type="body" sz="quarter" idx="18"/>
          </p:nvPr>
        </p:nvSpPr>
        <p:spPr/>
        <p:txBody>
          <a:bodyPr/>
          <a:lstStyle/>
          <a:p>
            <a:r>
              <a:rPr lang="en-US">
                <a:latin typeface="Arial"/>
                <a:cs typeface="Arial"/>
              </a:rPr>
              <a:t>Complete your response in the box below</a:t>
            </a:r>
            <a:endParaRPr lang="en-US">
              <a:solidFill>
                <a:srgbClr val="000000"/>
              </a:solidFill>
              <a:latin typeface="Arial"/>
              <a:cs typeface="Arial"/>
            </a:endParaRPr>
          </a:p>
        </p:txBody>
      </p:sp>
      <p:sp>
        <p:nvSpPr>
          <p:cNvPr id="7" name="Oval 6">
            <a:extLst>
              <a:ext uri="{FF2B5EF4-FFF2-40B4-BE49-F238E27FC236}">
                <a16:creationId xmlns:a16="http://schemas.microsoft.com/office/drawing/2014/main" id="{0697A975-8D7F-F314-4D0F-B0939030CB9C}"/>
              </a:ext>
            </a:extLst>
          </p:cNvPr>
          <p:cNvSpPr/>
          <p:nvPr/>
        </p:nvSpPr>
        <p:spPr>
          <a:xfrm>
            <a:off x="11025002" y="360000"/>
            <a:ext cx="919480" cy="9194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defRPr/>
            </a:pPr>
            <a:r>
              <a:rPr lang="en-AU" sz="1600" dirty="0">
                <a:solidFill>
                  <a:srgbClr val="FFFFFF"/>
                </a:solidFill>
                <a:latin typeface="Arial" panose="020B0604020202020204"/>
              </a:rPr>
              <a:t>PJ31</a:t>
            </a:r>
            <a:endParaRPr lang="en-AU" sz="1800" dirty="0">
              <a:solidFill>
                <a:srgbClr val="FFFFFF"/>
              </a:solidFill>
              <a:latin typeface="Arial" panose="020B0604020202020204"/>
            </a:endParaRPr>
          </a:p>
        </p:txBody>
      </p:sp>
      <p:graphicFrame>
        <p:nvGraphicFramePr>
          <p:cNvPr id="6" name="Table 5">
            <a:extLst>
              <a:ext uri="{FF2B5EF4-FFF2-40B4-BE49-F238E27FC236}">
                <a16:creationId xmlns:a16="http://schemas.microsoft.com/office/drawing/2014/main" id="{21C2F628-6AD6-1F8C-B277-C7B57D338910}"/>
              </a:ext>
            </a:extLst>
          </p:cNvPr>
          <p:cNvGraphicFramePr>
            <a:graphicFrameLocks noGrp="1"/>
          </p:cNvGraphicFramePr>
          <p:nvPr>
            <p:extLst>
              <p:ext uri="{D42A27DB-BD31-4B8C-83A1-F6EECF244321}">
                <p14:modId xmlns:p14="http://schemas.microsoft.com/office/powerpoint/2010/main" val="233070907"/>
              </p:ext>
            </p:extLst>
          </p:nvPr>
        </p:nvGraphicFramePr>
        <p:xfrm>
          <a:off x="344758" y="1583622"/>
          <a:ext cx="11138326" cy="4773156"/>
        </p:xfrm>
        <a:graphic>
          <a:graphicData uri="http://schemas.openxmlformats.org/drawingml/2006/table">
            <a:tbl>
              <a:tblPr firstRow="1" bandRow="1">
                <a:tableStyleId>{5A111915-BE36-4E01-A7E5-04B1672EAD32}</a:tableStyleId>
              </a:tblPr>
              <a:tblGrid>
                <a:gridCol w="11138326">
                  <a:extLst>
                    <a:ext uri="{9D8B030D-6E8A-4147-A177-3AD203B41FA5}">
                      <a16:colId xmlns:a16="http://schemas.microsoft.com/office/drawing/2014/main" val="4159458052"/>
                    </a:ext>
                  </a:extLst>
                </a:gridCol>
              </a:tblGrid>
              <a:tr h="517842">
                <a:tc>
                  <a:txBody>
                    <a:bodyPr/>
                    <a:lstStyle/>
                    <a:p>
                      <a:pPr lvl="0" algn="l">
                        <a:buNone/>
                      </a:pPr>
                      <a:r>
                        <a:rPr lang="en-US" sz="2400" b="1"/>
                        <a:t>Developing the short play</a:t>
                      </a:r>
                    </a:p>
                  </a:txBody>
                  <a:tcPr>
                    <a:solidFill>
                      <a:schemeClr val="accent1"/>
                    </a:solidFill>
                  </a:tcPr>
                </a:tc>
                <a:extLst>
                  <a:ext uri="{0D108BD9-81ED-4DB2-BD59-A6C34878D82A}">
                    <a16:rowId xmlns:a16="http://schemas.microsoft.com/office/drawing/2014/main" val="1398814440"/>
                  </a:ext>
                </a:extLst>
              </a:tr>
              <a:tr h="1080717">
                <a:tc>
                  <a:txBody>
                    <a:bodyPr/>
                    <a:lstStyle/>
                    <a:p>
                      <a:r>
                        <a:rPr lang="en-US" sz="2000" b="1"/>
                        <a:t>Prompt: </a:t>
                      </a:r>
                      <a:r>
                        <a:rPr lang="en-US" sz="2000" b="0"/>
                        <a:t>based on the moved reading and feedback, what ideas could you carry from your nucleus scene into a complete short play? How might you expand characters, tension, or world-building?</a:t>
                      </a:r>
                    </a:p>
                  </a:txBody>
                  <a:tcPr>
                    <a:solidFill>
                      <a:schemeClr val="accent3"/>
                    </a:solidFill>
                  </a:tcPr>
                </a:tc>
                <a:extLst>
                  <a:ext uri="{0D108BD9-81ED-4DB2-BD59-A6C34878D82A}">
                    <a16:rowId xmlns:a16="http://schemas.microsoft.com/office/drawing/2014/main" val="568252659"/>
                  </a:ext>
                </a:extLst>
              </a:tr>
              <a:tr h="3174597">
                <a:tc>
                  <a:txBody>
                    <a:bodyPr/>
                    <a:lstStyle/>
                    <a:p>
                      <a:endParaRPr lang="en-US" sz="2000" b="0" dirty="0"/>
                    </a:p>
                  </a:txBody>
                  <a:tcPr/>
                </a:tc>
                <a:extLst>
                  <a:ext uri="{0D108BD9-81ED-4DB2-BD59-A6C34878D82A}">
                    <a16:rowId xmlns:a16="http://schemas.microsoft.com/office/drawing/2014/main" val="787071230"/>
                  </a:ext>
                </a:extLst>
              </a:tr>
            </a:tbl>
          </a:graphicData>
        </a:graphic>
      </p:graphicFrame>
      <p:sp>
        <p:nvSpPr>
          <p:cNvPr id="2" name="Slide Number Placeholder 1">
            <a:extLst>
              <a:ext uri="{FF2B5EF4-FFF2-40B4-BE49-F238E27FC236}">
                <a16:creationId xmlns:a16="http://schemas.microsoft.com/office/drawing/2014/main" id="{7C01D00A-DAE4-EC2D-7711-4B660269AF03}"/>
              </a:ext>
              <a:ext uri="{C183D7F6-B498-43B3-948B-1728B52AA6E4}">
                <adec:decorative xmlns:adec="http://schemas.microsoft.com/office/drawing/2017/decorative" val="1"/>
              </a:ext>
            </a:extLst>
          </p:cNvPr>
          <p:cNvSpPr>
            <a:spLocks noGrp="1"/>
          </p:cNvSpPr>
          <p:nvPr>
            <p:ph type="sldNum" sz="quarter" idx="12"/>
          </p:nvPr>
        </p:nvSpPr>
        <p:spPr/>
        <p:txBody>
          <a:bodyPr/>
          <a:lstStyle/>
          <a:p>
            <a:fld id="{10A01DC5-1685-4615-8240-15192985C6A2}" type="slidenum">
              <a:rPr lang="en-AU" smtClean="0"/>
              <a:t>34</a:t>
            </a:fld>
            <a:endParaRPr lang="en-AU"/>
          </a:p>
        </p:txBody>
      </p:sp>
    </p:spTree>
    <p:extLst>
      <p:ext uri="{BB962C8B-B14F-4D97-AF65-F5344CB8AC3E}">
        <p14:creationId xmlns:p14="http://schemas.microsoft.com/office/powerpoint/2010/main" val="1772061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223418-AC99-D403-B6BA-7F5E5111A87A}"/>
              </a:ext>
              <a:ext uri="{C183D7F6-B498-43B3-948B-1728B52AA6E4}">
                <adec:decorative xmlns:adec="http://schemas.microsoft.com/office/drawing/2017/decorative" val="1"/>
              </a:ext>
            </a:extLst>
          </p:cNvPr>
          <p:cNvSpPr>
            <a:spLocks noGrp="1"/>
          </p:cNvSpPr>
          <p:nvPr>
            <p:ph type="sldNum" sz="quarter" idx="10"/>
          </p:nvPr>
        </p:nvSpPr>
        <p:spPr/>
        <p:txBody>
          <a:bodyPr/>
          <a:lstStyle/>
          <a:p>
            <a:fld id="{10A01DC5-1685-4615-8240-15192985C6A2}" type="slidenum">
              <a:rPr lang="en-AU" smtClean="0"/>
              <a:pPr/>
              <a:t>35</a:t>
            </a:fld>
            <a:endParaRPr lang="en-AU"/>
          </a:p>
        </p:txBody>
      </p:sp>
      <p:sp>
        <p:nvSpPr>
          <p:cNvPr id="3" name="Title 2">
            <a:extLst>
              <a:ext uri="{FF2B5EF4-FFF2-40B4-BE49-F238E27FC236}">
                <a16:creationId xmlns:a16="http://schemas.microsoft.com/office/drawing/2014/main" id="{CA8966FD-9600-3EC7-EF10-06492353388E}"/>
              </a:ext>
            </a:extLst>
          </p:cNvPr>
          <p:cNvSpPr>
            <a:spLocks noGrp="1"/>
          </p:cNvSpPr>
          <p:nvPr>
            <p:ph type="title"/>
          </p:nvPr>
        </p:nvSpPr>
        <p:spPr/>
        <p:txBody>
          <a:bodyPr/>
          <a:lstStyle/>
          <a:p>
            <a:r>
              <a:rPr lang="en-AU">
                <a:latin typeface="+mj-lt"/>
              </a:rPr>
              <a:t>References</a:t>
            </a:r>
          </a:p>
        </p:txBody>
      </p:sp>
      <p:sp>
        <p:nvSpPr>
          <p:cNvPr id="4" name="Content Placeholder 3">
            <a:extLst>
              <a:ext uri="{FF2B5EF4-FFF2-40B4-BE49-F238E27FC236}">
                <a16:creationId xmlns:a16="http://schemas.microsoft.com/office/drawing/2014/main" id="{B7C07B50-96D9-2E35-E2CE-3139F6377F08}"/>
              </a:ext>
            </a:extLst>
          </p:cNvPr>
          <p:cNvSpPr>
            <a:spLocks noGrp="1"/>
          </p:cNvSpPr>
          <p:nvPr>
            <p:ph idx="1"/>
          </p:nvPr>
        </p:nvSpPr>
        <p:spPr/>
        <p:txBody>
          <a:bodyPr/>
          <a:lstStyle/>
          <a:p>
            <a:r>
              <a:rPr lang="en-AU" u="sng" dirty="0">
                <a:hlinkClick r:id="rId3"/>
              </a:rPr>
              <a:t>Drama 7–10 Syllabus</a:t>
            </a:r>
            <a:r>
              <a:rPr lang="en-AU" dirty="0"/>
              <a:t>© NSW Education Standards Authority (NESA) for and on behalf of the Crown in right of the State of New South Wales, 2023. </a:t>
            </a:r>
          </a:p>
          <a:p>
            <a:endParaRPr lang="en-AU" dirty="0">
              <a:latin typeface="+mn-lt"/>
            </a:endParaRPr>
          </a:p>
        </p:txBody>
      </p:sp>
      <p:sp>
        <p:nvSpPr>
          <p:cNvPr id="6" name="TextBox 5">
            <a:extLst>
              <a:ext uri="{FF2B5EF4-FFF2-40B4-BE49-F238E27FC236}">
                <a16:creationId xmlns:a16="http://schemas.microsoft.com/office/drawing/2014/main" id="{EABCE76F-41B1-7EE2-14F1-DC744150DE0C}"/>
              </a:ext>
            </a:extLst>
          </p:cNvPr>
          <p:cNvSpPr txBox="1"/>
          <p:nvPr/>
        </p:nvSpPr>
        <p:spPr>
          <a:xfrm>
            <a:off x="335826" y="1397263"/>
            <a:ext cx="11471999" cy="1597297"/>
          </a:xfrm>
          <a:prstGeom prst="rect">
            <a:avLst/>
          </a:prstGeom>
          <a:noFill/>
        </p:spPr>
        <p:txBody>
          <a:bodyPr wrap="square">
            <a:spAutoFit/>
          </a:bodyPr>
          <a:lstStyle/>
          <a:p>
            <a:pPr lvl="0">
              <a:lnSpc>
                <a:spcPct val="150000"/>
              </a:lnSpc>
              <a:spcAft>
                <a:spcPts val="600"/>
              </a:spcAft>
              <a:defRPr/>
            </a:pPr>
            <a:r>
              <a:rPr lang="en-AU" sz="1200" dirty="0">
                <a:solidFill>
                  <a:schemeClr val="bg1"/>
                </a:solidFill>
              </a:rPr>
              <a:t>This presentation contains NSW Curriculum and syllabus content. The NSW Curriculum is developed by the NSW Education Standards Authority. This content is prepared by NESA for and on behalf of the Crown in the right of the State of New South Wales. The material is protected by Crown copyright.</a:t>
            </a:r>
          </a:p>
          <a:p>
            <a:pPr>
              <a:lnSpc>
                <a:spcPct val="150000"/>
              </a:lnSpc>
              <a:spcAft>
                <a:spcPts val="600"/>
              </a:spcAft>
            </a:pPr>
            <a:r>
              <a:rPr lang="en-AU" sz="1200" dirty="0">
                <a:solidFill>
                  <a:schemeClr val="bg1"/>
                </a:solidFill>
              </a:rPr>
              <a:t>Please refer to the NESA Copyright Disclaimer for more information </a:t>
            </a:r>
            <a:r>
              <a:rPr lang="en-AU" sz="1200" u="sng" dirty="0">
                <a:solidFill>
                  <a:schemeClr val="bg1"/>
                </a:solidFill>
                <a:hlinkClick r:id="rId4">
                  <a:extLst>
                    <a:ext uri="{A12FA001-AC4F-418D-AE19-62706E023703}">
                      <ahyp:hlinkClr xmlns:ahyp="http://schemas.microsoft.com/office/drawing/2018/hyperlinkcolor" val="tx"/>
                    </a:ext>
                  </a:extLst>
                </a:hlinkClick>
              </a:rPr>
              <a:t>https://www.nsw.gov.au/education-and-training/nesa/copyright</a:t>
            </a:r>
            <a:r>
              <a:rPr lang="en-AU" sz="1200" dirty="0">
                <a:solidFill>
                  <a:schemeClr val="bg1"/>
                </a:solidFill>
              </a:rPr>
              <a:t>.</a:t>
            </a:r>
          </a:p>
          <a:p>
            <a:pPr>
              <a:lnSpc>
                <a:spcPct val="150000"/>
              </a:lnSpc>
              <a:spcAft>
                <a:spcPts val="600"/>
              </a:spcAft>
            </a:pPr>
            <a:r>
              <a:rPr lang="en-AU" sz="1200" dirty="0">
                <a:solidFill>
                  <a:schemeClr val="bg1"/>
                </a:solidFill>
              </a:rPr>
              <a:t>NESA holds the only official and up-to-date versions of the NSW Curriculum and syllabus documents. Please visit NESA </a:t>
            </a:r>
            <a:r>
              <a:rPr lang="en-AU" sz="1200" u="sng" dirty="0">
                <a:solidFill>
                  <a:schemeClr val="bg1"/>
                </a:solidFill>
                <a:hlinkClick r:id="rId5">
                  <a:extLst>
                    <a:ext uri="{A12FA001-AC4F-418D-AE19-62706E023703}">
                      <ahyp:hlinkClr xmlns:ahyp="http://schemas.microsoft.com/office/drawing/2018/hyperlinkcolor" val="tx"/>
                    </a:ext>
                  </a:extLst>
                </a:hlinkClick>
              </a:rPr>
              <a:t>https://www.nsw.gov.au/education-and-training/nesa</a:t>
            </a:r>
            <a:r>
              <a:rPr lang="en-AU" sz="1200" dirty="0">
                <a:solidFill>
                  <a:schemeClr val="bg1"/>
                </a:solidFill>
              </a:rPr>
              <a:t> and NSW Curriculum </a:t>
            </a:r>
            <a:r>
              <a:rPr lang="en-AU" sz="1200" u="sng" dirty="0">
                <a:solidFill>
                  <a:schemeClr val="bg1"/>
                </a:solidFill>
                <a:hlinkClick r:id="rId6">
                  <a:extLst>
                    <a:ext uri="{A12FA001-AC4F-418D-AE19-62706E023703}">
                      <ahyp:hlinkClr xmlns:ahyp="http://schemas.microsoft.com/office/drawing/2018/hyperlinkcolor" val="tx"/>
                    </a:ext>
                  </a:extLst>
                </a:hlinkClick>
              </a:rPr>
              <a:t>https://curriculum.nsw.edu.au</a:t>
            </a:r>
            <a:r>
              <a:rPr lang="en-AU" sz="1200" dirty="0">
                <a:solidFill>
                  <a:schemeClr val="bg1"/>
                </a:solidFill>
              </a:rPr>
              <a:t>.</a:t>
            </a:r>
          </a:p>
        </p:txBody>
      </p:sp>
    </p:spTree>
    <p:extLst>
      <p:ext uri="{BB962C8B-B14F-4D97-AF65-F5344CB8AC3E}">
        <p14:creationId xmlns:p14="http://schemas.microsoft.com/office/powerpoint/2010/main" val="118101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146F84-0A22-2DEF-978C-013AB2B0CDA6}"/>
              </a:ext>
            </a:extLst>
          </p:cNvPr>
          <p:cNvSpPr>
            <a:spLocks noGrp="1"/>
          </p:cNvSpPr>
          <p:nvPr>
            <p:ph type="title"/>
          </p:nvPr>
        </p:nvSpPr>
        <p:spPr/>
        <p:txBody>
          <a:bodyPr/>
          <a:lstStyle/>
          <a:p>
            <a:r>
              <a:rPr lang="en-AU">
                <a:latin typeface="+mj-lt"/>
              </a:rPr>
              <a:t>Copyright</a:t>
            </a:r>
          </a:p>
        </p:txBody>
      </p:sp>
      <p:sp>
        <p:nvSpPr>
          <p:cNvPr id="7" name="Text Placeholder 6">
            <a:extLst>
              <a:ext uri="{FF2B5EF4-FFF2-40B4-BE49-F238E27FC236}">
                <a16:creationId xmlns:a16="http://schemas.microsoft.com/office/drawing/2014/main" id="{E762E711-B51D-9854-C2DD-A164FE59F882}"/>
              </a:ext>
            </a:extLst>
          </p:cNvPr>
          <p:cNvSpPr>
            <a:spLocks noGrp="1"/>
          </p:cNvSpPr>
          <p:nvPr>
            <p:ph type="body" sz="quarter" idx="18"/>
          </p:nvPr>
        </p:nvSpPr>
        <p:spPr/>
        <p:txBody>
          <a:bodyPr/>
          <a:lstStyle/>
          <a:p>
            <a:r>
              <a:rPr lang="en-AU" dirty="0"/>
              <a:t>© State of New South Wales (Department of Education), 2026</a:t>
            </a:r>
          </a:p>
        </p:txBody>
      </p:sp>
      <p:sp>
        <p:nvSpPr>
          <p:cNvPr id="8" name="TextBox 7">
            <a:extLst>
              <a:ext uri="{FF2B5EF4-FFF2-40B4-BE49-F238E27FC236}">
                <a16:creationId xmlns:a16="http://schemas.microsoft.com/office/drawing/2014/main" id="{F70BB973-8437-BE43-4C71-6089E7F934FA}"/>
              </a:ext>
            </a:extLst>
          </p:cNvPr>
          <p:cNvSpPr txBox="1"/>
          <p:nvPr/>
        </p:nvSpPr>
        <p:spPr>
          <a:xfrm>
            <a:off x="360000" y="1453575"/>
            <a:ext cx="11484338" cy="5067724"/>
          </a:xfrm>
          <a:prstGeom prst="rect">
            <a:avLst/>
          </a:prstGeom>
          <a:noFill/>
        </p:spPr>
        <p:txBody>
          <a:bodyPr wrap="square" lIns="0" tIns="0" rIns="0" bIns="0" rtlCol="0">
            <a:noAutofit/>
          </a:bodyPr>
          <a:lstStyle/>
          <a:p>
            <a:pPr>
              <a:lnSpc>
                <a:spcPct val="150000"/>
              </a:lnSpc>
              <a:spcAft>
                <a:spcPts val="600"/>
              </a:spcAft>
            </a:pPr>
            <a:r>
              <a:rPr lang="en-AU" sz="1200" dirty="0">
                <a:solidFill>
                  <a:schemeClr val="bg1"/>
                </a:solidFill>
              </a:rPr>
              <a:t>The copyright material published in this resource is subject to the </a:t>
            </a:r>
            <a:r>
              <a:rPr lang="en-AU" sz="1200" i="1" dirty="0">
                <a:solidFill>
                  <a:schemeClr val="bg1"/>
                </a:solidFill>
              </a:rPr>
              <a:t>Copyright Act 1968</a:t>
            </a:r>
            <a:r>
              <a:rPr lang="en-AU" sz="1200" dirty="0">
                <a:solidFill>
                  <a:schemeClr val="bg1"/>
                </a:solidFill>
              </a:rPr>
              <a:t> (</a:t>
            </a:r>
            <a:r>
              <a:rPr lang="en-AU" sz="1200" dirty="0" err="1">
                <a:solidFill>
                  <a:schemeClr val="bg1"/>
                </a:solidFill>
              </a:rPr>
              <a:t>Cth</a:t>
            </a:r>
            <a:r>
              <a:rPr lang="en-AU" sz="1200" dirty="0">
                <a:solidFill>
                  <a:schemeClr val="bg1"/>
                </a:solidFill>
              </a:rPr>
              <a:t>) and is owned by the NSW Department of Education or, where indicated, by a party other than the NSW Department of Education (third-party material).</a:t>
            </a:r>
          </a:p>
          <a:p>
            <a:pPr>
              <a:lnSpc>
                <a:spcPct val="150000"/>
              </a:lnSpc>
              <a:spcAft>
                <a:spcPts val="600"/>
              </a:spcAft>
            </a:pPr>
            <a:r>
              <a:rPr lang="en-AU" sz="1200" dirty="0">
                <a:solidFill>
                  <a:schemeClr val="bg1"/>
                </a:solidFill>
              </a:rPr>
              <a:t>Copyright material available in this resource and owned by the NSW Department of Education is licensed under a </a:t>
            </a:r>
            <a:r>
              <a:rPr lang="en-AU" sz="1200" dirty="0">
                <a:solidFill>
                  <a:schemeClr val="accent4"/>
                </a:solidFill>
                <a:hlinkClick r:id="rId3">
                  <a:extLst>
                    <a:ext uri="{A12FA001-AC4F-418D-AE19-62706E023703}">
                      <ahyp:hlinkClr xmlns:ahyp="http://schemas.microsoft.com/office/drawing/2018/hyperlinkcolor" val="tx"/>
                    </a:ext>
                  </a:extLst>
                </a:hlinkClick>
              </a:rPr>
              <a:t>Creative Commons Attribution 4.0 International (CC BY 4.0) license</a:t>
            </a:r>
            <a:r>
              <a:rPr lang="en-AU" sz="1200" dirty="0">
                <a:solidFill>
                  <a:schemeClr val="bg1"/>
                </a:solidFill>
              </a:rPr>
              <a:t>.</a:t>
            </a:r>
          </a:p>
          <a:p>
            <a:pPr>
              <a:lnSpc>
                <a:spcPct val="150000"/>
              </a:lnSpc>
              <a:spcAft>
                <a:spcPts val="600"/>
              </a:spcAft>
            </a:pPr>
            <a:r>
              <a:rPr lang="en-AU" sz="1200" dirty="0">
                <a:solidFill>
                  <a:schemeClr val="bg1"/>
                </a:solidFill>
              </a:rPr>
              <a:t>This license allows you to share and adapt the material for any purpose, even commercially.</a:t>
            </a:r>
          </a:p>
          <a:p>
            <a:pPr>
              <a:lnSpc>
                <a:spcPct val="150000"/>
              </a:lnSpc>
              <a:spcAft>
                <a:spcPts val="600"/>
              </a:spcAft>
            </a:pPr>
            <a:r>
              <a:rPr lang="en-AU" sz="1200" dirty="0">
                <a:solidFill>
                  <a:schemeClr val="bg1"/>
                </a:solidFill>
              </a:rPr>
              <a:t>Attribution should be given to © State of New South Wales (Department of Education), 2026.</a:t>
            </a:r>
          </a:p>
          <a:p>
            <a:pPr>
              <a:lnSpc>
                <a:spcPct val="150000"/>
              </a:lnSpc>
            </a:pPr>
            <a:r>
              <a:rPr lang="en-AU" sz="1200" dirty="0">
                <a:solidFill>
                  <a:schemeClr val="bg1"/>
                </a:solidFill>
              </a:rPr>
              <a:t>Material in this resource not available under a Creative Commons license:</a:t>
            </a:r>
          </a:p>
          <a:p>
            <a:pPr marL="171450" indent="-171450">
              <a:lnSpc>
                <a:spcPct val="150000"/>
              </a:lnSpc>
              <a:buFont typeface="Arial" panose="020B0604020202020204" pitchFamily="34" charset="0"/>
              <a:buChar char="•"/>
            </a:pPr>
            <a:r>
              <a:rPr lang="en-AU" sz="1200" dirty="0">
                <a:solidFill>
                  <a:schemeClr val="bg1"/>
                </a:solidFill>
              </a:rPr>
              <a:t>the NSW Department of Education logo, other logos and trademark-protected material</a:t>
            </a:r>
          </a:p>
          <a:p>
            <a:pPr marL="171450" indent="-171450">
              <a:lnSpc>
                <a:spcPct val="150000"/>
              </a:lnSpc>
              <a:buFont typeface="Arial" panose="020B0604020202020204" pitchFamily="34" charset="0"/>
              <a:buChar char="•"/>
            </a:pPr>
            <a:r>
              <a:rPr lang="en-AU" sz="1200" dirty="0">
                <a:solidFill>
                  <a:schemeClr val="bg1"/>
                </a:solidFill>
              </a:rPr>
              <a:t>Material owned by a third party that has been reproduced with permission. You will need to obtain permission from the third party to reuse its material. </a:t>
            </a:r>
          </a:p>
          <a:p>
            <a:pPr>
              <a:lnSpc>
                <a:spcPct val="150000"/>
              </a:lnSpc>
              <a:spcBef>
                <a:spcPts val="1200"/>
              </a:spcBef>
              <a:spcAft>
                <a:spcPts val="600"/>
              </a:spcAft>
            </a:pPr>
            <a:r>
              <a:rPr lang="en-AU" sz="1200" b="1" dirty="0">
                <a:solidFill>
                  <a:schemeClr val="bg1"/>
                </a:solidFill>
              </a:rPr>
              <a:t>Links to third-party material and websites</a:t>
            </a:r>
          </a:p>
          <a:p>
            <a:pPr>
              <a:lnSpc>
                <a:spcPct val="150000"/>
              </a:lnSpc>
              <a:spcAft>
                <a:spcPts val="600"/>
              </a:spcAft>
            </a:pPr>
            <a:r>
              <a:rPr lang="en-AU" sz="1200" dirty="0">
                <a:solidFill>
                  <a:schemeClr val="bg1"/>
                </a:solidFill>
              </a:rPr>
              <a:t>Please note that the provided (reading/viewing material/list/links/texts) are a suggestion only and implies no endorsement, by the New South Wales Department of Education, of any author, publisher, or book title. School principals and teachers are best placed to assess the suitability of resources that would complement the curriculum and reflect the needs and interests of their students.</a:t>
            </a:r>
          </a:p>
          <a:p>
            <a:pPr>
              <a:lnSpc>
                <a:spcPct val="150000"/>
              </a:lnSpc>
              <a:spcAft>
                <a:spcPts val="600"/>
              </a:spcAft>
            </a:pPr>
            <a:r>
              <a:rPr lang="en-AU" sz="1200" dirty="0">
                <a:solidFill>
                  <a:schemeClr val="bg1"/>
                </a:solidFill>
              </a:rPr>
              <a:t>If you use the links provided in this document to access a third-party’s website, you acknowledge that the terms of use, including licence terms set out on the third-party’s website apply to the use which may be made of the materials on that third-party website or where permitted by the </a:t>
            </a:r>
            <a:r>
              <a:rPr lang="en-AU" sz="1200" i="1" dirty="0">
                <a:solidFill>
                  <a:schemeClr val="bg1"/>
                </a:solidFill>
              </a:rPr>
              <a:t>Copyright Act 1968 </a:t>
            </a:r>
            <a:r>
              <a:rPr lang="en-AU" sz="1200" dirty="0">
                <a:solidFill>
                  <a:schemeClr val="bg1"/>
                </a:solidFill>
              </a:rPr>
              <a:t>(</a:t>
            </a:r>
            <a:r>
              <a:rPr lang="en-AU" sz="1200" dirty="0" err="1">
                <a:solidFill>
                  <a:schemeClr val="bg1"/>
                </a:solidFill>
              </a:rPr>
              <a:t>Cth</a:t>
            </a:r>
            <a:r>
              <a:rPr lang="en-AU" sz="1200" dirty="0">
                <a:solidFill>
                  <a:schemeClr val="bg1"/>
                </a:solidFill>
              </a:rPr>
              <a:t>). The department accepts no responsibility for content on third-party websites. </a:t>
            </a:r>
          </a:p>
        </p:txBody>
      </p:sp>
    </p:spTree>
    <p:extLst>
      <p:ext uri="{BB962C8B-B14F-4D97-AF65-F5344CB8AC3E}">
        <p14:creationId xmlns:p14="http://schemas.microsoft.com/office/powerpoint/2010/main" val="38204117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5D3E9D93-39E2-ED30-29D8-78D7403D420A}"/>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0F5CA79-1799-298D-1516-60E45BB623A7}"/>
              </a:ext>
              <a:ext uri="{C183D7F6-B498-43B3-948B-1728B52AA6E4}">
                <adec:decorative xmlns:adec="http://schemas.microsoft.com/office/drawing/2017/decorative" val="1"/>
              </a:ext>
            </a:extLst>
          </p:cNvPr>
          <p:cNvSpPr/>
          <p:nvPr/>
        </p:nvSpPr>
        <p:spPr>
          <a:xfrm>
            <a:off x="157480" y="162000"/>
            <a:ext cx="11877040" cy="6534000"/>
          </a:xfrm>
          <a:prstGeom prst="roundRect">
            <a:avLst>
              <a:gd name="adj" fmla="val 3400"/>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A5E6648-5BA1-3516-BE57-561E1D702D79}"/>
              </a:ext>
            </a:extLst>
          </p:cNvPr>
          <p:cNvSpPr>
            <a:spLocks noGrp="1"/>
          </p:cNvSpPr>
          <p:nvPr>
            <p:ph type="title"/>
          </p:nvPr>
        </p:nvSpPr>
        <p:spPr/>
        <p:txBody>
          <a:bodyPr/>
          <a:lstStyle/>
          <a:p>
            <a:r>
              <a:rPr lang="en-AU"/>
              <a:t>Designing our playwright’s journal</a:t>
            </a:r>
            <a:endParaRPr lang="en-US"/>
          </a:p>
        </p:txBody>
      </p:sp>
      <p:sp>
        <p:nvSpPr>
          <p:cNvPr id="13" name="Text Placeholder 12">
            <a:extLst>
              <a:ext uri="{FF2B5EF4-FFF2-40B4-BE49-F238E27FC236}">
                <a16:creationId xmlns:a16="http://schemas.microsoft.com/office/drawing/2014/main" id="{B6534434-11BE-515A-3D20-F9EBC6C67EEA}"/>
              </a:ext>
            </a:extLst>
          </p:cNvPr>
          <p:cNvSpPr>
            <a:spLocks noGrp="1"/>
          </p:cNvSpPr>
          <p:nvPr>
            <p:ph type="body" sz="quarter" idx="18"/>
          </p:nvPr>
        </p:nvSpPr>
        <p:spPr/>
        <p:txBody>
          <a:bodyPr/>
          <a:lstStyle/>
          <a:p>
            <a:r>
              <a:rPr lang="en-AU">
                <a:latin typeface="+mj-lt"/>
              </a:rPr>
              <a:t>Collaborative documentation</a:t>
            </a:r>
          </a:p>
        </p:txBody>
      </p:sp>
      <p:sp>
        <p:nvSpPr>
          <p:cNvPr id="9" name="Flowchart: Stored Data 8">
            <a:extLst>
              <a:ext uri="{FF2B5EF4-FFF2-40B4-BE49-F238E27FC236}">
                <a16:creationId xmlns:a16="http://schemas.microsoft.com/office/drawing/2014/main" id="{C5ABD822-5C8F-F4AE-5C0D-9BCFD93B23DE}"/>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0EE4614B-CDC5-D0BC-8812-8ACBD60426A4}"/>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2000">
                <a:solidFill>
                  <a:schemeClr val="tx1"/>
                </a:solidFill>
                <a:latin typeface="Arial" panose="020B0604020202020204"/>
              </a:rPr>
              <a:t>PJ1</a:t>
            </a:r>
            <a:endParaRPr kumimoji="0" lang="en-GB" sz="20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2" name="Text Placeholder 11">
            <a:extLst>
              <a:ext uri="{FF2B5EF4-FFF2-40B4-BE49-F238E27FC236}">
                <a16:creationId xmlns:a16="http://schemas.microsoft.com/office/drawing/2014/main" id="{1F86969D-AFFB-8586-E847-BC2F3F6B7F7C}"/>
              </a:ext>
            </a:extLst>
          </p:cNvPr>
          <p:cNvSpPr>
            <a:spLocks noGrp="1"/>
          </p:cNvSpPr>
          <p:nvPr>
            <p:ph type="body" sz="quarter" idx="17"/>
          </p:nvPr>
        </p:nvSpPr>
        <p:spPr>
          <a:xfrm>
            <a:off x="359999" y="1567086"/>
            <a:ext cx="7062777" cy="4807835"/>
          </a:xfrm>
        </p:spPr>
        <p:txBody>
          <a:bodyPr/>
          <a:lstStyle/>
          <a:p>
            <a:pPr marL="342900" indent="-342900">
              <a:buFont typeface="Arial" panose="020B0604020202020204" pitchFamily="34" charset="0"/>
              <a:buChar char="•"/>
            </a:pPr>
            <a:r>
              <a:rPr lang="en-AU" dirty="0"/>
              <a:t>What methods of documenting might we use? </a:t>
            </a:r>
          </a:p>
          <a:p>
            <a:pPr marL="342900" indent="-342900">
              <a:buFont typeface="Arial" panose="020B0604020202020204" pitchFamily="34" charset="0"/>
              <a:buChar char="•"/>
            </a:pPr>
            <a:r>
              <a:rPr lang="en-AU" dirty="0"/>
              <a:t>How will we store/capture our documentation? </a:t>
            </a:r>
          </a:p>
          <a:p>
            <a:pPr marL="342900" indent="-342900">
              <a:buFont typeface="Arial" panose="020B0604020202020204" pitchFamily="34" charset="0"/>
              <a:buChar char="•"/>
            </a:pPr>
            <a:r>
              <a:rPr lang="en-AU" dirty="0"/>
              <a:t>What materials might we use to document? </a:t>
            </a:r>
          </a:p>
          <a:p>
            <a:pPr marL="342900" indent="-342900">
              <a:buFont typeface="Arial" panose="020B0604020202020204" pitchFamily="34" charset="0"/>
              <a:buChar char="•"/>
            </a:pPr>
            <a:r>
              <a:rPr lang="en-AU" dirty="0"/>
              <a:t>How do we make sure our playwright’s journal is safe and accessible?</a:t>
            </a:r>
          </a:p>
          <a:p>
            <a:pPr marL="342900" indent="-342900">
              <a:buFont typeface="Arial" panose="020B0604020202020204" pitchFamily="34" charset="0"/>
              <a:buChar char="•"/>
            </a:pPr>
            <a:r>
              <a:rPr lang="en-AU" dirty="0"/>
              <a:t>What do these answers tell us about the ways we like to work?</a:t>
            </a:r>
          </a:p>
        </p:txBody>
      </p:sp>
      <p:sp>
        <p:nvSpPr>
          <p:cNvPr id="7" name="Rectangle: Rounded Corners 6">
            <a:extLst>
              <a:ext uri="{FF2B5EF4-FFF2-40B4-BE49-F238E27FC236}">
                <a16:creationId xmlns:a16="http://schemas.microsoft.com/office/drawing/2014/main" id="{ADF2A554-31C4-F2BF-70CF-CA4C457ED71C}"/>
              </a:ext>
            </a:extLst>
          </p:cNvPr>
          <p:cNvSpPr/>
          <p:nvPr/>
        </p:nvSpPr>
        <p:spPr>
          <a:xfrm>
            <a:off x="7776677" y="1630816"/>
            <a:ext cx="4055323" cy="2148186"/>
          </a:xfrm>
          <a:prstGeom prst="roundRect">
            <a:avLst>
              <a:gd name="adj" fmla="val 10407"/>
            </a:avLst>
          </a:prstGeom>
          <a:solidFill>
            <a:srgbClr val="F0E1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nSpc>
                <a:spcPct val="150000"/>
              </a:lnSpc>
              <a:spcAft>
                <a:spcPts val="1200"/>
              </a:spcAft>
              <a:defRPr/>
            </a:pPr>
            <a:r>
              <a:rPr lang="en-AU" sz="2000" dirty="0">
                <a:solidFill>
                  <a:schemeClr val="tx1"/>
                </a:solidFill>
              </a:rPr>
              <a:t>How can we document our shared work safely, collaboratively and ethically?</a:t>
            </a:r>
            <a:endParaRPr kumimoji="0" lang="en-AU" sz="20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sp>
        <p:nvSpPr>
          <p:cNvPr id="3" name="Slide Number Placeholder 2">
            <a:extLst>
              <a:ext uri="{FF2B5EF4-FFF2-40B4-BE49-F238E27FC236}">
                <a16:creationId xmlns:a16="http://schemas.microsoft.com/office/drawing/2014/main" id="{12ACA184-5F9F-A889-31D6-8F038CD0E607}"/>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4</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771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6E9690E7-1227-73E8-0ADA-F93C7009F78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61504C8B-9F8B-FB35-1A32-07D9F0C35ED3}"/>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157"/>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939393"/>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4D99FBA2-78C9-9965-1477-010C56AE9A21}"/>
              </a:ext>
            </a:extLst>
          </p:cNvPr>
          <p:cNvSpPr>
            <a:spLocks noGrp="1"/>
          </p:cNvSpPr>
          <p:nvPr>
            <p:ph type="title"/>
          </p:nvPr>
        </p:nvSpPr>
        <p:spPr/>
        <p:txBody>
          <a:bodyPr/>
          <a:lstStyle/>
          <a:p>
            <a:r>
              <a:rPr lang="en-AU" dirty="0">
                <a:latin typeface="+mj-lt"/>
              </a:rPr>
              <a:t>Writing prompt response (1)</a:t>
            </a:r>
          </a:p>
        </p:txBody>
      </p:sp>
      <p:sp>
        <p:nvSpPr>
          <p:cNvPr id="10" name="Text Placeholder 9">
            <a:extLst>
              <a:ext uri="{FF2B5EF4-FFF2-40B4-BE49-F238E27FC236}">
                <a16:creationId xmlns:a16="http://schemas.microsoft.com/office/drawing/2014/main" id="{D1AA3085-98AB-020F-75CB-1D3F9B87E9FB}"/>
              </a:ext>
            </a:extLst>
          </p:cNvPr>
          <p:cNvSpPr>
            <a:spLocks noGrp="1"/>
          </p:cNvSpPr>
          <p:nvPr>
            <p:ph type="body" sz="quarter" idx="18"/>
          </p:nvPr>
        </p:nvSpPr>
        <p:spPr/>
        <p:txBody>
          <a:bodyPr/>
          <a:lstStyle/>
          <a:p>
            <a:r>
              <a:rPr lang="en-AU" i="1">
                <a:latin typeface="+mj-lt"/>
                <a:cs typeface="Arial"/>
              </a:rPr>
              <a:t>Laila is Missing </a:t>
            </a:r>
            <a:r>
              <a:rPr lang="en-AU">
                <a:latin typeface="+mj-lt"/>
                <a:cs typeface="Arial"/>
              </a:rPr>
              <a:t>by Bina Bhattacharya – modern melodrama </a:t>
            </a:r>
          </a:p>
        </p:txBody>
      </p:sp>
      <p:pic>
        <p:nvPicPr>
          <p:cNvPr id="8" name="Picture 7">
            <a:extLst>
              <a:ext uri="{FF2B5EF4-FFF2-40B4-BE49-F238E27FC236}">
                <a16:creationId xmlns:a16="http://schemas.microsoft.com/office/drawing/2014/main" id="{3AACC86C-685C-E356-7A62-E4EABF593D58}"/>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5205"/>
          <a:stretch>
            <a:fillRect/>
          </a:stretch>
        </p:blipFill>
        <p:spPr>
          <a:xfrm>
            <a:off x="9667963" y="420511"/>
            <a:ext cx="1450691" cy="1124017"/>
          </a:xfrm>
          <a:prstGeom prst="rect">
            <a:avLst/>
          </a:prstGeom>
        </p:spPr>
      </p:pic>
      <p:sp>
        <p:nvSpPr>
          <p:cNvPr id="5" name="Oval 4">
            <a:extLst>
              <a:ext uri="{FF2B5EF4-FFF2-40B4-BE49-F238E27FC236}">
                <a16:creationId xmlns:a16="http://schemas.microsoft.com/office/drawing/2014/main" id="{3CE57CDF-3BA4-96AA-A218-376E6F7EB375}"/>
              </a:ext>
            </a:extLst>
          </p:cNvPr>
          <p:cNvSpPr/>
          <p:nvPr/>
        </p:nvSpPr>
        <p:spPr>
          <a:xfrm>
            <a:off x="10924518" y="360000"/>
            <a:ext cx="919480" cy="919480"/>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600">
                <a:solidFill>
                  <a:schemeClr val="tx1"/>
                </a:solidFill>
                <a:latin typeface="Arial" panose="020B0604020202020204"/>
              </a:rPr>
              <a:t>PJ2</a:t>
            </a:r>
            <a:endParaRPr kumimoji="0" lang="en-GB" sz="24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3F5965C1-BD87-E0D2-1C81-0995B31EE621}"/>
              </a:ext>
              <a:ext uri="{C183D7F6-B498-43B3-948B-1728B52AA6E4}">
                <adec:decorative xmlns:adec="http://schemas.microsoft.com/office/drawing/2017/decorative" val="0"/>
              </a:ext>
            </a:extLst>
          </p:cNvPr>
          <p:cNvSpPr/>
          <p:nvPr/>
        </p:nvSpPr>
        <p:spPr>
          <a:xfrm>
            <a:off x="348000" y="1471265"/>
            <a:ext cx="11495998" cy="941363"/>
          </a:xfrm>
          <a:prstGeom prst="roundRect">
            <a:avLst>
              <a:gd name="adj" fmla="val 17256"/>
            </a:avLst>
          </a:prstGeom>
          <a:solidFill>
            <a:srgbClr val="D4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AU" sz="1800" b="1" dirty="0">
                <a:solidFill>
                  <a:schemeClr val="tx1"/>
                </a:solidFill>
                <a:latin typeface="+mj-lt"/>
              </a:rPr>
              <a:t>Annotate ‘Scene 1 – Laila’s vlog’ with stage directions that effectively communicate the identities, values and perspectives of the characters</a:t>
            </a:r>
          </a:p>
        </p:txBody>
      </p:sp>
      <p:sp>
        <p:nvSpPr>
          <p:cNvPr id="9" name="Text Placeholder 8">
            <a:extLst>
              <a:ext uri="{FF2B5EF4-FFF2-40B4-BE49-F238E27FC236}">
                <a16:creationId xmlns:a16="http://schemas.microsoft.com/office/drawing/2014/main" id="{D9F4FFCD-C983-4F17-F180-DEE1E3680DDF}"/>
              </a:ext>
            </a:extLst>
          </p:cNvPr>
          <p:cNvSpPr>
            <a:spLocks noGrp="1"/>
          </p:cNvSpPr>
          <p:nvPr>
            <p:ph type="body" sz="quarter" idx="17"/>
          </p:nvPr>
        </p:nvSpPr>
        <p:spPr>
          <a:xfrm>
            <a:off x="360000" y="2591358"/>
            <a:ext cx="9054656" cy="3783562"/>
          </a:xfrm>
          <a:prstGeom prst="roundRect">
            <a:avLst>
              <a:gd name="adj" fmla="val 5768"/>
            </a:avLst>
          </a:prstGeom>
          <a:ln w="76200">
            <a:solidFill>
              <a:srgbClr val="CCFF99"/>
            </a:solidFill>
          </a:ln>
        </p:spPr>
        <p:txBody>
          <a:bodyPr lIns="180000" tIns="180000" rIns="180000" bIns="180000"/>
          <a:lstStyle/>
          <a:p>
            <a:endParaRPr lang="en-US" sz="1800" dirty="0"/>
          </a:p>
        </p:txBody>
      </p:sp>
      <p:sp>
        <p:nvSpPr>
          <p:cNvPr id="17" name="Forme libre 4">
            <a:extLst>
              <a:ext uri="{FF2B5EF4-FFF2-40B4-BE49-F238E27FC236}">
                <a16:creationId xmlns:a16="http://schemas.microsoft.com/office/drawing/2014/main" id="{AF910B81-57CC-27D1-3B3D-88FA31D1035A}"/>
              </a:ext>
              <a:ext uri="{C183D7F6-B498-43B3-948B-1728B52AA6E4}">
                <adec:decorative xmlns:adec="http://schemas.microsoft.com/office/drawing/2017/decorative" val="1"/>
              </a:ext>
            </a:extLst>
          </p:cNvPr>
          <p:cNvSpPr/>
          <p:nvPr/>
        </p:nvSpPr>
        <p:spPr>
          <a:xfrm>
            <a:off x="9527153" y="2591358"/>
            <a:ext cx="2394870" cy="2056691"/>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20" name="Forme libre 7">
            <a:extLst>
              <a:ext uri="{FF2B5EF4-FFF2-40B4-BE49-F238E27FC236}">
                <a16:creationId xmlns:a16="http://schemas.microsoft.com/office/drawing/2014/main" id="{C112F31D-817D-B7A2-34F2-73557BB9E52D}"/>
              </a:ext>
              <a:ext uri="{C183D7F6-B498-43B3-948B-1728B52AA6E4}">
                <adec:decorative xmlns:adec="http://schemas.microsoft.com/office/drawing/2017/decorative" val="1"/>
              </a:ext>
            </a:extLst>
          </p:cNvPr>
          <p:cNvSpPr/>
          <p:nvPr/>
        </p:nvSpPr>
        <p:spPr>
          <a:xfrm>
            <a:off x="9635773" y="2942573"/>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1" name="TextBox 36">
            <a:extLst>
              <a:ext uri="{FF2B5EF4-FFF2-40B4-BE49-F238E27FC236}">
                <a16:creationId xmlns:a16="http://schemas.microsoft.com/office/drawing/2014/main" id="{975E0DB7-D80A-981E-165C-154F6A2F55A0}"/>
              </a:ext>
            </a:extLst>
          </p:cNvPr>
          <p:cNvSpPr txBox="1"/>
          <p:nvPr/>
        </p:nvSpPr>
        <p:spPr>
          <a:xfrm>
            <a:off x="10173163" y="2898163"/>
            <a:ext cx="1087326" cy="495777"/>
          </a:xfrm>
          <a:prstGeom prst="rect">
            <a:avLst/>
          </a:prstGeom>
          <a:noFill/>
        </p:spPr>
        <p:txBody>
          <a:bodyPr wrap="square" lIns="0" rIns="0" rtlCol="0" anchor="ctr">
            <a:spAutoFit/>
          </a:bodyPr>
          <a:lstStyle/>
          <a:p>
            <a:pPr>
              <a:lnSpc>
                <a:spcPct val="114000"/>
              </a:lnSpc>
              <a:spcAft>
                <a:spcPts val="600"/>
              </a:spcAft>
            </a:pPr>
            <a:r>
              <a:rPr lang="en-US" sz="1200" b="1" noProof="1"/>
              <a:t>The staging is clear</a:t>
            </a:r>
          </a:p>
        </p:txBody>
      </p:sp>
      <p:sp>
        <p:nvSpPr>
          <p:cNvPr id="22" name="Forme libre 12">
            <a:extLst>
              <a:ext uri="{FF2B5EF4-FFF2-40B4-BE49-F238E27FC236}">
                <a16:creationId xmlns:a16="http://schemas.microsoft.com/office/drawing/2014/main" id="{CDA9E811-9274-AE6F-FDBC-2BA7DED87622}"/>
              </a:ext>
              <a:ext uri="{C183D7F6-B498-43B3-948B-1728B52AA6E4}">
                <adec:decorative xmlns:adec="http://schemas.microsoft.com/office/drawing/2017/decorative" val="1"/>
              </a:ext>
            </a:extLst>
          </p:cNvPr>
          <p:cNvSpPr/>
          <p:nvPr/>
        </p:nvSpPr>
        <p:spPr>
          <a:xfrm>
            <a:off x="9635773" y="3729257"/>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3" name="TextBox 22">
            <a:extLst>
              <a:ext uri="{FF2B5EF4-FFF2-40B4-BE49-F238E27FC236}">
                <a16:creationId xmlns:a16="http://schemas.microsoft.com/office/drawing/2014/main" id="{C7F8FF65-D0F4-AEF1-7F85-13903729015A}"/>
              </a:ext>
            </a:extLst>
          </p:cNvPr>
          <p:cNvSpPr txBox="1"/>
          <p:nvPr/>
        </p:nvSpPr>
        <p:spPr>
          <a:xfrm>
            <a:off x="10173162" y="3389088"/>
            <a:ext cx="1288669" cy="1127296"/>
          </a:xfrm>
          <a:prstGeom prst="rect">
            <a:avLst/>
          </a:prstGeom>
          <a:noFill/>
        </p:spPr>
        <p:txBody>
          <a:bodyPr wrap="square" lIns="0" rIns="0" rtlCol="0" anchor="ctr">
            <a:spAutoFit/>
          </a:bodyPr>
          <a:lstStyle/>
          <a:p>
            <a:pPr>
              <a:lnSpc>
                <a:spcPct val="114000"/>
              </a:lnSpc>
              <a:spcAft>
                <a:spcPts val="600"/>
              </a:spcAft>
            </a:pPr>
            <a:r>
              <a:rPr lang="en-US" sz="1200" b="1" noProof="1"/>
              <a:t>My stage directions enhance the dialogue and characterisation</a:t>
            </a:r>
          </a:p>
        </p:txBody>
      </p:sp>
      <p:pic>
        <p:nvPicPr>
          <p:cNvPr id="19" name="Graphique 34" descr="Checkmark avec un remplissage uni">
            <a:extLst>
              <a:ext uri="{FF2B5EF4-FFF2-40B4-BE49-F238E27FC236}">
                <a16:creationId xmlns:a16="http://schemas.microsoft.com/office/drawing/2014/main" id="{E66593F7-B5CB-4F97-9A27-5AD3613CB3E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461831" y="2699079"/>
            <a:ext cx="369332" cy="369332"/>
          </a:xfrm>
          <a:prstGeom prst="rect">
            <a:avLst/>
          </a:prstGeom>
        </p:spPr>
      </p:pic>
      <p:sp>
        <p:nvSpPr>
          <p:cNvPr id="18" name="ZoneTexte 19">
            <a:extLst>
              <a:ext uri="{FF2B5EF4-FFF2-40B4-BE49-F238E27FC236}">
                <a16:creationId xmlns:a16="http://schemas.microsoft.com/office/drawing/2014/main" id="{D891366E-DFCE-A5F6-C590-9A8D4D0C2F64}"/>
              </a:ext>
            </a:extLst>
          </p:cNvPr>
          <p:cNvSpPr txBox="1"/>
          <p:nvPr/>
        </p:nvSpPr>
        <p:spPr>
          <a:xfrm rot="5400000">
            <a:off x="10844599" y="3565819"/>
            <a:ext cx="1553630" cy="461665"/>
          </a:xfrm>
          <a:prstGeom prst="rect">
            <a:avLst/>
          </a:prstGeom>
          <a:noFill/>
        </p:spPr>
        <p:txBody>
          <a:bodyPr wrap="square" rtlCol="0" anchor="ctr">
            <a:spAutoFit/>
          </a:bodyPr>
          <a:lstStyle/>
          <a:p>
            <a:pPr algn="ctr"/>
            <a:r>
              <a:rPr lang="fr-FR" b="1" dirty="0">
                <a:solidFill>
                  <a:schemeClr val="bg2">
                    <a:lumMod val="50000"/>
                  </a:schemeClr>
                </a:solidFill>
              </a:rPr>
              <a:t>Checklist</a:t>
            </a:r>
          </a:p>
        </p:txBody>
      </p:sp>
      <p:sp>
        <p:nvSpPr>
          <p:cNvPr id="3" name="Slide Number Placeholder 2">
            <a:extLst>
              <a:ext uri="{FF2B5EF4-FFF2-40B4-BE49-F238E27FC236}">
                <a16:creationId xmlns:a16="http://schemas.microsoft.com/office/drawing/2014/main" id="{3F3720DA-A053-8599-BEA2-85F2365F492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5</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8898785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9B3FF"/>
        </a:solidFill>
        <a:effectLst/>
      </p:bgPr>
    </p:bg>
    <p:spTree>
      <p:nvGrpSpPr>
        <p:cNvPr id="1" name="">
          <a:extLst>
            <a:ext uri="{FF2B5EF4-FFF2-40B4-BE49-F238E27FC236}">
              <a16:creationId xmlns:a16="http://schemas.microsoft.com/office/drawing/2014/main" id="{8B311A87-1C89-DEA3-77ED-0374D32F18B9}"/>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806B55E-1DE3-2DF3-CCCC-4E436C9AC373}"/>
              </a:ext>
              <a:ext uri="{C183D7F6-B498-43B3-948B-1728B52AA6E4}">
                <adec:decorative xmlns:adec="http://schemas.microsoft.com/office/drawing/2017/decorative" val="1"/>
              </a:ext>
            </a:extLst>
          </p:cNvPr>
          <p:cNvSpPr/>
          <p:nvPr/>
        </p:nvSpPr>
        <p:spPr>
          <a:xfrm>
            <a:off x="163478" y="162000"/>
            <a:ext cx="11877040" cy="6534000"/>
          </a:xfrm>
          <a:prstGeom prst="roundRect">
            <a:avLst>
              <a:gd name="adj" fmla="val 3298"/>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8C7BFFF3-BBF3-4C41-7EB4-A4C8B745F55C}"/>
              </a:ext>
            </a:extLst>
          </p:cNvPr>
          <p:cNvSpPr>
            <a:spLocks noGrp="1"/>
          </p:cNvSpPr>
          <p:nvPr>
            <p:ph type="title"/>
          </p:nvPr>
        </p:nvSpPr>
        <p:spPr/>
        <p:txBody>
          <a:bodyPr/>
          <a:lstStyle/>
          <a:p>
            <a:r>
              <a:rPr lang="en-AU">
                <a:latin typeface="+mj-lt"/>
                <a:cs typeface="Arial"/>
              </a:rPr>
              <a:t>Ethical protocols gallery walk</a:t>
            </a:r>
            <a:endParaRPr lang="en-US">
              <a:latin typeface="+mj-lt"/>
            </a:endParaRPr>
          </a:p>
        </p:txBody>
      </p:sp>
      <p:sp>
        <p:nvSpPr>
          <p:cNvPr id="12" name="Text Placeholder 11">
            <a:extLst>
              <a:ext uri="{FF2B5EF4-FFF2-40B4-BE49-F238E27FC236}">
                <a16:creationId xmlns:a16="http://schemas.microsoft.com/office/drawing/2014/main" id="{3C9054D3-1F63-0C72-CC63-10D79A55BB73}"/>
              </a:ext>
            </a:extLst>
          </p:cNvPr>
          <p:cNvSpPr>
            <a:spLocks noGrp="1"/>
          </p:cNvSpPr>
          <p:nvPr>
            <p:ph type="body" sz="quarter" idx="18"/>
          </p:nvPr>
        </p:nvSpPr>
        <p:spPr/>
        <p:txBody>
          <a:bodyPr/>
          <a:lstStyle/>
          <a:p>
            <a:r>
              <a:rPr lang="en-AU" i="1" dirty="0">
                <a:latin typeface="+mj-lt"/>
                <a:cs typeface="Arial"/>
              </a:rPr>
              <a:t>Laila is Missing </a:t>
            </a:r>
            <a:r>
              <a:rPr lang="en-AU" dirty="0">
                <a:latin typeface="+mj-lt"/>
                <a:cs typeface="Arial"/>
              </a:rPr>
              <a:t>by Bina Bhattacharya – modern melodrama </a:t>
            </a:r>
          </a:p>
        </p:txBody>
      </p:sp>
      <p:sp>
        <p:nvSpPr>
          <p:cNvPr id="9" name="Flowchart: Stored Data 8">
            <a:extLst>
              <a:ext uri="{FF2B5EF4-FFF2-40B4-BE49-F238E27FC236}">
                <a16:creationId xmlns:a16="http://schemas.microsoft.com/office/drawing/2014/main" id="{5649561F-8546-A997-073A-5429061048F7}"/>
              </a:ext>
            </a:extLst>
          </p:cNvPr>
          <p:cNvSpPr/>
          <p:nvPr/>
        </p:nvSpPr>
        <p:spPr>
          <a:xfrm>
            <a:off x="9020175" y="360000"/>
            <a:ext cx="2227203" cy="919480"/>
          </a:xfrm>
          <a:prstGeom prst="flowChartOnlineStorag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600">
                <a:solidFill>
                  <a:schemeClr val="tx1"/>
                </a:solidFill>
              </a:rPr>
              <a:t>Ethical Protocols</a:t>
            </a:r>
          </a:p>
        </p:txBody>
      </p:sp>
      <p:sp>
        <p:nvSpPr>
          <p:cNvPr id="8" name="Oval 7">
            <a:extLst>
              <a:ext uri="{FF2B5EF4-FFF2-40B4-BE49-F238E27FC236}">
                <a16:creationId xmlns:a16="http://schemas.microsoft.com/office/drawing/2014/main" id="{65E9A7C7-34C1-A43F-84D8-2CAB582CD938}"/>
              </a:ext>
            </a:extLst>
          </p:cNvPr>
          <p:cNvSpPr/>
          <p:nvPr/>
        </p:nvSpPr>
        <p:spPr>
          <a:xfrm>
            <a:off x="10924518" y="360000"/>
            <a:ext cx="919480" cy="919480"/>
          </a:xfrm>
          <a:prstGeom prst="ellipse">
            <a:avLst/>
          </a:prstGeom>
          <a:solidFill>
            <a:srgbClr val="D9B3FF"/>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2000" dirty="0">
                <a:solidFill>
                  <a:schemeClr val="tx1"/>
                </a:solidFill>
                <a:latin typeface="Arial" panose="020B0604020202020204"/>
              </a:rPr>
              <a:t>PJ3</a:t>
            </a:r>
            <a:endParaRPr kumimoji="0" lang="en-GB" sz="2000" b="0" i="0" u="none" strike="noStrike" kern="1200" cap="none" spc="0" normalizeH="0" baseline="0" noProof="0" dirty="0">
              <a:ln>
                <a:noFill/>
              </a:ln>
              <a:solidFill>
                <a:schemeClr val="tx1"/>
              </a:solidFill>
              <a:effectLst/>
              <a:uLnTx/>
              <a:uFillTx/>
              <a:latin typeface="Arial" panose="020B0604020202020204"/>
              <a:ea typeface="+mn-ea"/>
              <a:cs typeface="+mn-cs"/>
            </a:endParaRPr>
          </a:p>
        </p:txBody>
      </p:sp>
      <p:grpSp>
        <p:nvGrpSpPr>
          <p:cNvPr id="17" name="Group 16">
            <a:extLst>
              <a:ext uri="{FF2B5EF4-FFF2-40B4-BE49-F238E27FC236}">
                <a16:creationId xmlns:a16="http://schemas.microsoft.com/office/drawing/2014/main" id="{B6D03FC8-318C-689C-69C4-56C9773C2318}"/>
              </a:ext>
              <a:ext uri="{C183D7F6-B498-43B3-948B-1728B52AA6E4}">
                <adec:decorative xmlns:adec="http://schemas.microsoft.com/office/drawing/2017/decorative" val="1"/>
              </a:ext>
            </a:extLst>
          </p:cNvPr>
          <p:cNvGrpSpPr/>
          <p:nvPr/>
        </p:nvGrpSpPr>
        <p:grpSpPr>
          <a:xfrm>
            <a:off x="345622" y="1568738"/>
            <a:ext cx="11500038" cy="4412221"/>
            <a:chOff x="363595" y="1526811"/>
            <a:chExt cx="2876404" cy="2390288"/>
          </a:xfrm>
        </p:grpSpPr>
        <p:sp>
          <p:nvSpPr>
            <p:cNvPr id="15" name="Freeform: Shape 14">
              <a:extLst>
                <a:ext uri="{FF2B5EF4-FFF2-40B4-BE49-F238E27FC236}">
                  <a16:creationId xmlns:a16="http://schemas.microsoft.com/office/drawing/2014/main" id="{5699D935-F9F5-5079-ED1F-11DC707FECD7}"/>
                </a:ext>
              </a:extLst>
            </p:cNvPr>
            <p:cNvSpPr/>
            <p:nvPr/>
          </p:nvSpPr>
          <p:spPr>
            <a:xfrm>
              <a:off x="363595" y="1526811"/>
              <a:ext cx="2876404" cy="2142708"/>
            </a:xfrm>
            <a:custGeom>
              <a:avLst/>
              <a:gdLst>
                <a:gd name="connsiteX0" fmla="*/ 73214 w 2894478"/>
                <a:gd name="connsiteY0" fmla="*/ 0 h 1956375"/>
                <a:gd name="connsiteX1" fmla="*/ 2821264 w 2894478"/>
                <a:gd name="connsiteY1" fmla="*/ 0 h 1956375"/>
                <a:gd name="connsiteX2" fmla="*/ 2894478 w 2894478"/>
                <a:gd name="connsiteY2" fmla="*/ 73214 h 1956375"/>
                <a:gd name="connsiteX3" fmla="*/ 2894478 w 2894478"/>
                <a:gd name="connsiteY3" fmla="*/ 1514674 h 1956375"/>
                <a:gd name="connsiteX4" fmla="*/ 2894478 w 2894478"/>
                <a:gd name="connsiteY4" fmla="*/ 1621550 h 1956375"/>
                <a:gd name="connsiteX5" fmla="*/ 2894478 w 2894478"/>
                <a:gd name="connsiteY5" fmla="*/ 1956375 h 1956375"/>
                <a:gd name="connsiteX6" fmla="*/ 0 w 2894478"/>
                <a:gd name="connsiteY6" fmla="*/ 1956375 h 1956375"/>
                <a:gd name="connsiteX7" fmla="*/ 0 w 2894478"/>
                <a:gd name="connsiteY7" fmla="*/ 1621550 h 1956375"/>
                <a:gd name="connsiteX8" fmla="*/ 0 w 2894478"/>
                <a:gd name="connsiteY8" fmla="*/ 1514674 h 1956375"/>
                <a:gd name="connsiteX9" fmla="*/ 0 w 2894478"/>
                <a:gd name="connsiteY9" fmla="*/ 73214 h 1956375"/>
                <a:gd name="connsiteX10" fmla="*/ 73214 w 2894478"/>
                <a:gd name="connsiteY10" fmla="*/ 0 h 1956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94478" h="1956375">
                  <a:moveTo>
                    <a:pt x="73214" y="0"/>
                  </a:moveTo>
                  <a:lnTo>
                    <a:pt x="2821264" y="0"/>
                  </a:lnTo>
                  <a:cubicBezTo>
                    <a:pt x="2861699" y="0"/>
                    <a:pt x="2894478" y="32779"/>
                    <a:pt x="2894478" y="73214"/>
                  </a:cubicBezTo>
                  <a:lnTo>
                    <a:pt x="2894478" y="1514674"/>
                  </a:lnTo>
                  <a:lnTo>
                    <a:pt x="2894478" y="1621550"/>
                  </a:lnTo>
                  <a:lnTo>
                    <a:pt x="2894478" y="1956375"/>
                  </a:lnTo>
                  <a:lnTo>
                    <a:pt x="0" y="1956375"/>
                  </a:lnTo>
                  <a:lnTo>
                    <a:pt x="0" y="1621550"/>
                  </a:lnTo>
                  <a:lnTo>
                    <a:pt x="0" y="1514674"/>
                  </a:lnTo>
                  <a:lnTo>
                    <a:pt x="0" y="73214"/>
                  </a:lnTo>
                  <a:cubicBezTo>
                    <a:pt x="0" y="32779"/>
                    <a:pt x="32779" y="0"/>
                    <a:pt x="73214" y="0"/>
                  </a:cubicBezTo>
                  <a:close/>
                </a:path>
              </a:pathLst>
            </a:custGeom>
            <a:noFill/>
            <a:ln w="57150">
              <a:solidFill>
                <a:srgbClr val="D9B3FF"/>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t">
              <a:noAutofit/>
            </a:bodyPr>
            <a:lstStyle/>
            <a:p>
              <a:pPr algn="ctr"/>
              <a:r>
                <a:rPr lang="en-AU" sz="1600" dirty="0">
                  <a:solidFill>
                    <a:schemeClr val="tx1"/>
                  </a:solidFill>
                </a:rPr>
                <a:t>Insert image here</a:t>
              </a:r>
              <a:endParaRPr lang="en-US" dirty="0"/>
            </a:p>
          </p:txBody>
        </p:sp>
        <p:sp>
          <p:nvSpPr>
            <p:cNvPr id="16" name="Freeform: Shape 15">
              <a:extLst>
                <a:ext uri="{FF2B5EF4-FFF2-40B4-BE49-F238E27FC236}">
                  <a16:creationId xmlns:a16="http://schemas.microsoft.com/office/drawing/2014/main" id="{44DCD0E1-7B13-A7E7-95BB-24ADC9ED8246}"/>
                </a:ext>
              </a:extLst>
            </p:cNvPr>
            <p:cNvSpPr/>
            <p:nvPr/>
          </p:nvSpPr>
          <p:spPr>
            <a:xfrm>
              <a:off x="363595" y="3615369"/>
              <a:ext cx="2876404" cy="301730"/>
            </a:xfrm>
            <a:custGeom>
              <a:avLst/>
              <a:gdLst>
                <a:gd name="connsiteX0" fmla="*/ 0 w 2989129"/>
                <a:gd name="connsiteY0" fmla="*/ 0 h 886798"/>
                <a:gd name="connsiteX1" fmla="*/ 2989129 w 2989129"/>
                <a:gd name="connsiteY1" fmla="*/ 0 h 886798"/>
                <a:gd name="connsiteX2" fmla="*/ 2989129 w 2989129"/>
                <a:gd name="connsiteY2" fmla="*/ 232598 h 886798"/>
                <a:gd name="connsiteX3" fmla="*/ 2982293 w 2989129"/>
                <a:gd name="connsiteY3" fmla="*/ 232598 h 886798"/>
                <a:gd name="connsiteX4" fmla="*/ 2989129 w 2989129"/>
                <a:gd name="connsiteY4" fmla="*/ 266458 h 886798"/>
                <a:gd name="connsiteX5" fmla="*/ 2989129 w 2989129"/>
                <a:gd name="connsiteY5" fmla="*/ 757428 h 886798"/>
                <a:gd name="connsiteX6" fmla="*/ 2859759 w 2989129"/>
                <a:gd name="connsiteY6" fmla="*/ 886798 h 886798"/>
                <a:gd name="connsiteX7" fmla="*/ 129370 w 2989129"/>
                <a:gd name="connsiteY7" fmla="*/ 886798 h 886798"/>
                <a:gd name="connsiteX8" fmla="*/ 0 w 2989129"/>
                <a:gd name="connsiteY8" fmla="*/ 757428 h 886798"/>
                <a:gd name="connsiteX9" fmla="*/ 0 w 2989129"/>
                <a:gd name="connsiteY9" fmla="*/ 266458 h 886798"/>
                <a:gd name="connsiteX10" fmla="*/ 6836 w 2989129"/>
                <a:gd name="connsiteY10" fmla="*/ 232598 h 886798"/>
                <a:gd name="connsiteX11" fmla="*/ 0 w 2989129"/>
                <a:gd name="connsiteY11" fmla="*/ 232598 h 886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989129" h="886798">
                  <a:moveTo>
                    <a:pt x="0" y="0"/>
                  </a:moveTo>
                  <a:lnTo>
                    <a:pt x="2989129" y="0"/>
                  </a:lnTo>
                  <a:lnTo>
                    <a:pt x="2989129" y="232598"/>
                  </a:lnTo>
                  <a:lnTo>
                    <a:pt x="2982293" y="232598"/>
                  </a:lnTo>
                  <a:lnTo>
                    <a:pt x="2989129" y="266458"/>
                  </a:lnTo>
                  <a:lnTo>
                    <a:pt x="2989129" y="757428"/>
                  </a:lnTo>
                  <a:cubicBezTo>
                    <a:pt x="2989129" y="828877"/>
                    <a:pt x="2931208" y="886798"/>
                    <a:pt x="2859759" y="886798"/>
                  </a:cubicBezTo>
                  <a:lnTo>
                    <a:pt x="129370" y="886798"/>
                  </a:lnTo>
                  <a:cubicBezTo>
                    <a:pt x="57921" y="886798"/>
                    <a:pt x="0" y="828877"/>
                    <a:pt x="0" y="757428"/>
                  </a:cubicBezTo>
                  <a:lnTo>
                    <a:pt x="0" y="266458"/>
                  </a:lnTo>
                  <a:lnTo>
                    <a:pt x="6836" y="232598"/>
                  </a:lnTo>
                  <a:lnTo>
                    <a:pt x="0" y="232598"/>
                  </a:lnTo>
                  <a:close/>
                </a:path>
              </a:pathLst>
            </a:custGeom>
            <a:solidFill>
              <a:srgbClr val="D9B3FF"/>
            </a:solidFill>
            <a:ln w="57150">
              <a:solidFill>
                <a:srgbClr val="D9B3FF"/>
              </a:solidFill>
            </a:ln>
          </p:spPr>
          <p:style>
            <a:lnRef idx="2">
              <a:schemeClr val="accent1">
                <a:shade val="15000"/>
              </a:schemeClr>
            </a:lnRef>
            <a:fillRef idx="1">
              <a:schemeClr val="accent1"/>
            </a:fillRef>
            <a:effectRef idx="0">
              <a:schemeClr val="accent1"/>
            </a:effectRef>
            <a:fontRef idx="minor">
              <a:schemeClr val="lt1"/>
            </a:fontRef>
          </p:style>
          <p:txBody>
            <a:bodyPr wrap="square" lIns="91440" tIns="45720" rIns="91440" bIns="45720" rtlCol="0" anchor="ctr">
              <a:noAutofit/>
            </a:bodyPr>
            <a:lstStyle/>
            <a:p>
              <a:pPr algn="ctr"/>
              <a:r>
                <a:rPr lang="en-AU" sz="1600" b="1">
                  <a:solidFill>
                    <a:schemeClr val="accent5"/>
                  </a:solidFill>
                </a:rPr>
                <a:t>Our shared ethical protocols gallery walk.</a:t>
              </a:r>
              <a:endParaRPr lang="en-US" b="1">
                <a:solidFill>
                  <a:schemeClr val="accent5"/>
                </a:solidFill>
                <a:cs typeface="Arial"/>
              </a:endParaRPr>
            </a:p>
          </p:txBody>
        </p:sp>
      </p:grpSp>
      <p:sp>
        <p:nvSpPr>
          <p:cNvPr id="3" name="Slide Number Placeholder 2">
            <a:extLst>
              <a:ext uri="{FF2B5EF4-FFF2-40B4-BE49-F238E27FC236}">
                <a16:creationId xmlns:a16="http://schemas.microsoft.com/office/drawing/2014/main" id="{5F967CC8-79AB-947A-101C-C1F9694B7841}"/>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6</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53797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CFF99"/>
        </a:solidFill>
        <a:effectLst/>
      </p:bgPr>
    </p:bg>
    <p:spTree>
      <p:nvGrpSpPr>
        <p:cNvPr id="1" name="">
          <a:extLst>
            <a:ext uri="{FF2B5EF4-FFF2-40B4-BE49-F238E27FC236}">
              <a16:creationId xmlns:a16="http://schemas.microsoft.com/office/drawing/2014/main" id="{8FA5D481-DC8A-6DC1-161B-CE977FAD8AD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0A512C25-6417-3E6E-D12D-98D43EF2FD64}"/>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4285"/>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6DD62774-5CB0-B1C3-E4CE-5ACD06B03119}"/>
              </a:ext>
            </a:extLst>
          </p:cNvPr>
          <p:cNvSpPr>
            <a:spLocks noGrp="1"/>
          </p:cNvSpPr>
          <p:nvPr>
            <p:ph type="title"/>
          </p:nvPr>
        </p:nvSpPr>
        <p:spPr>
          <a:xfrm>
            <a:off x="360000" y="360000"/>
            <a:ext cx="9117441" cy="545601"/>
          </a:xfrm>
        </p:spPr>
        <p:txBody>
          <a:bodyPr/>
          <a:lstStyle/>
          <a:p>
            <a:r>
              <a:rPr lang="en-AU" dirty="0">
                <a:latin typeface="+mj-lt"/>
              </a:rPr>
              <a:t>Writing prompt response (2)</a:t>
            </a:r>
          </a:p>
        </p:txBody>
      </p:sp>
      <p:sp>
        <p:nvSpPr>
          <p:cNvPr id="10" name="Text Placeholder 9">
            <a:extLst>
              <a:ext uri="{FF2B5EF4-FFF2-40B4-BE49-F238E27FC236}">
                <a16:creationId xmlns:a16="http://schemas.microsoft.com/office/drawing/2014/main" id="{C073FDDD-7ECE-445C-1CA0-29439D9AC973}"/>
              </a:ext>
            </a:extLst>
          </p:cNvPr>
          <p:cNvSpPr>
            <a:spLocks noGrp="1"/>
          </p:cNvSpPr>
          <p:nvPr>
            <p:ph type="body" sz="quarter" idx="18"/>
          </p:nvPr>
        </p:nvSpPr>
        <p:spPr>
          <a:xfrm>
            <a:off x="360000" y="982520"/>
            <a:ext cx="9117440" cy="310015"/>
          </a:xfrm>
        </p:spPr>
        <p:txBody>
          <a:bodyPr/>
          <a:lstStyle/>
          <a:p>
            <a:r>
              <a:rPr lang="en-AU" i="1" dirty="0">
                <a:latin typeface="+mj-lt"/>
                <a:cs typeface="Arial"/>
              </a:rPr>
              <a:t>Laila is Missing </a:t>
            </a:r>
            <a:r>
              <a:rPr lang="en-AU" dirty="0">
                <a:latin typeface="+mj-lt"/>
                <a:cs typeface="Arial"/>
              </a:rPr>
              <a:t>by Bina Bhattacharya – modern melodrama </a:t>
            </a:r>
          </a:p>
        </p:txBody>
      </p:sp>
      <p:pic>
        <p:nvPicPr>
          <p:cNvPr id="8" name="Picture 7">
            <a:extLst>
              <a:ext uri="{FF2B5EF4-FFF2-40B4-BE49-F238E27FC236}">
                <a16:creationId xmlns:a16="http://schemas.microsoft.com/office/drawing/2014/main" id="{F9EE2B44-5EFE-09A7-78B1-42EC4CFFCD3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b="45205"/>
          <a:stretch>
            <a:fillRect/>
          </a:stretch>
        </p:blipFill>
        <p:spPr>
          <a:xfrm>
            <a:off x="9667963" y="420511"/>
            <a:ext cx="1450691" cy="1124017"/>
          </a:xfrm>
          <a:prstGeom prst="rect">
            <a:avLst/>
          </a:prstGeom>
        </p:spPr>
      </p:pic>
      <p:sp>
        <p:nvSpPr>
          <p:cNvPr id="5" name="Oval 4">
            <a:extLst>
              <a:ext uri="{FF2B5EF4-FFF2-40B4-BE49-F238E27FC236}">
                <a16:creationId xmlns:a16="http://schemas.microsoft.com/office/drawing/2014/main" id="{81C351BF-D2FA-FA0C-8764-C7F2DC329C9C}"/>
              </a:ext>
            </a:extLst>
          </p:cNvPr>
          <p:cNvSpPr/>
          <p:nvPr/>
        </p:nvSpPr>
        <p:spPr>
          <a:xfrm>
            <a:off x="10924518" y="360000"/>
            <a:ext cx="919480" cy="919480"/>
          </a:xfrm>
          <a:prstGeom prst="ellipse">
            <a:avLst/>
          </a:prstGeom>
          <a:solidFill>
            <a:srgbClr val="CC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2000">
                <a:solidFill>
                  <a:schemeClr val="tx1"/>
                </a:solidFill>
                <a:latin typeface="Arial" panose="020B0604020202020204"/>
              </a:rPr>
              <a:t>PJ4</a:t>
            </a:r>
            <a:endParaRPr kumimoji="0" lang="en-GB" sz="20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CE4D0E9F-18F1-82A2-8C39-EDA03D949FBD}"/>
              </a:ext>
              <a:ext uri="{C183D7F6-B498-43B3-948B-1728B52AA6E4}">
                <adec:decorative xmlns:adec="http://schemas.microsoft.com/office/drawing/2017/decorative" val="0"/>
              </a:ext>
            </a:extLst>
          </p:cNvPr>
          <p:cNvSpPr/>
          <p:nvPr/>
        </p:nvSpPr>
        <p:spPr>
          <a:xfrm>
            <a:off x="348000" y="1445504"/>
            <a:ext cx="11495998" cy="864347"/>
          </a:xfrm>
          <a:prstGeom prst="roundRect">
            <a:avLst>
              <a:gd name="adj" fmla="val 17256"/>
            </a:avLst>
          </a:prstGeom>
          <a:solidFill>
            <a:srgbClr val="D4E0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09585" rtl="0" eaLnBrk="1" latinLnBrk="0" hangingPunct="1">
              <a:defRPr sz="2400" kern="1200">
                <a:solidFill>
                  <a:schemeClr val="lt1"/>
                </a:solidFill>
                <a:latin typeface="+mn-lt"/>
                <a:ea typeface="+mn-ea"/>
                <a:cs typeface="+mn-cs"/>
              </a:defRPr>
            </a:lvl1pPr>
            <a:lvl2pPr marL="609585" algn="l" defTabSz="609585" rtl="0" eaLnBrk="1" latinLnBrk="0" hangingPunct="1">
              <a:defRPr sz="2400" kern="1200">
                <a:solidFill>
                  <a:schemeClr val="lt1"/>
                </a:solidFill>
                <a:latin typeface="+mn-lt"/>
                <a:ea typeface="+mn-ea"/>
                <a:cs typeface="+mn-cs"/>
              </a:defRPr>
            </a:lvl2pPr>
            <a:lvl3pPr marL="1219170" algn="l" defTabSz="609585" rtl="0" eaLnBrk="1" latinLnBrk="0" hangingPunct="1">
              <a:defRPr sz="2400" kern="1200">
                <a:solidFill>
                  <a:schemeClr val="lt1"/>
                </a:solidFill>
                <a:latin typeface="+mn-lt"/>
                <a:ea typeface="+mn-ea"/>
                <a:cs typeface="+mn-cs"/>
              </a:defRPr>
            </a:lvl3pPr>
            <a:lvl4pPr marL="1828754" algn="l" defTabSz="609585" rtl="0" eaLnBrk="1" latinLnBrk="0" hangingPunct="1">
              <a:defRPr sz="2400" kern="1200">
                <a:solidFill>
                  <a:schemeClr val="lt1"/>
                </a:solidFill>
                <a:latin typeface="+mn-lt"/>
                <a:ea typeface="+mn-ea"/>
                <a:cs typeface="+mn-cs"/>
              </a:defRPr>
            </a:lvl4pPr>
            <a:lvl5pPr marL="2438339" algn="l" defTabSz="609585" rtl="0" eaLnBrk="1" latinLnBrk="0" hangingPunct="1">
              <a:defRPr sz="2400" kern="1200">
                <a:solidFill>
                  <a:schemeClr val="lt1"/>
                </a:solidFill>
                <a:latin typeface="+mn-lt"/>
                <a:ea typeface="+mn-ea"/>
                <a:cs typeface="+mn-cs"/>
              </a:defRPr>
            </a:lvl5pPr>
            <a:lvl6pPr marL="3047924" algn="l" defTabSz="609585" rtl="0" eaLnBrk="1" latinLnBrk="0" hangingPunct="1">
              <a:defRPr sz="2400" kern="1200">
                <a:solidFill>
                  <a:schemeClr val="lt1"/>
                </a:solidFill>
                <a:latin typeface="+mn-lt"/>
                <a:ea typeface="+mn-ea"/>
                <a:cs typeface="+mn-cs"/>
              </a:defRPr>
            </a:lvl6pPr>
            <a:lvl7pPr marL="3657509" algn="l" defTabSz="609585" rtl="0" eaLnBrk="1" latinLnBrk="0" hangingPunct="1">
              <a:defRPr sz="2400" kern="1200">
                <a:solidFill>
                  <a:schemeClr val="lt1"/>
                </a:solidFill>
                <a:latin typeface="+mn-lt"/>
                <a:ea typeface="+mn-ea"/>
                <a:cs typeface="+mn-cs"/>
              </a:defRPr>
            </a:lvl7pPr>
            <a:lvl8pPr marL="4267093" algn="l" defTabSz="609585" rtl="0" eaLnBrk="1" latinLnBrk="0" hangingPunct="1">
              <a:defRPr sz="2400" kern="1200">
                <a:solidFill>
                  <a:schemeClr val="lt1"/>
                </a:solidFill>
                <a:latin typeface="+mn-lt"/>
                <a:ea typeface="+mn-ea"/>
                <a:cs typeface="+mn-cs"/>
              </a:defRPr>
            </a:lvl8pPr>
            <a:lvl9pPr marL="4876678" algn="l" defTabSz="609585" rtl="0" eaLnBrk="1" latinLnBrk="0" hangingPunct="1">
              <a:defRPr sz="2400" kern="1200">
                <a:solidFill>
                  <a:schemeClr val="lt1"/>
                </a:solidFill>
                <a:latin typeface="+mn-lt"/>
                <a:ea typeface="+mn-ea"/>
                <a:cs typeface="+mn-cs"/>
              </a:defRPr>
            </a:lvl9pPr>
          </a:lstStyle>
          <a:p>
            <a:pPr>
              <a:lnSpc>
                <a:spcPct val="150000"/>
              </a:lnSpc>
              <a:spcAft>
                <a:spcPts val="1200"/>
              </a:spcAft>
            </a:pPr>
            <a:r>
              <a:rPr lang="en-AU" sz="1800" b="1" dirty="0">
                <a:solidFill>
                  <a:schemeClr val="tx1"/>
                </a:solidFill>
              </a:rPr>
              <a:t>Write the opening of a monologue or first few lines of a short scene which draws on your personal values, perspective and/or identities.</a:t>
            </a:r>
          </a:p>
        </p:txBody>
      </p:sp>
      <p:sp>
        <p:nvSpPr>
          <p:cNvPr id="16" name="Text Placeholder 11">
            <a:extLst>
              <a:ext uri="{FF2B5EF4-FFF2-40B4-BE49-F238E27FC236}">
                <a16:creationId xmlns:a16="http://schemas.microsoft.com/office/drawing/2014/main" id="{34477AC9-7EE1-89CC-9423-DAD4DA50FC47}"/>
              </a:ext>
            </a:extLst>
          </p:cNvPr>
          <p:cNvSpPr>
            <a:spLocks noGrp="1"/>
          </p:cNvSpPr>
          <p:nvPr>
            <p:ph type="body" sz="quarter" idx="17"/>
          </p:nvPr>
        </p:nvSpPr>
        <p:spPr>
          <a:xfrm>
            <a:off x="359999" y="2470204"/>
            <a:ext cx="9235621" cy="4027796"/>
          </a:xfrm>
          <a:prstGeom prst="roundRect">
            <a:avLst>
              <a:gd name="adj" fmla="val 4320"/>
            </a:avLst>
          </a:prstGeom>
          <a:ln w="57150">
            <a:solidFill>
              <a:srgbClr val="CCFF99"/>
            </a:solidFill>
          </a:ln>
        </p:spPr>
        <p:style>
          <a:lnRef idx="2">
            <a:schemeClr val="accent2"/>
          </a:lnRef>
          <a:fillRef idx="1">
            <a:schemeClr val="lt1"/>
          </a:fillRef>
          <a:effectRef idx="0">
            <a:schemeClr val="accent2"/>
          </a:effectRef>
          <a:fontRef idx="minor">
            <a:schemeClr val="dk1"/>
          </a:fontRef>
        </p:style>
        <p:txBody>
          <a:bodyPr/>
          <a:lstStyle/>
          <a:p>
            <a:pPr marL="108000">
              <a:spcBef>
                <a:spcPts val="600"/>
              </a:spcBef>
            </a:pPr>
            <a:endParaRPr lang="en-AU" sz="1800" dirty="0"/>
          </a:p>
        </p:txBody>
      </p:sp>
      <p:sp>
        <p:nvSpPr>
          <p:cNvPr id="17" name="Forme libre 4">
            <a:extLst>
              <a:ext uri="{FF2B5EF4-FFF2-40B4-BE49-F238E27FC236}">
                <a16:creationId xmlns:a16="http://schemas.microsoft.com/office/drawing/2014/main" id="{87BA59DC-8380-DF60-9F33-8DB7D8C0E810}"/>
              </a:ext>
              <a:ext uri="{C183D7F6-B498-43B3-948B-1728B52AA6E4}">
                <adec:decorative xmlns:adec="http://schemas.microsoft.com/office/drawing/2017/decorative" val="1"/>
              </a:ext>
            </a:extLst>
          </p:cNvPr>
          <p:cNvSpPr/>
          <p:nvPr/>
        </p:nvSpPr>
        <p:spPr>
          <a:xfrm>
            <a:off x="9667964" y="2792354"/>
            <a:ext cx="2394870" cy="2056691"/>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20" name="Forme libre 7">
            <a:extLst>
              <a:ext uri="{FF2B5EF4-FFF2-40B4-BE49-F238E27FC236}">
                <a16:creationId xmlns:a16="http://schemas.microsoft.com/office/drawing/2014/main" id="{8FA0947D-CF08-F21C-16F6-9BD896651127}"/>
              </a:ext>
              <a:ext uri="{C183D7F6-B498-43B3-948B-1728B52AA6E4}">
                <adec:decorative xmlns:adec="http://schemas.microsoft.com/office/drawing/2017/decorative" val="1"/>
              </a:ext>
            </a:extLst>
          </p:cNvPr>
          <p:cNvSpPr/>
          <p:nvPr/>
        </p:nvSpPr>
        <p:spPr>
          <a:xfrm>
            <a:off x="9776584" y="3143569"/>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1" name="TextBox 36">
            <a:extLst>
              <a:ext uri="{FF2B5EF4-FFF2-40B4-BE49-F238E27FC236}">
                <a16:creationId xmlns:a16="http://schemas.microsoft.com/office/drawing/2014/main" id="{32685290-F01E-B192-651A-D58372DA4DF1}"/>
              </a:ext>
            </a:extLst>
          </p:cNvPr>
          <p:cNvSpPr txBox="1"/>
          <p:nvPr/>
        </p:nvSpPr>
        <p:spPr>
          <a:xfrm>
            <a:off x="10313973" y="3099159"/>
            <a:ext cx="1477037" cy="495777"/>
          </a:xfrm>
          <a:prstGeom prst="rect">
            <a:avLst/>
          </a:prstGeom>
          <a:noFill/>
        </p:spPr>
        <p:txBody>
          <a:bodyPr wrap="square" lIns="0" rIns="0" rtlCol="0" anchor="ctr">
            <a:spAutoFit/>
          </a:bodyPr>
          <a:lstStyle/>
          <a:p>
            <a:pPr>
              <a:lnSpc>
                <a:spcPct val="114000"/>
              </a:lnSpc>
            </a:pPr>
            <a:r>
              <a:rPr lang="en-US" sz="1200" b="1" noProof="1"/>
              <a:t>The stakes </a:t>
            </a:r>
          </a:p>
          <a:p>
            <a:pPr>
              <a:lnSpc>
                <a:spcPct val="114000"/>
              </a:lnSpc>
            </a:pPr>
            <a:r>
              <a:rPr lang="en-US" sz="1200" b="1" noProof="1"/>
              <a:t>are clear</a:t>
            </a:r>
          </a:p>
        </p:txBody>
      </p:sp>
      <p:sp>
        <p:nvSpPr>
          <p:cNvPr id="22" name="Forme libre 12">
            <a:extLst>
              <a:ext uri="{FF2B5EF4-FFF2-40B4-BE49-F238E27FC236}">
                <a16:creationId xmlns:a16="http://schemas.microsoft.com/office/drawing/2014/main" id="{99C97B5C-CFD5-25A6-A93E-94F8C889A041}"/>
              </a:ext>
              <a:ext uri="{C183D7F6-B498-43B3-948B-1728B52AA6E4}">
                <adec:decorative xmlns:adec="http://schemas.microsoft.com/office/drawing/2017/decorative" val="1"/>
              </a:ext>
            </a:extLst>
          </p:cNvPr>
          <p:cNvSpPr/>
          <p:nvPr/>
        </p:nvSpPr>
        <p:spPr>
          <a:xfrm>
            <a:off x="9776584" y="3930253"/>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CCFF99"/>
          </a:solidFill>
          <a:ln w="26407" cap="flat">
            <a:noFill/>
            <a:prstDash val="solid"/>
            <a:miter/>
          </a:ln>
        </p:spPr>
        <p:txBody>
          <a:bodyPr rtlCol="0" anchor="ctr"/>
          <a:lstStyle/>
          <a:p>
            <a:endParaRPr lang="fr-FR"/>
          </a:p>
        </p:txBody>
      </p:sp>
      <p:sp>
        <p:nvSpPr>
          <p:cNvPr id="23" name="TextBox 22">
            <a:extLst>
              <a:ext uri="{FF2B5EF4-FFF2-40B4-BE49-F238E27FC236}">
                <a16:creationId xmlns:a16="http://schemas.microsoft.com/office/drawing/2014/main" id="{57C2697F-A3AA-F9AE-BC97-1F88AC6AD947}"/>
              </a:ext>
            </a:extLst>
          </p:cNvPr>
          <p:cNvSpPr txBox="1"/>
          <p:nvPr/>
        </p:nvSpPr>
        <p:spPr>
          <a:xfrm>
            <a:off x="10313973" y="3695337"/>
            <a:ext cx="2364276" cy="916789"/>
          </a:xfrm>
          <a:prstGeom prst="rect">
            <a:avLst/>
          </a:prstGeom>
          <a:noFill/>
        </p:spPr>
        <p:txBody>
          <a:bodyPr wrap="square" lIns="0" rIns="0" rtlCol="0" anchor="ctr">
            <a:spAutoFit/>
          </a:bodyPr>
          <a:lstStyle/>
          <a:p>
            <a:pPr>
              <a:lnSpc>
                <a:spcPct val="114000"/>
              </a:lnSpc>
            </a:pPr>
            <a:r>
              <a:rPr lang="en-US" sz="1200" b="1" noProof="1"/>
              <a:t>I have included </a:t>
            </a:r>
          </a:p>
          <a:p>
            <a:pPr>
              <a:lnSpc>
                <a:spcPct val="114000"/>
              </a:lnSpc>
            </a:pPr>
            <a:r>
              <a:rPr lang="en-US" sz="1200" b="1" noProof="1"/>
              <a:t>stage directions </a:t>
            </a:r>
          </a:p>
          <a:p>
            <a:pPr>
              <a:lnSpc>
                <a:spcPct val="114000"/>
              </a:lnSpc>
            </a:pPr>
            <a:r>
              <a:rPr lang="en-US" sz="1200" b="1" noProof="1"/>
              <a:t>to support the </a:t>
            </a:r>
          </a:p>
          <a:p>
            <a:pPr>
              <a:lnSpc>
                <a:spcPct val="114000"/>
              </a:lnSpc>
            </a:pPr>
            <a:r>
              <a:rPr lang="en-US" sz="1200" b="1" noProof="1"/>
              <a:t>dramatic action</a:t>
            </a:r>
          </a:p>
        </p:txBody>
      </p:sp>
      <p:pic>
        <p:nvPicPr>
          <p:cNvPr id="19" name="Graphique 34">
            <a:extLst>
              <a:ext uri="{FF2B5EF4-FFF2-40B4-BE49-F238E27FC236}">
                <a16:creationId xmlns:a16="http://schemas.microsoft.com/office/drawing/2014/main" id="{35535155-01CB-E6AD-9214-5BCDD37435C0}"/>
              </a:ext>
              <a:ext uri="{C183D7F6-B498-43B3-948B-1728B52AA6E4}">
                <adec:decorative xmlns:adec="http://schemas.microsoft.com/office/drawing/2017/decorative" val="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1602642" y="2900075"/>
            <a:ext cx="369332" cy="369332"/>
          </a:xfrm>
          <a:prstGeom prst="rect">
            <a:avLst/>
          </a:prstGeom>
        </p:spPr>
      </p:pic>
      <p:sp>
        <p:nvSpPr>
          <p:cNvPr id="18" name="ZoneTexte 19">
            <a:extLst>
              <a:ext uri="{FF2B5EF4-FFF2-40B4-BE49-F238E27FC236}">
                <a16:creationId xmlns:a16="http://schemas.microsoft.com/office/drawing/2014/main" id="{5F481916-8B0A-ACA3-97A8-CD9510196EE8}"/>
              </a:ext>
            </a:extLst>
          </p:cNvPr>
          <p:cNvSpPr txBox="1"/>
          <p:nvPr/>
        </p:nvSpPr>
        <p:spPr>
          <a:xfrm rot="5400000">
            <a:off x="10985410" y="3766815"/>
            <a:ext cx="1553630" cy="461665"/>
          </a:xfrm>
          <a:prstGeom prst="rect">
            <a:avLst/>
          </a:prstGeom>
          <a:noFill/>
        </p:spPr>
        <p:txBody>
          <a:bodyPr wrap="square" rtlCol="0" anchor="ctr">
            <a:spAutoFit/>
          </a:bodyPr>
          <a:lstStyle/>
          <a:p>
            <a:pPr algn="ctr"/>
            <a:r>
              <a:rPr lang="fr-FR" b="1" dirty="0">
                <a:solidFill>
                  <a:schemeClr val="bg2">
                    <a:lumMod val="50000"/>
                  </a:schemeClr>
                </a:solidFill>
              </a:rPr>
              <a:t>Checklist</a:t>
            </a:r>
          </a:p>
        </p:txBody>
      </p:sp>
      <p:sp>
        <p:nvSpPr>
          <p:cNvPr id="3" name="Slide Number Placeholder 2">
            <a:extLst>
              <a:ext uri="{FF2B5EF4-FFF2-40B4-BE49-F238E27FC236}">
                <a16:creationId xmlns:a16="http://schemas.microsoft.com/office/drawing/2014/main" id="{8D7F330E-84B3-20CC-2366-57CD9D1DC3F8}"/>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7</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4209269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99"/>
        </a:solidFill>
        <a:effectLst/>
      </p:bgPr>
    </p:bg>
    <p:spTree>
      <p:nvGrpSpPr>
        <p:cNvPr id="1" name="">
          <a:extLst>
            <a:ext uri="{FF2B5EF4-FFF2-40B4-BE49-F238E27FC236}">
              <a16:creationId xmlns:a16="http://schemas.microsoft.com/office/drawing/2014/main" id="{09BE8585-8722-818C-BA64-484499F14BE5}"/>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AB3F45-0BC8-71AA-20FF-1C9C29A80D17}"/>
              </a:ext>
              <a:ext uri="{C183D7F6-B498-43B3-948B-1728B52AA6E4}">
                <adec:decorative xmlns:adec="http://schemas.microsoft.com/office/drawing/2017/decorative" val="1"/>
              </a:ext>
            </a:extLst>
          </p:cNvPr>
          <p:cNvSpPr/>
          <p:nvPr/>
        </p:nvSpPr>
        <p:spPr>
          <a:xfrm>
            <a:off x="119358" y="162000"/>
            <a:ext cx="11877040" cy="6534000"/>
          </a:xfrm>
          <a:prstGeom prst="roundRect">
            <a:avLst>
              <a:gd name="adj" fmla="val 273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nvGrpSpPr>
          <p:cNvPr id="15" name="Group 14">
            <a:extLst>
              <a:ext uri="{FF2B5EF4-FFF2-40B4-BE49-F238E27FC236}">
                <a16:creationId xmlns:a16="http://schemas.microsoft.com/office/drawing/2014/main" id="{6BA7D47C-55CD-F636-64B0-1F774138E497}"/>
              </a:ext>
              <a:ext uri="{C183D7F6-B498-43B3-948B-1728B52AA6E4}">
                <adec:decorative xmlns:adec="http://schemas.microsoft.com/office/drawing/2017/decorative" val="1"/>
              </a:ext>
            </a:extLst>
          </p:cNvPr>
          <p:cNvGrpSpPr/>
          <p:nvPr/>
        </p:nvGrpSpPr>
        <p:grpSpPr>
          <a:xfrm>
            <a:off x="641633" y="1530591"/>
            <a:ext cx="2609964" cy="4379513"/>
            <a:chOff x="641633" y="1530591"/>
            <a:chExt cx="2609964" cy="4379513"/>
          </a:xfrm>
        </p:grpSpPr>
        <p:sp>
          <p:nvSpPr>
            <p:cNvPr id="25" name="Freeform: Shape 24">
              <a:extLst>
                <a:ext uri="{FF2B5EF4-FFF2-40B4-BE49-F238E27FC236}">
                  <a16:creationId xmlns:a16="http://schemas.microsoft.com/office/drawing/2014/main" id="{607D7059-5829-18D2-18F2-DF392764E8C7}"/>
                </a:ext>
                <a:ext uri="{C183D7F6-B498-43B3-948B-1728B52AA6E4}">
                  <adec:decorative xmlns:adec="http://schemas.microsoft.com/office/drawing/2017/decorative" val="1"/>
                </a:ext>
              </a:extLst>
            </p:cNvPr>
            <p:cNvSpPr/>
            <p:nvPr/>
          </p:nvSpPr>
          <p:spPr>
            <a:xfrm>
              <a:off x="641633" y="1884224"/>
              <a:ext cx="2600969" cy="3891638"/>
            </a:xfrm>
            <a:custGeom>
              <a:avLst/>
              <a:gdLst>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733246 w 2600969"/>
                <a:gd name="connsiteY12" fmla="*/ 324092 h 3891638"/>
                <a:gd name="connsiteX13" fmla="*/ 733246 w 2600969"/>
                <a:gd name="connsiteY13" fmla="*/ 311293 h 3891638"/>
                <a:gd name="connsiteX14" fmla="*/ 1044539 w 2600969"/>
                <a:gd name="connsiteY14" fmla="*/ 0 h 3891638"/>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733246 w 2600969"/>
                <a:gd name="connsiteY12" fmla="*/ 324092 h 3891638"/>
                <a:gd name="connsiteX13" fmla="*/ 1044539 w 2600969"/>
                <a:gd name="connsiteY13" fmla="*/ 0 h 3891638"/>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1044539 w 2600969"/>
                <a:gd name="connsiteY12" fmla="*/ 0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556430 w 2600969"/>
                <a:gd name="connsiteY6" fmla="*/ 3891638 h 3891638"/>
                <a:gd name="connsiteX7" fmla="*/ 311293 w 2600969"/>
                <a:gd name="connsiteY7" fmla="*/ 3891638 h 3891638"/>
                <a:gd name="connsiteX8" fmla="*/ 0 w 2600969"/>
                <a:gd name="connsiteY8" fmla="*/ 3580345 h 3891638"/>
                <a:gd name="connsiteX9" fmla="*/ 0 w 2600969"/>
                <a:gd name="connsiteY9" fmla="*/ 635385 h 3891638"/>
                <a:gd name="connsiteX10" fmla="*/ 311293 w 2600969"/>
                <a:gd name="connsiteY10"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556430 w 2600969"/>
                <a:gd name="connsiteY5" fmla="*/ 3891638 h 3891638"/>
                <a:gd name="connsiteX6" fmla="*/ 311293 w 2600969"/>
                <a:gd name="connsiteY6" fmla="*/ 3891638 h 3891638"/>
                <a:gd name="connsiteX7" fmla="*/ 0 w 2600969"/>
                <a:gd name="connsiteY7" fmla="*/ 3580345 h 3891638"/>
                <a:gd name="connsiteX8" fmla="*/ 0 w 2600969"/>
                <a:gd name="connsiteY8" fmla="*/ 635385 h 3891638"/>
                <a:gd name="connsiteX9" fmla="*/ 311293 w 2600969"/>
                <a:gd name="connsiteY9"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9" h="3891638">
                  <a:moveTo>
                    <a:pt x="311293" y="324092"/>
                  </a:moveTo>
                  <a:lnTo>
                    <a:pt x="2289676" y="0"/>
                  </a:lnTo>
                  <a:cubicBezTo>
                    <a:pt x="2461598" y="0"/>
                    <a:pt x="2600969" y="139371"/>
                    <a:pt x="2600969" y="311293"/>
                  </a:cubicBezTo>
                  <a:lnTo>
                    <a:pt x="2600969" y="3256253"/>
                  </a:lnTo>
                  <a:cubicBezTo>
                    <a:pt x="2600969" y="3428175"/>
                    <a:pt x="2444345" y="3541667"/>
                    <a:pt x="2289676" y="3567546"/>
                  </a:cubicBezTo>
                  <a:lnTo>
                    <a:pt x="311293" y="3891638"/>
                  </a:lnTo>
                  <a:cubicBezTo>
                    <a:pt x="139371" y="3891638"/>
                    <a:pt x="0" y="3752267"/>
                    <a:pt x="0" y="3580345"/>
                  </a:cubicBezTo>
                  <a:lnTo>
                    <a:pt x="0" y="635385"/>
                  </a:lnTo>
                  <a:cubicBezTo>
                    <a:pt x="0" y="463463"/>
                    <a:pt x="143684" y="354285"/>
                    <a:pt x="311293" y="324092"/>
                  </a:cubicBezTo>
                  <a:close/>
                </a:path>
              </a:pathLst>
            </a:custGeom>
            <a:solidFill>
              <a:schemeClr val="bg1"/>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Freeform: Shape 25">
              <a:extLst>
                <a:ext uri="{FF2B5EF4-FFF2-40B4-BE49-F238E27FC236}">
                  <a16:creationId xmlns:a16="http://schemas.microsoft.com/office/drawing/2014/main" id="{8EA612B2-7E42-FDB5-B76E-C89DE084DC9E}"/>
                </a:ext>
                <a:ext uri="{C183D7F6-B498-43B3-948B-1728B52AA6E4}">
                  <adec:decorative xmlns:adec="http://schemas.microsoft.com/office/drawing/2017/decorative" val="1"/>
                </a:ext>
              </a:extLst>
            </p:cNvPr>
            <p:cNvSpPr/>
            <p:nvPr/>
          </p:nvSpPr>
          <p:spPr>
            <a:xfrm rot="406959">
              <a:off x="650628" y="1530591"/>
              <a:ext cx="2600969" cy="1033933"/>
            </a:xfrm>
            <a:custGeom>
              <a:avLst/>
              <a:gdLst>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733246 w 2600969"/>
                <a:gd name="connsiteY12" fmla="*/ 324092 h 882742"/>
                <a:gd name="connsiteX13" fmla="*/ 733246 w 2600969"/>
                <a:gd name="connsiteY13" fmla="*/ 191042 h 882742"/>
                <a:gd name="connsiteX14" fmla="*/ 924288 w 2600969"/>
                <a:gd name="connsiteY14" fmla="*/ 0 h 882742"/>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733246 w 2600969"/>
                <a:gd name="connsiteY12" fmla="*/ 191042 h 882742"/>
                <a:gd name="connsiteX13" fmla="*/ 924288 w 2600969"/>
                <a:gd name="connsiteY13" fmla="*/ 0 h 882742"/>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924288 w 2600969"/>
                <a:gd name="connsiteY12" fmla="*/ 0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691700 h 882742"/>
                <a:gd name="connsiteX6" fmla="*/ 1676681 w 2600969"/>
                <a:gd name="connsiteY6" fmla="*/ 882742 h 882742"/>
                <a:gd name="connsiteX7" fmla="*/ 191042 w 2600969"/>
                <a:gd name="connsiteY7" fmla="*/ 882742 h 882742"/>
                <a:gd name="connsiteX8" fmla="*/ 0 w 2600969"/>
                <a:gd name="connsiteY8" fmla="*/ 691700 h 882742"/>
                <a:gd name="connsiteX9" fmla="*/ 0 w 2600969"/>
                <a:gd name="connsiteY9" fmla="*/ 515134 h 882742"/>
                <a:gd name="connsiteX10" fmla="*/ 191042 w 2600969"/>
                <a:gd name="connsiteY10"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676681 w 2600969"/>
                <a:gd name="connsiteY5" fmla="*/ 882742 h 882742"/>
                <a:gd name="connsiteX6" fmla="*/ 191042 w 2600969"/>
                <a:gd name="connsiteY6" fmla="*/ 882742 h 882742"/>
                <a:gd name="connsiteX7" fmla="*/ 0 w 2600969"/>
                <a:gd name="connsiteY7" fmla="*/ 691700 h 882742"/>
                <a:gd name="connsiteX8" fmla="*/ 0 w 2600969"/>
                <a:gd name="connsiteY8" fmla="*/ 515134 h 882742"/>
                <a:gd name="connsiteX9" fmla="*/ 191042 w 2600969"/>
                <a:gd name="connsiteY9"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4229"/>
                <a:gd name="connsiteX1" fmla="*/ 2409927 w 2600969"/>
                <a:gd name="connsiteY1" fmla="*/ 0 h 884229"/>
                <a:gd name="connsiteX2" fmla="*/ 2600969 w 2600969"/>
                <a:gd name="connsiteY2" fmla="*/ 191042 h 884229"/>
                <a:gd name="connsiteX3" fmla="*/ 2600969 w 2600969"/>
                <a:gd name="connsiteY3" fmla="*/ 367608 h 884229"/>
                <a:gd name="connsiteX4" fmla="*/ 2409927 w 2600969"/>
                <a:gd name="connsiteY4" fmla="*/ 558650 h 884229"/>
                <a:gd name="connsiteX5" fmla="*/ 191042 w 2600969"/>
                <a:gd name="connsiteY5" fmla="*/ 882742 h 884229"/>
                <a:gd name="connsiteX6" fmla="*/ 0 w 2600969"/>
                <a:gd name="connsiteY6" fmla="*/ 691700 h 884229"/>
                <a:gd name="connsiteX7" fmla="*/ 0 w 2600969"/>
                <a:gd name="connsiteY7" fmla="*/ 515134 h 884229"/>
                <a:gd name="connsiteX8" fmla="*/ 191042 w 2600969"/>
                <a:gd name="connsiteY8" fmla="*/ 324092 h 884229"/>
                <a:gd name="connsiteX0" fmla="*/ 191042 w 2600969"/>
                <a:gd name="connsiteY0" fmla="*/ 324092 h 886525"/>
                <a:gd name="connsiteX1" fmla="*/ 2409927 w 2600969"/>
                <a:gd name="connsiteY1" fmla="*/ 0 h 886525"/>
                <a:gd name="connsiteX2" fmla="*/ 2600969 w 2600969"/>
                <a:gd name="connsiteY2" fmla="*/ 191042 h 886525"/>
                <a:gd name="connsiteX3" fmla="*/ 2600969 w 2600969"/>
                <a:gd name="connsiteY3" fmla="*/ 367608 h 886525"/>
                <a:gd name="connsiteX4" fmla="*/ 2409927 w 2600969"/>
                <a:gd name="connsiteY4" fmla="*/ 558650 h 886525"/>
                <a:gd name="connsiteX5" fmla="*/ 191042 w 2600969"/>
                <a:gd name="connsiteY5" fmla="*/ 882742 h 886525"/>
                <a:gd name="connsiteX6" fmla="*/ 0 w 2600969"/>
                <a:gd name="connsiteY6" fmla="*/ 691700 h 886525"/>
                <a:gd name="connsiteX7" fmla="*/ 0 w 2600969"/>
                <a:gd name="connsiteY7" fmla="*/ 515134 h 886525"/>
                <a:gd name="connsiteX8" fmla="*/ 191042 w 2600969"/>
                <a:gd name="connsiteY8" fmla="*/ 324092 h 886525"/>
                <a:gd name="connsiteX0" fmla="*/ 191042 w 2600969"/>
                <a:gd name="connsiteY0" fmla="*/ 324092 h 884558"/>
                <a:gd name="connsiteX1" fmla="*/ 2409927 w 2600969"/>
                <a:gd name="connsiteY1" fmla="*/ 0 h 884558"/>
                <a:gd name="connsiteX2" fmla="*/ 2600969 w 2600969"/>
                <a:gd name="connsiteY2" fmla="*/ 191042 h 884558"/>
                <a:gd name="connsiteX3" fmla="*/ 2600969 w 2600969"/>
                <a:gd name="connsiteY3" fmla="*/ 367608 h 884558"/>
                <a:gd name="connsiteX4" fmla="*/ 2409927 w 2600969"/>
                <a:gd name="connsiteY4" fmla="*/ 558650 h 884558"/>
                <a:gd name="connsiteX5" fmla="*/ 191042 w 2600969"/>
                <a:gd name="connsiteY5" fmla="*/ 882742 h 884558"/>
                <a:gd name="connsiteX6" fmla="*/ 0 w 2600969"/>
                <a:gd name="connsiteY6" fmla="*/ 691700 h 884558"/>
                <a:gd name="connsiteX7" fmla="*/ 0 w 2600969"/>
                <a:gd name="connsiteY7" fmla="*/ 515134 h 884558"/>
                <a:gd name="connsiteX8" fmla="*/ 191042 w 2600969"/>
                <a:gd name="connsiteY8" fmla="*/ 324092 h 884558"/>
                <a:gd name="connsiteX0" fmla="*/ 191042 w 2600969"/>
                <a:gd name="connsiteY0" fmla="*/ 325208 h 885674"/>
                <a:gd name="connsiteX1" fmla="*/ 2409927 w 2600969"/>
                <a:gd name="connsiteY1" fmla="*/ 1116 h 885674"/>
                <a:gd name="connsiteX2" fmla="*/ 2600969 w 2600969"/>
                <a:gd name="connsiteY2" fmla="*/ 192158 h 885674"/>
                <a:gd name="connsiteX3" fmla="*/ 2600969 w 2600969"/>
                <a:gd name="connsiteY3" fmla="*/ 368724 h 885674"/>
                <a:gd name="connsiteX4" fmla="*/ 2409927 w 2600969"/>
                <a:gd name="connsiteY4" fmla="*/ 559766 h 885674"/>
                <a:gd name="connsiteX5" fmla="*/ 191042 w 2600969"/>
                <a:gd name="connsiteY5" fmla="*/ 883858 h 885674"/>
                <a:gd name="connsiteX6" fmla="*/ 0 w 2600969"/>
                <a:gd name="connsiteY6" fmla="*/ 692816 h 885674"/>
                <a:gd name="connsiteX7" fmla="*/ 0 w 2600969"/>
                <a:gd name="connsiteY7" fmla="*/ 516250 h 885674"/>
                <a:gd name="connsiteX8" fmla="*/ 191042 w 2600969"/>
                <a:gd name="connsiteY8" fmla="*/ 325208 h 8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9" h="885674">
                  <a:moveTo>
                    <a:pt x="191042" y="325208"/>
                  </a:moveTo>
                  <a:lnTo>
                    <a:pt x="2409927" y="1116"/>
                  </a:lnTo>
                  <a:cubicBezTo>
                    <a:pt x="2528639" y="-11620"/>
                    <a:pt x="2600969" y="86648"/>
                    <a:pt x="2600969" y="192158"/>
                  </a:cubicBezTo>
                  <a:lnTo>
                    <a:pt x="2600969" y="368724"/>
                  </a:lnTo>
                  <a:cubicBezTo>
                    <a:pt x="2600969" y="474234"/>
                    <a:pt x="2511350" y="546754"/>
                    <a:pt x="2409927" y="559766"/>
                  </a:cubicBezTo>
                  <a:lnTo>
                    <a:pt x="191042" y="883858"/>
                  </a:lnTo>
                  <a:cubicBezTo>
                    <a:pt x="95974" y="900641"/>
                    <a:pt x="0" y="798326"/>
                    <a:pt x="0" y="692816"/>
                  </a:cubicBezTo>
                  <a:lnTo>
                    <a:pt x="0" y="516250"/>
                  </a:lnTo>
                  <a:cubicBezTo>
                    <a:pt x="0" y="410740"/>
                    <a:pt x="85231" y="342458"/>
                    <a:pt x="191042" y="325208"/>
                  </a:cubicBezTo>
                  <a:close/>
                </a:path>
              </a:pathLst>
            </a:custGeom>
            <a:solidFill>
              <a:srgbClr val="D7B5FC"/>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E3080C69-80D4-A2F4-83EE-A661953047CC}"/>
                </a:ext>
                <a:ext uri="{C183D7F6-B498-43B3-948B-1728B52AA6E4}">
                  <adec:decorative xmlns:adec="http://schemas.microsoft.com/office/drawing/2017/decorative" val="1"/>
                </a:ext>
              </a:extLst>
            </p:cNvPr>
            <p:cNvSpPr/>
            <p:nvPr/>
          </p:nvSpPr>
          <p:spPr>
            <a:xfrm rot="21540000">
              <a:off x="1544673" y="5286763"/>
              <a:ext cx="830139" cy="623341"/>
            </a:xfrm>
            <a:custGeom>
              <a:avLst/>
              <a:gdLst>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634221 w 830139"/>
                <a:gd name="connsiteY4" fmla="*/ 552488 h 623341"/>
                <a:gd name="connsiteX5" fmla="*/ 625069 w 830139"/>
                <a:gd name="connsiteY5" fmla="*/ 566062 h 623341"/>
                <a:gd name="connsiteX6" fmla="*/ 486784 w 830139"/>
                <a:gd name="connsiteY6" fmla="*/ 623341 h 623341"/>
                <a:gd name="connsiteX7" fmla="*/ 195564 w 830139"/>
                <a:gd name="connsiteY7" fmla="*/ 623341 h 623341"/>
                <a:gd name="connsiteX8" fmla="*/ 0 w 830139"/>
                <a:gd name="connsiteY8" fmla="*/ 427777 h 623341"/>
                <a:gd name="connsiteX9" fmla="*/ 0 w 830139"/>
                <a:gd name="connsiteY9" fmla="*/ 266417 h 623341"/>
                <a:gd name="connsiteX10" fmla="*/ 195564 w 830139"/>
                <a:gd name="connsiteY10" fmla="*/ 70854 h 623341"/>
                <a:gd name="connsiteX11" fmla="*/ 195918 w 830139"/>
                <a:gd name="connsiteY11" fmla="*/ 70854 h 623341"/>
                <a:gd name="connsiteX12" fmla="*/ 205070 w 830139"/>
                <a:gd name="connsiteY12" fmla="*/ 57280 h 623341"/>
                <a:gd name="connsiteX13" fmla="*/ 343355 w 830139"/>
                <a:gd name="connsiteY13" fmla="*/ 0 h 623341"/>
                <a:gd name="connsiteX0" fmla="*/ 634575 w 830139"/>
                <a:gd name="connsiteY0" fmla="*/ 0 h 628044"/>
                <a:gd name="connsiteX1" fmla="*/ 830139 w 830139"/>
                <a:gd name="connsiteY1" fmla="*/ 195564 h 628044"/>
                <a:gd name="connsiteX2" fmla="*/ 830139 w 830139"/>
                <a:gd name="connsiteY2" fmla="*/ 356924 h 628044"/>
                <a:gd name="connsiteX3" fmla="*/ 634575 w 830139"/>
                <a:gd name="connsiteY3" fmla="*/ 552488 h 628044"/>
                <a:gd name="connsiteX4" fmla="*/ 634221 w 830139"/>
                <a:gd name="connsiteY4" fmla="*/ 552488 h 628044"/>
                <a:gd name="connsiteX5" fmla="*/ 625069 w 830139"/>
                <a:gd name="connsiteY5" fmla="*/ 566062 h 628044"/>
                <a:gd name="connsiteX6" fmla="*/ 195564 w 830139"/>
                <a:gd name="connsiteY6" fmla="*/ 623341 h 628044"/>
                <a:gd name="connsiteX7" fmla="*/ 0 w 830139"/>
                <a:gd name="connsiteY7" fmla="*/ 427777 h 628044"/>
                <a:gd name="connsiteX8" fmla="*/ 0 w 830139"/>
                <a:gd name="connsiteY8" fmla="*/ 266417 h 628044"/>
                <a:gd name="connsiteX9" fmla="*/ 195564 w 830139"/>
                <a:gd name="connsiteY9" fmla="*/ 70854 h 628044"/>
                <a:gd name="connsiteX10" fmla="*/ 195918 w 830139"/>
                <a:gd name="connsiteY10" fmla="*/ 70854 h 628044"/>
                <a:gd name="connsiteX11" fmla="*/ 205070 w 830139"/>
                <a:gd name="connsiteY11" fmla="*/ 57280 h 628044"/>
                <a:gd name="connsiteX12" fmla="*/ 343355 w 830139"/>
                <a:gd name="connsiteY12" fmla="*/ 0 h 628044"/>
                <a:gd name="connsiteX13" fmla="*/ 634575 w 830139"/>
                <a:gd name="connsiteY13" fmla="*/ 0 h 628044"/>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634221 w 830139"/>
                <a:gd name="connsiteY4" fmla="*/ 552488 h 623341"/>
                <a:gd name="connsiteX5" fmla="*/ 195564 w 830139"/>
                <a:gd name="connsiteY5" fmla="*/ 623341 h 623341"/>
                <a:gd name="connsiteX6" fmla="*/ 0 w 830139"/>
                <a:gd name="connsiteY6" fmla="*/ 427777 h 623341"/>
                <a:gd name="connsiteX7" fmla="*/ 0 w 830139"/>
                <a:gd name="connsiteY7" fmla="*/ 266417 h 623341"/>
                <a:gd name="connsiteX8" fmla="*/ 195564 w 830139"/>
                <a:gd name="connsiteY8" fmla="*/ 70854 h 623341"/>
                <a:gd name="connsiteX9" fmla="*/ 195918 w 830139"/>
                <a:gd name="connsiteY9" fmla="*/ 70854 h 623341"/>
                <a:gd name="connsiteX10" fmla="*/ 205070 w 830139"/>
                <a:gd name="connsiteY10" fmla="*/ 57280 h 623341"/>
                <a:gd name="connsiteX11" fmla="*/ 343355 w 830139"/>
                <a:gd name="connsiteY11" fmla="*/ 0 h 623341"/>
                <a:gd name="connsiteX12" fmla="*/ 634575 w 830139"/>
                <a:gd name="connsiteY12"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195918 w 830139"/>
                <a:gd name="connsiteY8" fmla="*/ 70854 h 623341"/>
                <a:gd name="connsiteX9" fmla="*/ 205070 w 830139"/>
                <a:gd name="connsiteY9" fmla="*/ 57280 h 623341"/>
                <a:gd name="connsiteX10" fmla="*/ 343355 w 830139"/>
                <a:gd name="connsiteY10" fmla="*/ 0 h 623341"/>
                <a:gd name="connsiteX11" fmla="*/ 634575 w 830139"/>
                <a:gd name="connsiteY11"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195918 w 830139"/>
                <a:gd name="connsiteY8" fmla="*/ 70854 h 623341"/>
                <a:gd name="connsiteX9" fmla="*/ 343355 w 830139"/>
                <a:gd name="connsiteY9" fmla="*/ 0 h 623341"/>
                <a:gd name="connsiteX10" fmla="*/ 634575 w 830139"/>
                <a:gd name="connsiteY10"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343355 w 830139"/>
                <a:gd name="connsiteY8" fmla="*/ 0 h 623341"/>
                <a:gd name="connsiteX9" fmla="*/ 634575 w 830139"/>
                <a:gd name="connsiteY9"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634575 w 830139"/>
                <a:gd name="connsiteY8" fmla="*/ 0 h 62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39" h="623341">
                  <a:moveTo>
                    <a:pt x="634575" y="0"/>
                  </a:moveTo>
                  <a:cubicBezTo>
                    <a:pt x="742582" y="0"/>
                    <a:pt x="830139" y="87557"/>
                    <a:pt x="830139" y="195564"/>
                  </a:cubicBezTo>
                  <a:lnTo>
                    <a:pt x="830139" y="356924"/>
                  </a:lnTo>
                  <a:cubicBezTo>
                    <a:pt x="830139" y="464931"/>
                    <a:pt x="742582" y="552488"/>
                    <a:pt x="634575" y="552488"/>
                  </a:cubicBezTo>
                  <a:lnTo>
                    <a:pt x="195564" y="623341"/>
                  </a:lnTo>
                  <a:cubicBezTo>
                    <a:pt x="87557" y="623341"/>
                    <a:pt x="0" y="535784"/>
                    <a:pt x="0" y="427777"/>
                  </a:cubicBezTo>
                  <a:lnTo>
                    <a:pt x="0" y="266417"/>
                  </a:lnTo>
                  <a:cubicBezTo>
                    <a:pt x="0" y="158410"/>
                    <a:pt x="87557" y="70854"/>
                    <a:pt x="195564" y="70854"/>
                  </a:cubicBezTo>
                  <a:lnTo>
                    <a:pt x="634575" y="0"/>
                  </a:lnTo>
                  <a:close/>
                </a:path>
              </a:pathLst>
            </a:custGeom>
            <a:solidFill>
              <a:srgbClr val="D7B5FC"/>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ysClr val="windowText" lastClr="000000"/>
                </a:solidFill>
              </a:endParaRPr>
            </a:p>
          </p:txBody>
        </p:sp>
        <p:pic>
          <p:nvPicPr>
            <p:cNvPr id="51" name="Graphic 50" descr="Drama with solid fill">
              <a:extLst>
                <a:ext uri="{FF2B5EF4-FFF2-40B4-BE49-F238E27FC236}">
                  <a16:creationId xmlns:a16="http://schemas.microsoft.com/office/drawing/2014/main" id="{E6E488FE-D59E-D491-10C7-44F8AAB9D99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642080" y="5303676"/>
              <a:ext cx="600074" cy="600074"/>
            </a:xfrm>
            <a:prstGeom prst="rect">
              <a:avLst/>
            </a:prstGeom>
          </p:spPr>
        </p:pic>
      </p:grpSp>
      <p:grpSp>
        <p:nvGrpSpPr>
          <p:cNvPr id="16" name="Group 15">
            <a:extLst>
              <a:ext uri="{FF2B5EF4-FFF2-40B4-BE49-F238E27FC236}">
                <a16:creationId xmlns:a16="http://schemas.microsoft.com/office/drawing/2014/main" id="{67EB37D2-2046-656A-1AE7-9A38338BCBA1}"/>
              </a:ext>
              <a:ext uri="{C183D7F6-B498-43B3-948B-1728B52AA6E4}">
                <adec:decorative xmlns:adec="http://schemas.microsoft.com/office/drawing/2017/decorative" val="1"/>
              </a:ext>
            </a:extLst>
          </p:cNvPr>
          <p:cNvGrpSpPr/>
          <p:nvPr/>
        </p:nvGrpSpPr>
        <p:grpSpPr>
          <a:xfrm>
            <a:off x="3991836" y="1444935"/>
            <a:ext cx="2602105" cy="4442551"/>
            <a:chOff x="3991836" y="1444935"/>
            <a:chExt cx="2602105" cy="4442551"/>
          </a:xfrm>
        </p:grpSpPr>
        <p:sp>
          <p:nvSpPr>
            <p:cNvPr id="32" name="Freeform: Shape 31">
              <a:extLst>
                <a:ext uri="{FF2B5EF4-FFF2-40B4-BE49-F238E27FC236}">
                  <a16:creationId xmlns:a16="http://schemas.microsoft.com/office/drawing/2014/main" id="{E8B57D0D-CC8E-3D13-7E96-EE145369CEAC}"/>
                </a:ext>
                <a:ext uri="{C183D7F6-B498-43B3-948B-1728B52AA6E4}">
                  <adec:decorative xmlns:adec="http://schemas.microsoft.com/office/drawing/2017/decorative" val="1"/>
                </a:ext>
              </a:extLst>
            </p:cNvPr>
            <p:cNvSpPr/>
            <p:nvPr/>
          </p:nvSpPr>
          <p:spPr>
            <a:xfrm>
              <a:off x="3991836" y="1861606"/>
              <a:ext cx="2600969" cy="3891638"/>
            </a:xfrm>
            <a:custGeom>
              <a:avLst/>
              <a:gdLst>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733246 w 2600969"/>
                <a:gd name="connsiteY12" fmla="*/ 324092 h 3891638"/>
                <a:gd name="connsiteX13" fmla="*/ 733246 w 2600969"/>
                <a:gd name="connsiteY13" fmla="*/ 311293 h 3891638"/>
                <a:gd name="connsiteX14" fmla="*/ 1044539 w 2600969"/>
                <a:gd name="connsiteY14" fmla="*/ 0 h 3891638"/>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733246 w 2600969"/>
                <a:gd name="connsiteY12" fmla="*/ 324092 h 3891638"/>
                <a:gd name="connsiteX13" fmla="*/ 1044539 w 2600969"/>
                <a:gd name="connsiteY13" fmla="*/ 0 h 3891638"/>
                <a:gd name="connsiteX0" fmla="*/ 1044539 w 2600969"/>
                <a:gd name="connsiteY0" fmla="*/ 0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12" fmla="*/ 1044539 w 2600969"/>
                <a:gd name="connsiteY12" fmla="*/ 0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867723 w 2600969"/>
                <a:gd name="connsiteY6" fmla="*/ 3580345 h 3891638"/>
                <a:gd name="connsiteX7" fmla="*/ 1556430 w 2600969"/>
                <a:gd name="connsiteY7" fmla="*/ 3891638 h 3891638"/>
                <a:gd name="connsiteX8" fmla="*/ 311293 w 2600969"/>
                <a:gd name="connsiteY8" fmla="*/ 3891638 h 3891638"/>
                <a:gd name="connsiteX9" fmla="*/ 0 w 2600969"/>
                <a:gd name="connsiteY9" fmla="*/ 3580345 h 3891638"/>
                <a:gd name="connsiteX10" fmla="*/ 0 w 2600969"/>
                <a:gd name="connsiteY10" fmla="*/ 635385 h 3891638"/>
                <a:gd name="connsiteX11" fmla="*/ 311293 w 2600969"/>
                <a:gd name="connsiteY11"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867723 w 2600969"/>
                <a:gd name="connsiteY5" fmla="*/ 3567546 h 3891638"/>
                <a:gd name="connsiteX6" fmla="*/ 1556430 w 2600969"/>
                <a:gd name="connsiteY6" fmla="*/ 3891638 h 3891638"/>
                <a:gd name="connsiteX7" fmla="*/ 311293 w 2600969"/>
                <a:gd name="connsiteY7" fmla="*/ 3891638 h 3891638"/>
                <a:gd name="connsiteX8" fmla="*/ 0 w 2600969"/>
                <a:gd name="connsiteY8" fmla="*/ 3580345 h 3891638"/>
                <a:gd name="connsiteX9" fmla="*/ 0 w 2600969"/>
                <a:gd name="connsiteY9" fmla="*/ 635385 h 3891638"/>
                <a:gd name="connsiteX10" fmla="*/ 311293 w 2600969"/>
                <a:gd name="connsiteY10"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1556430 w 2600969"/>
                <a:gd name="connsiteY5" fmla="*/ 3891638 h 3891638"/>
                <a:gd name="connsiteX6" fmla="*/ 311293 w 2600969"/>
                <a:gd name="connsiteY6" fmla="*/ 3891638 h 3891638"/>
                <a:gd name="connsiteX7" fmla="*/ 0 w 2600969"/>
                <a:gd name="connsiteY7" fmla="*/ 3580345 h 3891638"/>
                <a:gd name="connsiteX8" fmla="*/ 0 w 2600969"/>
                <a:gd name="connsiteY8" fmla="*/ 635385 h 3891638"/>
                <a:gd name="connsiteX9" fmla="*/ 311293 w 2600969"/>
                <a:gd name="connsiteY9"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 name="connsiteX0" fmla="*/ 311293 w 2600969"/>
                <a:gd name="connsiteY0" fmla="*/ 324092 h 3891638"/>
                <a:gd name="connsiteX1" fmla="*/ 2289676 w 2600969"/>
                <a:gd name="connsiteY1" fmla="*/ 0 h 3891638"/>
                <a:gd name="connsiteX2" fmla="*/ 2600969 w 2600969"/>
                <a:gd name="connsiteY2" fmla="*/ 311293 h 3891638"/>
                <a:gd name="connsiteX3" fmla="*/ 2600969 w 2600969"/>
                <a:gd name="connsiteY3" fmla="*/ 3256253 h 3891638"/>
                <a:gd name="connsiteX4" fmla="*/ 2289676 w 2600969"/>
                <a:gd name="connsiteY4" fmla="*/ 3567546 h 3891638"/>
                <a:gd name="connsiteX5" fmla="*/ 311293 w 2600969"/>
                <a:gd name="connsiteY5" fmla="*/ 3891638 h 3891638"/>
                <a:gd name="connsiteX6" fmla="*/ 0 w 2600969"/>
                <a:gd name="connsiteY6" fmla="*/ 3580345 h 3891638"/>
                <a:gd name="connsiteX7" fmla="*/ 0 w 2600969"/>
                <a:gd name="connsiteY7" fmla="*/ 635385 h 3891638"/>
                <a:gd name="connsiteX8" fmla="*/ 311293 w 2600969"/>
                <a:gd name="connsiteY8" fmla="*/ 324092 h 3891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9" h="3891638">
                  <a:moveTo>
                    <a:pt x="311293" y="324092"/>
                  </a:moveTo>
                  <a:lnTo>
                    <a:pt x="2289676" y="0"/>
                  </a:lnTo>
                  <a:cubicBezTo>
                    <a:pt x="2461598" y="0"/>
                    <a:pt x="2600969" y="139371"/>
                    <a:pt x="2600969" y="311293"/>
                  </a:cubicBezTo>
                  <a:lnTo>
                    <a:pt x="2600969" y="3256253"/>
                  </a:lnTo>
                  <a:cubicBezTo>
                    <a:pt x="2600969" y="3428175"/>
                    <a:pt x="2444345" y="3541667"/>
                    <a:pt x="2289676" y="3567546"/>
                  </a:cubicBezTo>
                  <a:lnTo>
                    <a:pt x="311293" y="3891638"/>
                  </a:lnTo>
                  <a:cubicBezTo>
                    <a:pt x="139371" y="3891638"/>
                    <a:pt x="0" y="3752267"/>
                    <a:pt x="0" y="3580345"/>
                  </a:cubicBezTo>
                  <a:lnTo>
                    <a:pt x="0" y="635385"/>
                  </a:lnTo>
                  <a:cubicBezTo>
                    <a:pt x="0" y="463463"/>
                    <a:pt x="143684" y="354285"/>
                    <a:pt x="311293" y="324092"/>
                  </a:cubicBezTo>
                  <a:close/>
                </a:path>
              </a:pathLst>
            </a:custGeom>
            <a:solidFill>
              <a:schemeClr val="bg1"/>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3" name="Freeform: Shape 32">
              <a:extLst>
                <a:ext uri="{FF2B5EF4-FFF2-40B4-BE49-F238E27FC236}">
                  <a16:creationId xmlns:a16="http://schemas.microsoft.com/office/drawing/2014/main" id="{8BBB380E-4240-BF9F-F7FE-5E55A77B6AC9}"/>
                </a:ext>
                <a:ext uri="{C183D7F6-B498-43B3-948B-1728B52AA6E4}">
                  <adec:decorative xmlns:adec="http://schemas.microsoft.com/office/drawing/2017/decorative" val="1"/>
                </a:ext>
              </a:extLst>
            </p:cNvPr>
            <p:cNvSpPr/>
            <p:nvPr/>
          </p:nvSpPr>
          <p:spPr>
            <a:xfrm rot="313650">
              <a:off x="3992972" y="1444935"/>
              <a:ext cx="2600969" cy="1033933"/>
            </a:xfrm>
            <a:custGeom>
              <a:avLst/>
              <a:gdLst>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733246 w 2600969"/>
                <a:gd name="connsiteY12" fmla="*/ 324092 h 882742"/>
                <a:gd name="connsiteX13" fmla="*/ 733246 w 2600969"/>
                <a:gd name="connsiteY13" fmla="*/ 191042 h 882742"/>
                <a:gd name="connsiteX14" fmla="*/ 924288 w 2600969"/>
                <a:gd name="connsiteY14" fmla="*/ 0 h 882742"/>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733246 w 2600969"/>
                <a:gd name="connsiteY12" fmla="*/ 191042 h 882742"/>
                <a:gd name="connsiteX13" fmla="*/ 924288 w 2600969"/>
                <a:gd name="connsiteY13" fmla="*/ 0 h 882742"/>
                <a:gd name="connsiteX0" fmla="*/ 924288 w 2600969"/>
                <a:gd name="connsiteY0" fmla="*/ 0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12" fmla="*/ 924288 w 2600969"/>
                <a:gd name="connsiteY12" fmla="*/ 0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558650 h 882742"/>
                <a:gd name="connsiteX6" fmla="*/ 1867723 w 2600969"/>
                <a:gd name="connsiteY6" fmla="*/ 691700 h 882742"/>
                <a:gd name="connsiteX7" fmla="*/ 1676681 w 2600969"/>
                <a:gd name="connsiteY7" fmla="*/ 882742 h 882742"/>
                <a:gd name="connsiteX8" fmla="*/ 191042 w 2600969"/>
                <a:gd name="connsiteY8" fmla="*/ 882742 h 882742"/>
                <a:gd name="connsiteX9" fmla="*/ 0 w 2600969"/>
                <a:gd name="connsiteY9" fmla="*/ 691700 h 882742"/>
                <a:gd name="connsiteX10" fmla="*/ 0 w 2600969"/>
                <a:gd name="connsiteY10" fmla="*/ 515134 h 882742"/>
                <a:gd name="connsiteX11" fmla="*/ 191042 w 2600969"/>
                <a:gd name="connsiteY11"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867723 w 2600969"/>
                <a:gd name="connsiteY5" fmla="*/ 691700 h 882742"/>
                <a:gd name="connsiteX6" fmla="*/ 1676681 w 2600969"/>
                <a:gd name="connsiteY6" fmla="*/ 882742 h 882742"/>
                <a:gd name="connsiteX7" fmla="*/ 191042 w 2600969"/>
                <a:gd name="connsiteY7" fmla="*/ 882742 h 882742"/>
                <a:gd name="connsiteX8" fmla="*/ 0 w 2600969"/>
                <a:gd name="connsiteY8" fmla="*/ 691700 h 882742"/>
                <a:gd name="connsiteX9" fmla="*/ 0 w 2600969"/>
                <a:gd name="connsiteY9" fmla="*/ 515134 h 882742"/>
                <a:gd name="connsiteX10" fmla="*/ 191042 w 2600969"/>
                <a:gd name="connsiteY10"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676681 w 2600969"/>
                <a:gd name="connsiteY5" fmla="*/ 882742 h 882742"/>
                <a:gd name="connsiteX6" fmla="*/ 191042 w 2600969"/>
                <a:gd name="connsiteY6" fmla="*/ 882742 h 882742"/>
                <a:gd name="connsiteX7" fmla="*/ 0 w 2600969"/>
                <a:gd name="connsiteY7" fmla="*/ 691700 h 882742"/>
                <a:gd name="connsiteX8" fmla="*/ 0 w 2600969"/>
                <a:gd name="connsiteY8" fmla="*/ 515134 h 882742"/>
                <a:gd name="connsiteX9" fmla="*/ 191042 w 2600969"/>
                <a:gd name="connsiteY9"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2742"/>
                <a:gd name="connsiteX1" fmla="*/ 2409927 w 2600969"/>
                <a:gd name="connsiteY1" fmla="*/ 0 h 882742"/>
                <a:gd name="connsiteX2" fmla="*/ 2600969 w 2600969"/>
                <a:gd name="connsiteY2" fmla="*/ 191042 h 882742"/>
                <a:gd name="connsiteX3" fmla="*/ 2600969 w 2600969"/>
                <a:gd name="connsiteY3" fmla="*/ 367608 h 882742"/>
                <a:gd name="connsiteX4" fmla="*/ 2409927 w 2600969"/>
                <a:gd name="connsiteY4" fmla="*/ 558650 h 882742"/>
                <a:gd name="connsiteX5" fmla="*/ 191042 w 2600969"/>
                <a:gd name="connsiteY5" fmla="*/ 882742 h 882742"/>
                <a:gd name="connsiteX6" fmla="*/ 0 w 2600969"/>
                <a:gd name="connsiteY6" fmla="*/ 691700 h 882742"/>
                <a:gd name="connsiteX7" fmla="*/ 0 w 2600969"/>
                <a:gd name="connsiteY7" fmla="*/ 515134 h 882742"/>
                <a:gd name="connsiteX8" fmla="*/ 191042 w 2600969"/>
                <a:gd name="connsiteY8" fmla="*/ 324092 h 882742"/>
                <a:gd name="connsiteX0" fmla="*/ 191042 w 2600969"/>
                <a:gd name="connsiteY0" fmla="*/ 324092 h 884229"/>
                <a:gd name="connsiteX1" fmla="*/ 2409927 w 2600969"/>
                <a:gd name="connsiteY1" fmla="*/ 0 h 884229"/>
                <a:gd name="connsiteX2" fmla="*/ 2600969 w 2600969"/>
                <a:gd name="connsiteY2" fmla="*/ 191042 h 884229"/>
                <a:gd name="connsiteX3" fmla="*/ 2600969 w 2600969"/>
                <a:gd name="connsiteY3" fmla="*/ 367608 h 884229"/>
                <a:gd name="connsiteX4" fmla="*/ 2409927 w 2600969"/>
                <a:gd name="connsiteY4" fmla="*/ 558650 h 884229"/>
                <a:gd name="connsiteX5" fmla="*/ 191042 w 2600969"/>
                <a:gd name="connsiteY5" fmla="*/ 882742 h 884229"/>
                <a:gd name="connsiteX6" fmla="*/ 0 w 2600969"/>
                <a:gd name="connsiteY6" fmla="*/ 691700 h 884229"/>
                <a:gd name="connsiteX7" fmla="*/ 0 w 2600969"/>
                <a:gd name="connsiteY7" fmla="*/ 515134 h 884229"/>
                <a:gd name="connsiteX8" fmla="*/ 191042 w 2600969"/>
                <a:gd name="connsiteY8" fmla="*/ 324092 h 884229"/>
                <a:gd name="connsiteX0" fmla="*/ 191042 w 2600969"/>
                <a:gd name="connsiteY0" fmla="*/ 324092 h 886525"/>
                <a:gd name="connsiteX1" fmla="*/ 2409927 w 2600969"/>
                <a:gd name="connsiteY1" fmla="*/ 0 h 886525"/>
                <a:gd name="connsiteX2" fmla="*/ 2600969 w 2600969"/>
                <a:gd name="connsiteY2" fmla="*/ 191042 h 886525"/>
                <a:gd name="connsiteX3" fmla="*/ 2600969 w 2600969"/>
                <a:gd name="connsiteY3" fmla="*/ 367608 h 886525"/>
                <a:gd name="connsiteX4" fmla="*/ 2409927 w 2600969"/>
                <a:gd name="connsiteY4" fmla="*/ 558650 h 886525"/>
                <a:gd name="connsiteX5" fmla="*/ 191042 w 2600969"/>
                <a:gd name="connsiteY5" fmla="*/ 882742 h 886525"/>
                <a:gd name="connsiteX6" fmla="*/ 0 w 2600969"/>
                <a:gd name="connsiteY6" fmla="*/ 691700 h 886525"/>
                <a:gd name="connsiteX7" fmla="*/ 0 w 2600969"/>
                <a:gd name="connsiteY7" fmla="*/ 515134 h 886525"/>
                <a:gd name="connsiteX8" fmla="*/ 191042 w 2600969"/>
                <a:gd name="connsiteY8" fmla="*/ 324092 h 886525"/>
                <a:gd name="connsiteX0" fmla="*/ 191042 w 2600969"/>
                <a:gd name="connsiteY0" fmla="*/ 324092 h 884558"/>
                <a:gd name="connsiteX1" fmla="*/ 2409927 w 2600969"/>
                <a:gd name="connsiteY1" fmla="*/ 0 h 884558"/>
                <a:gd name="connsiteX2" fmla="*/ 2600969 w 2600969"/>
                <a:gd name="connsiteY2" fmla="*/ 191042 h 884558"/>
                <a:gd name="connsiteX3" fmla="*/ 2600969 w 2600969"/>
                <a:gd name="connsiteY3" fmla="*/ 367608 h 884558"/>
                <a:gd name="connsiteX4" fmla="*/ 2409927 w 2600969"/>
                <a:gd name="connsiteY4" fmla="*/ 558650 h 884558"/>
                <a:gd name="connsiteX5" fmla="*/ 191042 w 2600969"/>
                <a:gd name="connsiteY5" fmla="*/ 882742 h 884558"/>
                <a:gd name="connsiteX6" fmla="*/ 0 w 2600969"/>
                <a:gd name="connsiteY6" fmla="*/ 691700 h 884558"/>
                <a:gd name="connsiteX7" fmla="*/ 0 w 2600969"/>
                <a:gd name="connsiteY7" fmla="*/ 515134 h 884558"/>
                <a:gd name="connsiteX8" fmla="*/ 191042 w 2600969"/>
                <a:gd name="connsiteY8" fmla="*/ 324092 h 884558"/>
                <a:gd name="connsiteX0" fmla="*/ 191042 w 2600969"/>
                <a:gd name="connsiteY0" fmla="*/ 325208 h 885674"/>
                <a:gd name="connsiteX1" fmla="*/ 2409927 w 2600969"/>
                <a:gd name="connsiteY1" fmla="*/ 1116 h 885674"/>
                <a:gd name="connsiteX2" fmla="*/ 2600969 w 2600969"/>
                <a:gd name="connsiteY2" fmla="*/ 192158 h 885674"/>
                <a:gd name="connsiteX3" fmla="*/ 2600969 w 2600969"/>
                <a:gd name="connsiteY3" fmla="*/ 368724 h 885674"/>
                <a:gd name="connsiteX4" fmla="*/ 2409927 w 2600969"/>
                <a:gd name="connsiteY4" fmla="*/ 559766 h 885674"/>
                <a:gd name="connsiteX5" fmla="*/ 191042 w 2600969"/>
                <a:gd name="connsiteY5" fmla="*/ 883858 h 885674"/>
                <a:gd name="connsiteX6" fmla="*/ 0 w 2600969"/>
                <a:gd name="connsiteY6" fmla="*/ 692816 h 885674"/>
                <a:gd name="connsiteX7" fmla="*/ 0 w 2600969"/>
                <a:gd name="connsiteY7" fmla="*/ 516250 h 885674"/>
                <a:gd name="connsiteX8" fmla="*/ 191042 w 2600969"/>
                <a:gd name="connsiteY8" fmla="*/ 325208 h 885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00969" h="885674">
                  <a:moveTo>
                    <a:pt x="191042" y="325208"/>
                  </a:moveTo>
                  <a:lnTo>
                    <a:pt x="2409927" y="1116"/>
                  </a:lnTo>
                  <a:cubicBezTo>
                    <a:pt x="2528639" y="-11620"/>
                    <a:pt x="2600969" y="86648"/>
                    <a:pt x="2600969" y="192158"/>
                  </a:cubicBezTo>
                  <a:lnTo>
                    <a:pt x="2600969" y="368724"/>
                  </a:lnTo>
                  <a:cubicBezTo>
                    <a:pt x="2600969" y="474234"/>
                    <a:pt x="2511350" y="546754"/>
                    <a:pt x="2409927" y="559766"/>
                  </a:cubicBezTo>
                  <a:lnTo>
                    <a:pt x="191042" y="883858"/>
                  </a:lnTo>
                  <a:cubicBezTo>
                    <a:pt x="95974" y="900641"/>
                    <a:pt x="0" y="798326"/>
                    <a:pt x="0" y="692816"/>
                  </a:cubicBezTo>
                  <a:lnTo>
                    <a:pt x="0" y="516250"/>
                  </a:lnTo>
                  <a:cubicBezTo>
                    <a:pt x="0" y="410740"/>
                    <a:pt x="85231" y="342458"/>
                    <a:pt x="191042" y="325208"/>
                  </a:cubicBezTo>
                  <a:close/>
                </a:path>
              </a:pathLst>
            </a:custGeom>
            <a:solidFill>
              <a:srgbClr val="7A85C1"/>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Freeform: Shape 35">
              <a:extLst>
                <a:ext uri="{FF2B5EF4-FFF2-40B4-BE49-F238E27FC236}">
                  <a16:creationId xmlns:a16="http://schemas.microsoft.com/office/drawing/2014/main" id="{96E7AAAC-75A7-36F9-B739-44DE96C4102F}"/>
                </a:ext>
                <a:ext uri="{C183D7F6-B498-43B3-948B-1728B52AA6E4}">
                  <adec:decorative xmlns:adec="http://schemas.microsoft.com/office/drawing/2017/decorative" val="1"/>
                </a:ext>
              </a:extLst>
            </p:cNvPr>
            <p:cNvSpPr/>
            <p:nvPr/>
          </p:nvSpPr>
          <p:spPr>
            <a:xfrm rot="21540000">
              <a:off x="4894876" y="5264145"/>
              <a:ext cx="830139" cy="623341"/>
            </a:xfrm>
            <a:custGeom>
              <a:avLst/>
              <a:gdLst>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634221 w 830139"/>
                <a:gd name="connsiteY4" fmla="*/ 552488 h 623341"/>
                <a:gd name="connsiteX5" fmla="*/ 625069 w 830139"/>
                <a:gd name="connsiteY5" fmla="*/ 566062 h 623341"/>
                <a:gd name="connsiteX6" fmla="*/ 486784 w 830139"/>
                <a:gd name="connsiteY6" fmla="*/ 623341 h 623341"/>
                <a:gd name="connsiteX7" fmla="*/ 195564 w 830139"/>
                <a:gd name="connsiteY7" fmla="*/ 623341 h 623341"/>
                <a:gd name="connsiteX8" fmla="*/ 0 w 830139"/>
                <a:gd name="connsiteY8" fmla="*/ 427777 h 623341"/>
                <a:gd name="connsiteX9" fmla="*/ 0 w 830139"/>
                <a:gd name="connsiteY9" fmla="*/ 266417 h 623341"/>
                <a:gd name="connsiteX10" fmla="*/ 195564 w 830139"/>
                <a:gd name="connsiteY10" fmla="*/ 70854 h 623341"/>
                <a:gd name="connsiteX11" fmla="*/ 195918 w 830139"/>
                <a:gd name="connsiteY11" fmla="*/ 70854 h 623341"/>
                <a:gd name="connsiteX12" fmla="*/ 205070 w 830139"/>
                <a:gd name="connsiteY12" fmla="*/ 57280 h 623341"/>
                <a:gd name="connsiteX13" fmla="*/ 343355 w 830139"/>
                <a:gd name="connsiteY13" fmla="*/ 0 h 623341"/>
                <a:gd name="connsiteX0" fmla="*/ 634575 w 830139"/>
                <a:gd name="connsiteY0" fmla="*/ 0 h 628044"/>
                <a:gd name="connsiteX1" fmla="*/ 830139 w 830139"/>
                <a:gd name="connsiteY1" fmla="*/ 195564 h 628044"/>
                <a:gd name="connsiteX2" fmla="*/ 830139 w 830139"/>
                <a:gd name="connsiteY2" fmla="*/ 356924 h 628044"/>
                <a:gd name="connsiteX3" fmla="*/ 634575 w 830139"/>
                <a:gd name="connsiteY3" fmla="*/ 552488 h 628044"/>
                <a:gd name="connsiteX4" fmla="*/ 634221 w 830139"/>
                <a:gd name="connsiteY4" fmla="*/ 552488 h 628044"/>
                <a:gd name="connsiteX5" fmla="*/ 625069 w 830139"/>
                <a:gd name="connsiteY5" fmla="*/ 566062 h 628044"/>
                <a:gd name="connsiteX6" fmla="*/ 195564 w 830139"/>
                <a:gd name="connsiteY6" fmla="*/ 623341 h 628044"/>
                <a:gd name="connsiteX7" fmla="*/ 0 w 830139"/>
                <a:gd name="connsiteY7" fmla="*/ 427777 h 628044"/>
                <a:gd name="connsiteX8" fmla="*/ 0 w 830139"/>
                <a:gd name="connsiteY8" fmla="*/ 266417 h 628044"/>
                <a:gd name="connsiteX9" fmla="*/ 195564 w 830139"/>
                <a:gd name="connsiteY9" fmla="*/ 70854 h 628044"/>
                <a:gd name="connsiteX10" fmla="*/ 195918 w 830139"/>
                <a:gd name="connsiteY10" fmla="*/ 70854 h 628044"/>
                <a:gd name="connsiteX11" fmla="*/ 205070 w 830139"/>
                <a:gd name="connsiteY11" fmla="*/ 57280 h 628044"/>
                <a:gd name="connsiteX12" fmla="*/ 343355 w 830139"/>
                <a:gd name="connsiteY12" fmla="*/ 0 h 628044"/>
                <a:gd name="connsiteX13" fmla="*/ 634575 w 830139"/>
                <a:gd name="connsiteY13" fmla="*/ 0 h 628044"/>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634221 w 830139"/>
                <a:gd name="connsiteY4" fmla="*/ 552488 h 623341"/>
                <a:gd name="connsiteX5" fmla="*/ 195564 w 830139"/>
                <a:gd name="connsiteY5" fmla="*/ 623341 h 623341"/>
                <a:gd name="connsiteX6" fmla="*/ 0 w 830139"/>
                <a:gd name="connsiteY6" fmla="*/ 427777 h 623341"/>
                <a:gd name="connsiteX7" fmla="*/ 0 w 830139"/>
                <a:gd name="connsiteY7" fmla="*/ 266417 h 623341"/>
                <a:gd name="connsiteX8" fmla="*/ 195564 w 830139"/>
                <a:gd name="connsiteY8" fmla="*/ 70854 h 623341"/>
                <a:gd name="connsiteX9" fmla="*/ 195918 w 830139"/>
                <a:gd name="connsiteY9" fmla="*/ 70854 h 623341"/>
                <a:gd name="connsiteX10" fmla="*/ 205070 w 830139"/>
                <a:gd name="connsiteY10" fmla="*/ 57280 h 623341"/>
                <a:gd name="connsiteX11" fmla="*/ 343355 w 830139"/>
                <a:gd name="connsiteY11" fmla="*/ 0 h 623341"/>
                <a:gd name="connsiteX12" fmla="*/ 634575 w 830139"/>
                <a:gd name="connsiteY12"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195918 w 830139"/>
                <a:gd name="connsiteY8" fmla="*/ 70854 h 623341"/>
                <a:gd name="connsiteX9" fmla="*/ 205070 w 830139"/>
                <a:gd name="connsiteY9" fmla="*/ 57280 h 623341"/>
                <a:gd name="connsiteX10" fmla="*/ 343355 w 830139"/>
                <a:gd name="connsiteY10" fmla="*/ 0 h 623341"/>
                <a:gd name="connsiteX11" fmla="*/ 634575 w 830139"/>
                <a:gd name="connsiteY11"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195918 w 830139"/>
                <a:gd name="connsiteY8" fmla="*/ 70854 h 623341"/>
                <a:gd name="connsiteX9" fmla="*/ 343355 w 830139"/>
                <a:gd name="connsiteY9" fmla="*/ 0 h 623341"/>
                <a:gd name="connsiteX10" fmla="*/ 634575 w 830139"/>
                <a:gd name="connsiteY10"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343355 w 830139"/>
                <a:gd name="connsiteY8" fmla="*/ 0 h 623341"/>
                <a:gd name="connsiteX9" fmla="*/ 634575 w 830139"/>
                <a:gd name="connsiteY9" fmla="*/ 0 h 623341"/>
                <a:gd name="connsiteX0" fmla="*/ 634575 w 830139"/>
                <a:gd name="connsiteY0" fmla="*/ 0 h 623341"/>
                <a:gd name="connsiteX1" fmla="*/ 830139 w 830139"/>
                <a:gd name="connsiteY1" fmla="*/ 195564 h 623341"/>
                <a:gd name="connsiteX2" fmla="*/ 830139 w 830139"/>
                <a:gd name="connsiteY2" fmla="*/ 356924 h 623341"/>
                <a:gd name="connsiteX3" fmla="*/ 634575 w 830139"/>
                <a:gd name="connsiteY3" fmla="*/ 552488 h 623341"/>
                <a:gd name="connsiteX4" fmla="*/ 195564 w 830139"/>
                <a:gd name="connsiteY4" fmla="*/ 623341 h 623341"/>
                <a:gd name="connsiteX5" fmla="*/ 0 w 830139"/>
                <a:gd name="connsiteY5" fmla="*/ 427777 h 623341"/>
                <a:gd name="connsiteX6" fmla="*/ 0 w 830139"/>
                <a:gd name="connsiteY6" fmla="*/ 266417 h 623341"/>
                <a:gd name="connsiteX7" fmla="*/ 195564 w 830139"/>
                <a:gd name="connsiteY7" fmla="*/ 70854 h 623341"/>
                <a:gd name="connsiteX8" fmla="*/ 634575 w 830139"/>
                <a:gd name="connsiteY8" fmla="*/ 0 h 6233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0139" h="623341">
                  <a:moveTo>
                    <a:pt x="634575" y="0"/>
                  </a:moveTo>
                  <a:cubicBezTo>
                    <a:pt x="742582" y="0"/>
                    <a:pt x="830139" y="87557"/>
                    <a:pt x="830139" y="195564"/>
                  </a:cubicBezTo>
                  <a:lnTo>
                    <a:pt x="830139" y="356924"/>
                  </a:lnTo>
                  <a:cubicBezTo>
                    <a:pt x="830139" y="464931"/>
                    <a:pt x="742582" y="552488"/>
                    <a:pt x="634575" y="552488"/>
                  </a:cubicBezTo>
                  <a:lnTo>
                    <a:pt x="195564" y="623341"/>
                  </a:lnTo>
                  <a:cubicBezTo>
                    <a:pt x="87557" y="623341"/>
                    <a:pt x="0" y="535784"/>
                    <a:pt x="0" y="427777"/>
                  </a:cubicBezTo>
                  <a:lnTo>
                    <a:pt x="0" y="266417"/>
                  </a:lnTo>
                  <a:cubicBezTo>
                    <a:pt x="0" y="158410"/>
                    <a:pt x="87557" y="70854"/>
                    <a:pt x="195564" y="70854"/>
                  </a:cubicBezTo>
                  <a:lnTo>
                    <a:pt x="634575" y="0"/>
                  </a:lnTo>
                  <a:close/>
                </a:path>
              </a:pathLst>
            </a:custGeom>
            <a:solidFill>
              <a:srgbClr val="7A85C1"/>
            </a:solidFill>
            <a:ln>
              <a:noFill/>
            </a:ln>
            <a:effectLst>
              <a:outerShdw blurRad="2032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solidFill>
                  <a:sysClr val="windowText" lastClr="000000"/>
                </a:solidFill>
              </a:endParaRPr>
            </a:p>
          </p:txBody>
        </p:sp>
        <p:pic>
          <p:nvPicPr>
            <p:cNvPr id="50" name="Graphic 49" descr="Drama with solid fill">
              <a:extLst>
                <a:ext uri="{FF2B5EF4-FFF2-40B4-BE49-F238E27FC236}">
                  <a16:creationId xmlns:a16="http://schemas.microsoft.com/office/drawing/2014/main" id="{2C1F2970-79E5-F3D9-83E2-B05696836004}"/>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009908" y="5279566"/>
              <a:ext cx="600074" cy="600074"/>
            </a:xfrm>
            <a:prstGeom prst="rect">
              <a:avLst/>
            </a:prstGeom>
          </p:spPr>
        </p:pic>
      </p:grpSp>
      <p:sp>
        <p:nvSpPr>
          <p:cNvPr id="4" name="Title 3">
            <a:extLst>
              <a:ext uri="{FF2B5EF4-FFF2-40B4-BE49-F238E27FC236}">
                <a16:creationId xmlns:a16="http://schemas.microsoft.com/office/drawing/2014/main" id="{9B150190-0A26-EDED-2476-44DC048071F0}"/>
              </a:ext>
            </a:extLst>
          </p:cNvPr>
          <p:cNvSpPr>
            <a:spLocks noGrp="1"/>
          </p:cNvSpPr>
          <p:nvPr>
            <p:ph type="title"/>
          </p:nvPr>
        </p:nvSpPr>
        <p:spPr/>
        <p:txBody>
          <a:bodyPr/>
          <a:lstStyle/>
          <a:p>
            <a:r>
              <a:rPr lang="en-AU" dirty="0">
                <a:latin typeface="+mj-lt"/>
                <a:cs typeface="Arial"/>
              </a:rPr>
              <a:t>Shaping characters</a:t>
            </a:r>
            <a:endParaRPr lang="en-US" dirty="0">
              <a:latin typeface="+mj-lt"/>
            </a:endParaRPr>
          </a:p>
        </p:txBody>
      </p:sp>
      <p:sp>
        <p:nvSpPr>
          <p:cNvPr id="10" name="Text Placeholder 9">
            <a:extLst>
              <a:ext uri="{FF2B5EF4-FFF2-40B4-BE49-F238E27FC236}">
                <a16:creationId xmlns:a16="http://schemas.microsoft.com/office/drawing/2014/main" id="{E9F15998-478B-C298-1056-BD3F25BEA582}"/>
              </a:ext>
            </a:extLst>
          </p:cNvPr>
          <p:cNvSpPr>
            <a:spLocks noGrp="1"/>
          </p:cNvSpPr>
          <p:nvPr>
            <p:ph type="body" sz="quarter" idx="18"/>
          </p:nvPr>
        </p:nvSpPr>
        <p:spPr>
          <a:xfrm>
            <a:off x="360000" y="913041"/>
            <a:ext cx="11483999" cy="310015"/>
          </a:xfrm>
        </p:spPr>
        <p:txBody>
          <a:bodyPr/>
          <a:lstStyle/>
          <a:p>
            <a:r>
              <a:rPr lang="en-AU" sz="1800" i="1">
                <a:latin typeface="+mj-lt"/>
                <a:cs typeface="Arial"/>
              </a:rPr>
              <a:t>Laila is Missing </a:t>
            </a:r>
            <a:r>
              <a:rPr lang="en-AU" sz="1800">
                <a:latin typeface="+mj-lt"/>
                <a:cs typeface="Arial"/>
              </a:rPr>
              <a:t>by Bina Bhattacharya – modern melodrama </a:t>
            </a:r>
          </a:p>
        </p:txBody>
      </p:sp>
      <p:sp>
        <p:nvSpPr>
          <p:cNvPr id="11" name="Flowchart: Stored Data 10">
            <a:extLst>
              <a:ext uri="{FF2B5EF4-FFF2-40B4-BE49-F238E27FC236}">
                <a16:creationId xmlns:a16="http://schemas.microsoft.com/office/drawing/2014/main" id="{BB0136F6-02E7-C7BF-58A8-8E9D111593B9}"/>
              </a:ext>
            </a:extLst>
          </p:cNvPr>
          <p:cNvSpPr/>
          <p:nvPr/>
        </p:nvSpPr>
        <p:spPr>
          <a:xfrm>
            <a:off x="9020175" y="360000"/>
            <a:ext cx="2227203" cy="919480"/>
          </a:xfrm>
          <a:prstGeom prst="flowChartOnlineStorag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Performer</a:t>
            </a:r>
          </a:p>
        </p:txBody>
      </p:sp>
      <p:sp>
        <p:nvSpPr>
          <p:cNvPr id="9" name="Oval 8">
            <a:extLst>
              <a:ext uri="{FF2B5EF4-FFF2-40B4-BE49-F238E27FC236}">
                <a16:creationId xmlns:a16="http://schemas.microsoft.com/office/drawing/2014/main" id="{6FF0E56A-5BC1-45AC-4DC4-C2391B443A02}"/>
              </a:ext>
            </a:extLst>
          </p:cNvPr>
          <p:cNvSpPr/>
          <p:nvPr/>
        </p:nvSpPr>
        <p:spPr>
          <a:xfrm>
            <a:off x="10924518" y="360000"/>
            <a:ext cx="919480" cy="919480"/>
          </a:xfrm>
          <a:prstGeom prst="ellipse">
            <a:avLst/>
          </a:prstGeom>
          <a:solidFill>
            <a:srgbClr val="FFFF9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PJ5</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sp>
        <p:nvSpPr>
          <p:cNvPr id="27" name="TextBox 26">
            <a:extLst>
              <a:ext uri="{FF2B5EF4-FFF2-40B4-BE49-F238E27FC236}">
                <a16:creationId xmlns:a16="http://schemas.microsoft.com/office/drawing/2014/main" id="{EFBBAA94-86B6-FD59-D9C2-0C9723955829}"/>
              </a:ext>
            </a:extLst>
          </p:cNvPr>
          <p:cNvSpPr txBox="1"/>
          <p:nvPr/>
        </p:nvSpPr>
        <p:spPr>
          <a:xfrm rot="21381488">
            <a:off x="806017" y="1690544"/>
            <a:ext cx="2371613" cy="707886"/>
          </a:xfrm>
          <a:prstGeom prst="rect">
            <a:avLst/>
          </a:prstGeom>
          <a:noFill/>
        </p:spPr>
        <p:txBody>
          <a:bodyPr wrap="square" rtlCol="0" anchor="ctr">
            <a:spAutoFit/>
          </a:bodyPr>
          <a:lstStyle/>
          <a:p>
            <a:pPr algn="ctr"/>
            <a:r>
              <a:rPr lang="en-US" sz="2000" b="1" dirty="0">
                <a:solidFill>
                  <a:schemeClr val="bg1"/>
                </a:solidFill>
              </a:rPr>
              <a:t>[insert character name]</a:t>
            </a:r>
          </a:p>
        </p:txBody>
      </p:sp>
      <p:sp>
        <p:nvSpPr>
          <p:cNvPr id="28" name="TextBox 27">
            <a:extLst>
              <a:ext uri="{FF2B5EF4-FFF2-40B4-BE49-F238E27FC236}">
                <a16:creationId xmlns:a16="http://schemas.microsoft.com/office/drawing/2014/main" id="{AC3DA378-367C-EC4A-4051-FD42265410FF}"/>
              </a:ext>
            </a:extLst>
          </p:cNvPr>
          <p:cNvSpPr txBox="1"/>
          <p:nvPr/>
        </p:nvSpPr>
        <p:spPr>
          <a:xfrm>
            <a:off x="933576" y="3599781"/>
            <a:ext cx="2052335" cy="584775"/>
          </a:xfrm>
          <a:prstGeom prst="rect">
            <a:avLst/>
          </a:prstGeom>
          <a:noFill/>
        </p:spPr>
        <p:txBody>
          <a:bodyPr wrap="square" lIns="91440" rIns="91440" rtlCol="0" anchor="ctr">
            <a:spAutoFit/>
          </a:bodyPr>
          <a:lstStyle/>
          <a:p>
            <a:pPr algn="ctr"/>
            <a:r>
              <a:rPr lang="en-US" sz="1600" noProof="1">
                <a:solidFill>
                  <a:schemeClr val="tx1">
                    <a:lumMod val="85000"/>
                    <a:lumOff val="15000"/>
                  </a:schemeClr>
                </a:solidFill>
              </a:rPr>
              <a:t>[write your character description here]</a:t>
            </a:r>
          </a:p>
        </p:txBody>
      </p:sp>
      <p:sp>
        <p:nvSpPr>
          <p:cNvPr id="34" name="TextBox 33">
            <a:extLst>
              <a:ext uri="{FF2B5EF4-FFF2-40B4-BE49-F238E27FC236}">
                <a16:creationId xmlns:a16="http://schemas.microsoft.com/office/drawing/2014/main" id="{DCF6C165-9ADD-E53A-C59B-249AAC7BE481}"/>
              </a:ext>
            </a:extLst>
          </p:cNvPr>
          <p:cNvSpPr txBox="1"/>
          <p:nvPr/>
        </p:nvSpPr>
        <p:spPr>
          <a:xfrm rot="21349836">
            <a:off x="4158429" y="1593523"/>
            <a:ext cx="2371613" cy="707886"/>
          </a:xfrm>
          <a:prstGeom prst="rect">
            <a:avLst/>
          </a:prstGeom>
          <a:noFill/>
        </p:spPr>
        <p:txBody>
          <a:bodyPr wrap="square" rtlCol="0" anchor="ctr">
            <a:spAutoFit/>
          </a:bodyPr>
          <a:lstStyle/>
          <a:p>
            <a:pPr algn="ctr"/>
            <a:r>
              <a:rPr lang="en-US" sz="2000" b="1">
                <a:solidFill>
                  <a:schemeClr val="bg1"/>
                </a:solidFill>
              </a:rPr>
              <a:t>[insert character name]</a:t>
            </a:r>
          </a:p>
        </p:txBody>
      </p:sp>
      <p:sp>
        <p:nvSpPr>
          <p:cNvPr id="35" name="TextBox 34">
            <a:extLst>
              <a:ext uri="{FF2B5EF4-FFF2-40B4-BE49-F238E27FC236}">
                <a16:creationId xmlns:a16="http://schemas.microsoft.com/office/drawing/2014/main" id="{1DB5594C-249C-D911-302B-10F3976C7FD1}"/>
              </a:ext>
            </a:extLst>
          </p:cNvPr>
          <p:cNvSpPr txBox="1"/>
          <p:nvPr/>
        </p:nvSpPr>
        <p:spPr>
          <a:xfrm>
            <a:off x="4283779" y="3577162"/>
            <a:ext cx="2052335" cy="584775"/>
          </a:xfrm>
          <a:prstGeom prst="rect">
            <a:avLst/>
          </a:prstGeom>
          <a:noFill/>
        </p:spPr>
        <p:txBody>
          <a:bodyPr wrap="square" lIns="91440" rIns="91440" rtlCol="0" anchor="ctr">
            <a:spAutoFit/>
          </a:bodyPr>
          <a:lstStyle/>
          <a:p>
            <a:pPr algn="ctr"/>
            <a:r>
              <a:rPr lang="en-US" sz="1600" noProof="1">
                <a:solidFill>
                  <a:schemeClr val="tx1">
                    <a:lumMod val="85000"/>
                    <a:lumOff val="15000"/>
                  </a:schemeClr>
                </a:solidFill>
              </a:rPr>
              <a:t>[write your character description here]</a:t>
            </a:r>
          </a:p>
        </p:txBody>
      </p:sp>
      <p:sp>
        <p:nvSpPr>
          <p:cNvPr id="54" name="Forme libre 3">
            <a:extLst>
              <a:ext uri="{FF2B5EF4-FFF2-40B4-BE49-F238E27FC236}">
                <a16:creationId xmlns:a16="http://schemas.microsoft.com/office/drawing/2014/main" id="{199022E0-A7E8-5199-94B2-98FB9093348A}"/>
              </a:ext>
              <a:ext uri="{C183D7F6-B498-43B3-948B-1728B52AA6E4}">
                <adec:decorative xmlns:adec="http://schemas.microsoft.com/office/drawing/2017/decorative" val="1"/>
              </a:ext>
            </a:extLst>
          </p:cNvPr>
          <p:cNvSpPr/>
          <p:nvPr/>
        </p:nvSpPr>
        <p:spPr>
          <a:xfrm>
            <a:off x="8935164" y="2148490"/>
            <a:ext cx="2615203" cy="3295784"/>
          </a:xfrm>
          <a:custGeom>
            <a:avLst/>
            <a:gdLst>
              <a:gd name="connsiteX0" fmla="*/ 2615203 w 2615203"/>
              <a:gd name="connsiteY0" fmla="*/ 372385 h 3295784"/>
              <a:gd name="connsiteX1" fmla="*/ 2615203 w 2615203"/>
              <a:gd name="connsiteY1" fmla="*/ 2923397 h 3295784"/>
              <a:gd name="connsiteX2" fmla="*/ 2242509 w 2615203"/>
              <a:gd name="connsiteY2" fmla="*/ 3295784 h 3295784"/>
              <a:gd name="connsiteX3" fmla="*/ 372695 w 2615203"/>
              <a:gd name="connsiteY3" fmla="*/ 3295784 h 3295784"/>
              <a:gd name="connsiteX4" fmla="*/ 0 w 2615203"/>
              <a:gd name="connsiteY4" fmla="*/ 2923397 h 3295784"/>
              <a:gd name="connsiteX5" fmla="*/ 0 w 2615203"/>
              <a:gd name="connsiteY5" fmla="*/ 372385 h 3295784"/>
              <a:gd name="connsiteX6" fmla="*/ 372695 w 2615203"/>
              <a:gd name="connsiteY6" fmla="*/ 0 h 3295784"/>
              <a:gd name="connsiteX7" fmla="*/ 2242509 w 2615203"/>
              <a:gd name="connsiteY7" fmla="*/ 0 h 3295784"/>
              <a:gd name="connsiteX8" fmla="*/ 2615203 w 2615203"/>
              <a:gd name="connsiteY8" fmla="*/ 372385 h 3295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5203" h="3295784">
                <a:moveTo>
                  <a:pt x="2615203" y="372385"/>
                </a:moveTo>
                <a:lnTo>
                  <a:pt x="2615203" y="2923397"/>
                </a:lnTo>
                <a:cubicBezTo>
                  <a:pt x="2615203" y="3128989"/>
                  <a:pt x="2448270" y="3295784"/>
                  <a:pt x="2242509" y="3295784"/>
                </a:cubicBezTo>
                <a:lnTo>
                  <a:pt x="372695" y="3295784"/>
                </a:lnTo>
                <a:cubicBezTo>
                  <a:pt x="166669" y="3295784"/>
                  <a:pt x="0" y="3128989"/>
                  <a:pt x="0" y="2923397"/>
                </a:cubicBezTo>
                <a:lnTo>
                  <a:pt x="0" y="372385"/>
                </a:lnTo>
                <a:cubicBezTo>
                  <a:pt x="0" y="166795"/>
                  <a:pt x="166933" y="0"/>
                  <a:pt x="372695" y="0"/>
                </a:cubicBezTo>
                <a:lnTo>
                  <a:pt x="2242509" y="0"/>
                </a:lnTo>
                <a:cubicBezTo>
                  <a:pt x="2448534" y="0"/>
                  <a:pt x="2615203" y="166795"/>
                  <a:pt x="2615203" y="372385"/>
                </a:cubicBezTo>
                <a:close/>
              </a:path>
            </a:pathLst>
          </a:custGeom>
          <a:solidFill>
            <a:srgbClr val="FFFF99"/>
          </a:solidFill>
          <a:ln w="26407" cap="flat">
            <a:noFill/>
            <a:prstDash val="solid"/>
            <a:miter/>
          </a:ln>
        </p:spPr>
        <p:txBody>
          <a:bodyPr rtlCol="0" anchor="ctr"/>
          <a:lstStyle/>
          <a:p>
            <a:endParaRPr lang="fr-FR"/>
          </a:p>
        </p:txBody>
      </p:sp>
      <p:sp>
        <p:nvSpPr>
          <p:cNvPr id="55" name="Forme libre 4">
            <a:extLst>
              <a:ext uri="{FF2B5EF4-FFF2-40B4-BE49-F238E27FC236}">
                <a16:creationId xmlns:a16="http://schemas.microsoft.com/office/drawing/2014/main" id="{DF7088C7-DBA6-1041-3DF2-7CD0525FD3B9}"/>
              </a:ext>
              <a:ext uri="{C183D7F6-B498-43B3-948B-1728B52AA6E4}">
                <adec:decorative xmlns:adec="http://schemas.microsoft.com/office/drawing/2017/decorative" val="1"/>
              </a:ext>
            </a:extLst>
          </p:cNvPr>
          <p:cNvSpPr/>
          <p:nvPr/>
        </p:nvSpPr>
        <p:spPr>
          <a:xfrm>
            <a:off x="7525798" y="1819742"/>
            <a:ext cx="3297993" cy="4155887"/>
          </a:xfrm>
          <a:custGeom>
            <a:avLst/>
            <a:gdLst>
              <a:gd name="connsiteX0" fmla="*/ 3297993 w 3297993"/>
              <a:gd name="connsiteY0" fmla="*/ 372387 h 4155887"/>
              <a:gd name="connsiteX1" fmla="*/ 3297993 w 3297993"/>
              <a:gd name="connsiteY1" fmla="*/ 3783502 h 4155887"/>
              <a:gd name="connsiteX2" fmla="*/ 2925299 w 3297993"/>
              <a:gd name="connsiteY2" fmla="*/ 4155888 h 4155887"/>
              <a:gd name="connsiteX3" fmla="*/ 372695 w 3297993"/>
              <a:gd name="connsiteY3" fmla="*/ 4155888 h 4155887"/>
              <a:gd name="connsiteX4" fmla="*/ 0 w 3297993"/>
              <a:gd name="connsiteY4" fmla="*/ 3783502 h 4155887"/>
              <a:gd name="connsiteX5" fmla="*/ 0 w 3297993"/>
              <a:gd name="connsiteY5" fmla="*/ 372387 h 4155887"/>
              <a:gd name="connsiteX6" fmla="*/ 372695 w 3297993"/>
              <a:gd name="connsiteY6" fmla="*/ 0 h 4155887"/>
              <a:gd name="connsiteX7" fmla="*/ 2925299 w 3297993"/>
              <a:gd name="connsiteY7" fmla="*/ 0 h 4155887"/>
              <a:gd name="connsiteX8" fmla="*/ 3297993 w 3297993"/>
              <a:gd name="connsiteY8" fmla="*/ 372387 h 415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7993" h="4155887">
                <a:moveTo>
                  <a:pt x="3297993" y="372387"/>
                </a:moveTo>
                <a:lnTo>
                  <a:pt x="3297993" y="3783502"/>
                </a:lnTo>
                <a:cubicBezTo>
                  <a:pt x="3297993" y="3989092"/>
                  <a:pt x="3131060" y="4155888"/>
                  <a:pt x="2925299" y="4155888"/>
                </a:cubicBezTo>
                <a:lnTo>
                  <a:pt x="372695" y="4155888"/>
                </a:lnTo>
                <a:cubicBezTo>
                  <a:pt x="166669" y="4155888"/>
                  <a:pt x="0" y="3989092"/>
                  <a:pt x="0" y="3783502"/>
                </a:cubicBezTo>
                <a:lnTo>
                  <a:pt x="0" y="372387"/>
                </a:lnTo>
                <a:cubicBezTo>
                  <a:pt x="0" y="166795"/>
                  <a:pt x="166933" y="0"/>
                  <a:pt x="372695" y="0"/>
                </a:cubicBezTo>
                <a:lnTo>
                  <a:pt x="2925299" y="0"/>
                </a:lnTo>
                <a:cubicBezTo>
                  <a:pt x="3131060" y="0"/>
                  <a:pt x="3297993" y="166795"/>
                  <a:pt x="3297993" y="372387"/>
                </a:cubicBezTo>
                <a:close/>
              </a:path>
            </a:pathLst>
          </a:custGeom>
          <a:solidFill>
            <a:schemeClr val="bg1"/>
          </a:solidFill>
          <a:ln w="26407" cap="flat">
            <a:noFill/>
            <a:prstDash val="solid"/>
            <a:miter/>
          </a:ln>
          <a:effectLst>
            <a:outerShdw blurRad="152400" sx="102000" sy="102000" algn="ctr" rotWithShape="0">
              <a:prstClr val="black">
                <a:alpha val="20000"/>
              </a:prstClr>
            </a:outerShdw>
          </a:effectLst>
        </p:spPr>
        <p:txBody>
          <a:bodyPr rtlCol="0" anchor="ctr"/>
          <a:lstStyle/>
          <a:p>
            <a:endParaRPr lang="fr-FR"/>
          </a:p>
        </p:txBody>
      </p:sp>
      <p:sp>
        <p:nvSpPr>
          <p:cNvPr id="58" name="Forme libre 7">
            <a:extLst>
              <a:ext uri="{FF2B5EF4-FFF2-40B4-BE49-F238E27FC236}">
                <a16:creationId xmlns:a16="http://schemas.microsoft.com/office/drawing/2014/main" id="{6DB1FF99-4054-6FCE-ECF6-1851F99F193F}"/>
              </a:ext>
              <a:ext uri="{C183D7F6-B498-43B3-948B-1728B52AA6E4}">
                <adec:decorative xmlns:adec="http://schemas.microsoft.com/office/drawing/2017/decorative" val="1"/>
              </a:ext>
            </a:extLst>
          </p:cNvPr>
          <p:cNvSpPr/>
          <p:nvPr/>
        </p:nvSpPr>
        <p:spPr>
          <a:xfrm>
            <a:off x="7755590" y="2033741"/>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8"/>
                  <a:pt x="316120" y="406959"/>
                  <a:pt x="203648" y="406959"/>
                </a:cubicBezTo>
                <a:cubicBezTo>
                  <a:pt x="91177" y="406959"/>
                  <a:pt x="0" y="315858"/>
                  <a:pt x="0" y="203479"/>
                </a:cubicBezTo>
                <a:cubicBezTo>
                  <a:pt x="0" y="91100"/>
                  <a:pt x="91177" y="-1"/>
                  <a:pt x="203648" y="-1"/>
                </a:cubicBezTo>
                <a:cubicBezTo>
                  <a:pt x="316120" y="-1"/>
                  <a:pt x="407297" y="91100"/>
                  <a:pt x="407297" y="203479"/>
                </a:cubicBezTo>
                <a:close/>
              </a:path>
            </a:pathLst>
          </a:custGeom>
          <a:solidFill>
            <a:srgbClr val="FFFF99"/>
          </a:solidFill>
          <a:ln w="26407" cap="flat">
            <a:noFill/>
            <a:prstDash val="solid"/>
            <a:miter/>
          </a:ln>
        </p:spPr>
        <p:txBody>
          <a:bodyPr rtlCol="0" anchor="ctr"/>
          <a:lstStyle/>
          <a:p>
            <a:endParaRPr lang="fr-FR"/>
          </a:p>
        </p:txBody>
      </p:sp>
      <p:sp>
        <p:nvSpPr>
          <p:cNvPr id="60" name="TextBox 36">
            <a:extLst>
              <a:ext uri="{FF2B5EF4-FFF2-40B4-BE49-F238E27FC236}">
                <a16:creationId xmlns:a16="http://schemas.microsoft.com/office/drawing/2014/main" id="{7E7FBE64-241D-7430-6B80-6D543242763F}"/>
              </a:ext>
            </a:extLst>
          </p:cNvPr>
          <p:cNvSpPr txBox="1"/>
          <p:nvPr/>
        </p:nvSpPr>
        <p:spPr>
          <a:xfrm>
            <a:off x="8300968" y="2062429"/>
            <a:ext cx="2364276" cy="349583"/>
          </a:xfrm>
          <a:prstGeom prst="rect">
            <a:avLst/>
          </a:prstGeom>
          <a:noFill/>
        </p:spPr>
        <p:txBody>
          <a:bodyPr wrap="square" lIns="0" rIns="0" rtlCol="0" anchor="ctr">
            <a:spAutoFit/>
          </a:bodyPr>
          <a:lstStyle/>
          <a:p>
            <a:pPr>
              <a:lnSpc>
                <a:spcPct val="114000"/>
              </a:lnSpc>
              <a:spcAft>
                <a:spcPts val="600"/>
              </a:spcAft>
            </a:pPr>
            <a:r>
              <a:rPr lang="en-US" sz="1600" noProof="1"/>
              <a:t>Name the characters</a:t>
            </a:r>
          </a:p>
        </p:txBody>
      </p:sp>
      <p:sp>
        <p:nvSpPr>
          <p:cNvPr id="61" name="Forme libre 12">
            <a:extLst>
              <a:ext uri="{FF2B5EF4-FFF2-40B4-BE49-F238E27FC236}">
                <a16:creationId xmlns:a16="http://schemas.microsoft.com/office/drawing/2014/main" id="{56AEC80C-23B5-040C-6C65-1D02019BB02A}"/>
              </a:ext>
              <a:ext uri="{C183D7F6-B498-43B3-948B-1728B52AA6E4}">
                <adec:decorative xmlns:adec="http://schemas.microsoft.com/office/drawing/2017/decorative" val="1"/>
              </a:ext>
            </a:extLst>
          </p:cNvPr>
          <p:cNvSpPr/>
          <p:nvPr/>
        </p:nvSpPr>
        <p:spPr>
          <a:xfrm>
            <a:off x="7755590" y="2718129"/>
            <a:ext cx="407296" cy="406958"/>
          </a:xfrm>
          <a:custGeom>
            <a:avLst/>
            <a:gdLst>
              <a:gd name="connsiteX0" fmla="*/ 407297 w 407296"/>
              <a:gd name="connsiteY0" fmla="*/ 203479 h 406958"/>
              <a:gd name="connsiteX1" fmla="*/ 203648 w 407296"/>
              <a:gd name="connsiteY1" fmla="*/ 406959 h 406958"/>
              <a:gd name="connsiteX2" fmla="*/ 0 w 407296"/>
              <a:gd name="connsiteY2" fmla="*/ 203479 h 406958"/>
              <a:gd name="connsiteX3" fmla="*/ 203648 w 407296"/>
              <a:gd name="connsiteY3" fmla="*/ -1 h 406958"/>
              <a:gd name="connsiteX4" fmla="*/ 407297 w 407296"/>
              <a:gd name="connsiteY4" fmla="*/ 203479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79"/>
                </a:moveTo>
                <a:cubicBezTo>
                  <a:pt x="407297" y="315857"/>
                  <a:pt x="316120" y="406959"/>
                  <a:pt x="203648" y="406959"/>
                </a:cubicBezTo>
                <a:cubicBezTo>
                  <a:pt x="91177" y="406959"/>
                  <a:pt x="0" y="315857"/>
                  <a:pt x="0" y="203479"/>
                </a:cubicBezTo>
                <a:cubicBezTo>
                  <a:pt x="0" y="91100"/>
                  <a:pt x="91177" y="-1"/>
                  <a:pt x="203648" y="-1"/>
                </a:cubicBezTo>
                <a:cubicBezTo>
                  <a:pt x="316120" y="-1"/>
                  <a:pt x="407297" y="91100"/>
                  <a:pt x="407297" y="203479"/>
                </a:cubicBezTo>
                <a:close/>
              </a:path>
            </a:pathLst>
          </a:custGeom>
          <a:solidFill>
            <a:srgbClr val="FFFF99"/>
          </a:solidFill>
          <a:ln w="26407" cap="flat">
            <a:noFill/>
            <a:prstDash val="solid"/>
            <a:miter/>
          </a:ln>
        </p:spPr>
        <p:txBody>
          <a:bodyPr rtlCol="0" anchor="ctr"/>
          <a:lstStyle/>
          <a:p>
            <a:endParaRPr lang="fr-FR"/>
          </a:p>
        </p:txBody>
      </p:sp>
      <p:sp>
        <p:nvSpPr>
          <p:cNvPr id="63" name="TextBox 62">
            <a:extLst>
              <a:ext uri="{FF2B5EF4-FFF2-40B4-BE49-F238E27FC236}">
                <a16:creationId xmlns:a16="http://schemas.microsoft.com/office/drawing/2014/main" id="{F9779F4C-7E15-9C6A-C33F-5EDA78B31772}"/>
              </a:ext>
            </a:extLst>
          </p:cNvPr>
          <p:cNvSpPr txBox="1"/>
          <p:nvPr/>
        </p:nvSpPr>
        <p:spPr>
          <a:xfrm>
            <a:off x="8300968" y="2746817"/>
            <a:ext cx="2364276" cy="349583"/>
          </a:xfrm>
          <a:prstGeom prst="rect">
            <a:avLst/>
          </a:prstGeom>
          <a:noFill/>
        </p:spPr>
        <p:txBody>
          <a:bodyPr wrap="square" lIns="0" rIns="0" rtlCol="0" anchor="ctr">
            <a:spAutoFit/>
          </a:bodyPr>
          <a:lstStyle/>
          <a:p>
            <a:pPr>
              <a:lnSpc>
                <a:spcPct val="114000"/>
              </a:lnSpc>
              <a:spcAft>
                <a:spcPts val="600"/>
              </a:spcAft>
            </a:pPr>
            <a:r>
              <a:rPr lang="en-US" sz="1600" noProof="1"/>
              <a:t>Describe the characters</a:t>
            </a:r>
          </a:p>
        </p:txBody>
      </p:sp>
      <p:sp>
        <p:nvSpPr>
          <p:cNvPr id="64" name="Forme libre 11">
            <a:extLst>
              <a:ext uri="{FF2B5EF4-FFF2-40B4-BE49-F238E27FC236}">
                <a16:creationId xmlns:a16="http://schemas.microsoft.com/office/drawing/2014/main" id="{E9460955-9EA5-DE20-39E7-CF07D6AFC8DA}"/>
              </a:ext>
              <a:ext uri="{C183D7F6-B498-43B3-948B-1728B52AA6E4}">
                <adec:decorative xmlns:adec="http://schemas.microsoft.com/office/drawing/2017/decorative" val="1"/>
              </a:ext>
            </a:extLst>
          </p:cNvPr>
          <p:cNvSpPr/>
          <p:nvPr/>
        </p:nvSpPr>
        <p:spPr>
          <a:xfrm>
            <a:off x="7755590" y="3402517"/>
            <a:ext cx="407296" cy="406958"/>
          </a:xfrm>
          <a:custGeom>
            <a:avLst/>
            <a:gdLst>
              <a:gd name="connsiteX0" fmla="*/ 407297 w 407296"/>
              <a:gd name="connsiteY0" fmla="*/ 203480 h 406958"/>
              <a:gd name="connsiteX1" fmla="*/ 203648 w 407296"/>
              <a:gd name="connsiteY1" fmla="*/ 406960 h 406958"/>
              <a:gd name="connsiteX2" fmla="*/ 0 w 407296"/>
              <a:gd name="connsiteY2" fmla="*/ 203480 h 406958"/>
              <a:gd name="connsiteX3" fmla="*/ 203648 w 407296"/>
              <a:gd name="connsiteY3" fmla="*/ 0 h 406958"/>
              <a:gd name="connsiteX4" fmla="*/ 407297 w 407296"/>
              <a:gd name="connsiteY4" fmla="*/ 203480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80"/>
                </a:moveTo>
                <a:cubicBezTo>
                  <a:pt x="407297" y="315859"/>
                  <a:pt x="316120" y="406960"/>
                  <a:pt x="203648" y="406960"/>
                </a:cubicBezTo>
                <a:cubicBezTo>
                  <a:pt x="91177" y="406960"/>
                  <a:pt x="0" y="315859"/>
                  <a:pt x="0" y="203480"/>
                </a:cubicBezTo>
                <a:cubicBezTo>
                  <a:pt x="0" y="91102"/>
                  <a:pt x="91177" y="0"/>
                  <a:pt x="203648" y="0"/>
                </a:cubicBezTo>
                <a:cubicBezTo>
                  <a:pt x="316120" y="0"/>
                  <a:pt x="407297" y="91102"/>
                  <a:pt x="407297" y="203480"/>
                </a:cubicBezTo>
                <a:close/>
              </a:path>
            </a:pathLst>
          </a:custGeom>
          <a:solidFill>
            <a:srgbClr val="FFFF99"/>
          </a:solidFill>
          <a:ln w="26407" cap="flat">
            <a:noFill/>
            <a:prstDash val="solid"/>
            <a:miter/>
          </a:ln>
        </p:spPr>
        <p:txBody>
          <a:bodyPr rtlCol="0" anchor="ctr"/>
          <a:lstStyle/>
          <a:p>
            <a:endParaRPr lang="fr-FR"/>
          </a:p>
        </p:txBody>
      </p:sp>
      <p:sp>
        <p:nvSpPr>
          <p:cNvPr id="66" name="TextBox 65">
            <a:extLst>
              <a:ext uri="{FF2B5EF4-FFF2-40B4-BE49-F238E27FC236}">
                <a16:creationId xmlns:a16="http://schemas.microsoft.com/office/drawing/2014/main" id="{92DCF7F9-7817-CA4F-BA87-9F05F807CEB8}"/>
              </a:ext>
            </a:extLst>
          </p:cNvPr>
          <p:cNvSpPr txBox="1"/>
          <p:nvPr/>
        </p:nvSpPr>
        <p:spPr>
          <a:xfrm>
            <a:off x="8300968" y="3431205"/>
            <a:ext cx="2364276" cy="349583"/>
          </a:xfrm>
          <a:prstGeom prst="rect">
            <a:avLst/>
          </a:prstGeom>
          <a:noFill/>
        </p:spPr>
        <p:txBody>
          <a:bodyPr wrap="square" lIns="0" rIns="0" rtlCol="0" anchor="ctr">
            <a:spAutoFit/>
          </a:bodyPr>
          <a:lstStyle/>
          <a:p>
            <a:pPr>
              <a:lnSpc>
                <a:spcPct val="114000"/>
              </a:lnSpc>
              <a:spcAft>
                <a:spcPts val="600"/>
              </a:spcAft>
            </a:pPr>
            <a:r>
              <a:rPr lang="en-US" sz="1600" noProof="1"/>
              <a:t>Identify their strengths</a:t>
            </a:r>
          </a:p>
        </p:txBody>
      </p:sp>
      <p:sp>
        <p:nvSpPr>
          <p:cNvPr id="76" name="Forme libre 11">
            <a:extLst>
              <a:ext uri="{FF2B5EF4-FFF2-40B4-BE49-F238E27FC236}">
                <a16:creationId xmlns:a16="http://schemas.microsoft.com/office/drawing/2014/main" id="{4338C863-8C9E-BF09-108A-CC13DE16D60A}"/>
              </a:ext>
              <a:ext uri="{C183D7F6-B498-43B3-948B-1728B52AA6E4}">
                <adec:decorative xmlns:adec="http://schemas.microsoft.com/office/drawing/2017/decorative" val="1"/>
              </a:ext>
            </a:extLst>
          </p:cNvPr>
          <p:cNvSpPr/>
          <p:nvPr/>
        </p:nvSpPr>
        <p:spPr>
          <a:xfrm>
            <a:off x="7761653" y="4198575"/>
            <a:ext cx="407296" cy="406958"/>
          </a:xfrm>
          <a:custGeom>
            <a:avLst/>
            <a:gdLst>
              <a:gd name="connsiteX0" fmla="*/ 407297 w 407296"/>
              <a:gd name="connsiteY0" fmla="*/ 203480 h 406958"/>
              <a:gd name="connsiteX1" fmla="*/ 203648 w 407296"/>
              <a:gd name="connsiteY1" fmla="*/ 406960 h 406958"/>
              <a:gd name="connsiteX2" fmla="*/ 0 w 407296"/>
              <a:gd name="connsiteY2" fmla="*/ 203480 h 406958"/>
              <a:gd name="connsiteX3" fmla="*/ 203648 w 407296"/>
              <a:gd name="connsiteY3" fmla="*/ 0 h 406958"/>
              <a:gd name="connsiteX4" fmla="*/ 407297 w 407296"/>
              <a:gd name="connsiteY4" fmla="*/ 203480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80"/>
                </a:moveTo>
                <a:cubicBezTo>
                  <a:pt x="407297" y="315859"/>
                  <a:pt x="316120" y="406960"/>
                  <a:pt x="203648" y="406960"/>
                </a:cubicBezTo>
                <a:cubicBezTo>
                  <a:pt x="91177" y="406960"/>
                  <a:pt x="0" y="315859"/>
                  <a:pt x="0" y="203480"/>
                </a:cubicBezTo>
                <a:cubicBezTo>
                  <a:pt x="0" y="91102"/>
                  <a:pt x="91177" y="0"/>
                  <a:pt x="203648" y="0"/>
                </a:cubicBezTo>
                <a:cubicBezTo>
                  <a:pt x="316120" y="0"/>
                  <a:pt x="407297" y="91102"/>
                  <a:pt x="407297" y="203480"/>
                </a:cubicBezTo>
                <a:close/>
              </a:path>
            </a:pathLst>
          </a:custGeom>
          <a:solidFill>
            <a:srgbClr val="FFFF99"/>
          </a:solidFill>
          <a:ln w="26407" cap="flat">
            <a:noFill/>
            <a:prstDash val="solid"/>
            <a:miter/>
          </a:ln>
        </p:spPr>
        <p:txBody>
          <a:bodyPr rtlCol="0" anchor="ctr"/>
          <a:lstStyle/>
          <a:p>
            <a:endParaRPr lang="fr-FR"/>
          </a:p>
        </p:txBody>
      </p:sp>
      <p:sp>
        <p:nvSpPr>
          <p:cNvPr id="77" name="TextBox 76">
            <a:extLst>
              <a:ext uri="{FF2B5EF4-FFF2-40B4-BE49-F238E27FC236}">
                <a16:creationId xmlns:a16="http://schemas.microsoft.com/office/drawing/2014/main" id="{33D16A77-F984-7670-0AA8-2735AA804CE9}"/>
              </a:ext>
            </a:extLst>
          </p:cNvPr>
          <p:cNvSpPr txBox="1"/>
          <p:nvPr/>
        </p:nvSpPr>
        <p:spPr>
          <a:xfrm>
            <a:off x="8268518" y="4086904"/>
            <a:ext cx="2364276" cy="630301"/>
          </a:xfrm>
          <a:prstGeom prst="rect">
            <a:avLst/>
          </a:prstGeom>
          <a:noFill/>
        </p:spPr>
        <p:txBody>
          <a:bodyPr wrap="square" lIns="0" rIns="0" rtlCol="0" anchor="ctr">
            <a:spAutoFit/>
          </a:bodyPr>
          <a:lstStyle/>
          <a:p>
            <a:pPr>
              <a:lnSpc>
                <a:spcPct val="114000"/>
              </a:lnSpc>
              <a:spcAft>
                <a:spcPts val="600"/>
              </a:spcAft>
            </a:pPr>
            <a:r>
              <a:rPr lang="en-US" sz="1600" noProof="1"/>
              <a:t>Identify contrasting objectives</a:t>
            </a:r>
          </a:p>
        </p:txBody>
      </p:sp>
      <p:sp>
        <p:nvSpPr>
          <p:cNvPr id="67" name="Forme libre 10">
            <a:extLst>
              <a:ext uri="{FF2B5EF4-FFF2-40B4-BE49-F238E27FC236}">
                <a16:creationId xmlns:a16="http://schemas.microsoft.com/office/drawing/2014/main" id="{54FA796B-F599-C00B-68A8-1CB7DEBEA097}"/>
              </a:ext>
              <a:ext uri="{C183D7F6-B498-43B3-948B-1728B52AA6E4}">
                <adec:decorative xmlns:adec="http://schemas.microsoft.com/office/drawing/2017/decorative" val="1"/>
              </a:ext>
            </a:extLst>
          </p:cNvPr>
          <p:cNvSpPr/>
          <p:nvPr/>
        </p:nvSpPr>
        <p:spPr>
          <a:xfrm>
            <a:off x="7755590" y="5146945"/>
            <a:ext cx="407296" cy="406958"/>
          </a:xfrm>
          <a:custGeom>
            <a:avLst/>
            <a:gdLst>
              <a:gd name="connsiteX0" fmla="*/ 407297 w 407296"/>
              <a:gd name="connsiteY0" fmla="*/ 203480 h 406958"/>
              <a:gd name="connsiteX1" fmla="*/ 203648 w 407296"/>
              <a:gd name="connsiteY1" fmla="*/ 406960 h 406958"/>
              <a:gd name="connsiteX2" fmla="*/ 0 w 407296"/>
              <a:gd name="connsiteY2" fmla="*/ 203480 h 406958"/>
              <a:gd name="connsiteX3" fmla="*/ 203648 w 407296"/>
              <a:gd name="connsiteY3" fmla="*/ 0 h 406958"/>
              <a:gd name="connsiteX4" fmla="*/ 407297 w 407296"/>
              <a:gd name="connsiteY4" fmla="*/ 203480 h 406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296" h="406958">
                <a:moveTo>
                  <a:pt x="407297" y="203480"/>
                </a:moveTo>
                <a:cubicBezTo>
                  <a:pt x="407297" y="315858"/>
                  <a:pt x="316120" y="406960"/>
                  <a:pt x="203648" y="406960"/>
                </a:cubicBezTo>
                <a:cubicBezTo>
                  <a:pt x="91177" y="406960"/>
                  <a:pt x="0" y="315858"/>
                  <a:pt x="0" y="203480"/>
                </a:cubicBezTo>
                <a:cubicBezTo>
                  <a:pt x="0" y="91101"/>
                  <a:pt x="91177" y="0"/>
                  <a:pt x="203648" y="0"/>
                </a:cubicBezTo>
                <a:cubicBezTo>
                  <a:pt x="316120" y="0"/>
                  <a:pt x="407297" y="91101"/>
                  <a:pt x="407297" y="203480"/>
                </a:cubicBezTo>
                <a:close/>
              </a:path>
            </a:pathLst>
          </a:custGeom>
          <a:solidFill>
            <a:srgbClr val="F9C5A5"/>
          </a:solidFill>
          <a:ln w="26407" cap="flat">
            <a:noFill/>
            <a:prstDash val="solid"/>
            <a:miter/>
          </a:ln>
        </p:spPr>
        <p:txBody>
          <a:bodyPr rtlCol="0" anchor="ctr"/>
          <a:lstStyle/>
          <a:p>
            <a:endParaRPr lang="fr-FR"/>
          </a:p>
        </p:txBody>
      </p:sp>
      <p:sp>
        <p:nvSpPr>
          <p:cNvPr id="69" name="TextBox 36">
            <a:extLst>
              <a:ext uri="{FF2B5EF4-FFF2-40B4-BE49-F238E27FC236}">
                <a16:creationId xmlns:a16="http://schemas.microsoft.com/office/drawing/2014/main" id="{06EEA3D8-A554-10EC-74B3-8F3D9465ACB6}"/>
              </a:ext>
            </a:extLst>
          </p:cNvPr>
          <p:cNvSpPr txBox="1"/>
          <p:nvPr/>
        </p:nvSpPr>
        <p:spPr>
          <a:xfrm>
            <a:off x="8246030" y="4892030"/>
            <a:ext cx="2364276" cy="916789"/>
          </a:xfrm>
          <a:prstGeom prst="rect">
            <a:avLst/>
          </a:prstGeom>
          <a:noFill/>
        </p:spPr>
        <p:txBody>
          <a:bodyPr wrap="square" lIns="0" rIns="0" rtlCol="0" anchor="ctr">
            <a:spAutoFit/>
          </a:bodyPr>
          <a:lstStyle/>
          <a:p>
            <a:pPr>
              <a:lnSpc>
                <a:spcPct val="114000"/>
              </a:lnSpc>
              <a:spcAft>
                <a:spcPts val="600"/>
              </a:spcAft>
            </a:pPr>
            <a:r>
              <a:rPr lang="en-US" sz="1200" b="1" noProof="1"/>
              <a:t>(Option) include a reference to a well-known character that captures the essence of your own.</a:t>
            </a:r>
          </a:p>
        </p:txBody>
      </p:sp>
      <p:pic>
        <p:nvPicPr>
          <p:cNvPr id="57" name="Graphique 34" descr="Checkmark avec un remplissage uni">
            <a:extLst>
              <a:ext uri="{FF2B5EF4-FFF2-40B4-BE49-F238E27FC236}">
                <a16:creationId xmlns:a16="http://schemas.microsoft.com/office/drawing/2014/main" id="{C4760D3E-1284-9C31-05FC-3536C57363FB}"/>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0982338" y="2410691"/>
            <a:ext cx="369332" cy="369332"/>
          </a:xfrm>
          <a:prstGeom prst="rect">
            <a:avLst/>
          </a:prstGeom>
        </p:spPr>
      </p:pic>
      <p:sp>
        <p:nvSpPr>
          <p:cNvPr id="56" name="ZoneTexte 19">
            <a:extLst>
              <a:ext uri="{FF2B5EF4-FFF2-40B4-BE49-F238E27FC236}">
                <a16:creationId xmlns:a16="http://schemas.microsoft.com/office/drawing/2014/main" id="{78EF97CD-0070-B063-27E1-B8265832038D}"/>
              </a:ext>
            </a:extLst>
          </p:cNvPr>
          <p:cNvSpPr txBox="1"/>
          <p:nvPr/>
        </p:nvSpPr>
        <p:spPr>
          <a:xfrm rot="5400000">
            <a:off x="10390188" y="4210992"/>
            <a:ext cx="1553630" cy="461665"/>
          </a:xfrm>
          <a:prstGeom prst="rect">
            <a:avLst/>
          </a:prstGeom>
          <a:noFill/>
        </p:spPr>
        <p:txBody>
          <a:bodyPr wrap="none" rtlCol="0" anchor="ctr">
            <a:spAutoFit/>
          </a:bodyPr>
          <a:lstStyle/>
          <a:p>
            <a:pPr algn="ctr"/>
            <a:r>
              <a:rPr lang="fr-FR" b="1">
                <a:solidFill>
                  <a:schemeClr val="bg2">
                    <a:lumMod val="50000"/>
                  </a:schemeClr>
                </a:solidFill>
              </a:rPr>
              <a:t>Checklist</a:t>
            </a:r>
          </a:p>
        </p:txBody>
      </p:sp>
      <p:sp>
        <p:nvSpPr>
          <p:cNvPr id="3" name="Slide Number Placeholder 2">
            <a:extLst>
              <a:ext uri="{FF2B5EF4-FFF2-40B4-BE49-F238E27FC236}">
                <a16:creationId xmlns:a16="http://schemas.microsoft.com/office/drawing/2014/main" id="{AA4FD25E-154D-2B32-97DB-8615A1646AE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8</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863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DDCD2"/>
        </a:solidFill>
        <a:effectLst/>
      </p:bgPr>
    </p:bg>
    <p:spTree>
      <p:nvGrpSpPr>
        <p:cNvPr id="1" name="">
          <a:extLst>
            <a:ext uri="{FF2B5EF4-FFF2-40B4-BE49-F238E27FC236}">
              <a16:creationId xmlns:a16="http://schemas.microsoft.com/office/drawing/2014/main" id="{F542E8C5-55E9-8371-C68A-AEFDEA25F94B}"/>
            </a:ext>
          </a:extLst>
        </p:cNvPr>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1C15048-DC4D-2E71-024E-1A11C6533E08}"/>
              </a:ext>
              <a:ext uri="{C183D7F6-B498-43B3-948B-1728B52AA6E4}">
                <adec:decorative xmlns:adec="http://schemas.microsoft.com/office/drawing/2017/decorative" val="1"/>
              </a:ext>
            </a:extLst>
          </p:cNvPr>
          <p:cNvSpPr/>
          <p:nvPr/>
        </p:nvSpPr>
        <p:spPr>
          <a:xfrm>
            <a:off x="157480" y="213360"/>
            <a:ext cx="11877040" cy="6482640"/>
          </a:xfrm>
          <a:prstGeom prst="roundRect">
            <a:avLst>
              <a:gd name="adj" fmla="val 3016"/>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 name="Title 3">
            <a:extLst>
              <a:ext uri="{FF2B5EF4-FFF2-40B4-BE49-F238E27FC236}">
                <a16:creationId xmlns:a16="http://schemas.microsoft.com/office/drawing/2014/main" id="{1DA7EE83-77C7-2238-B0AF-99EA2E076E73}"/>
              </a:ext>
            </a:extLst>
          </p:cNvPr>
          <p:cNvSpPr>
            <a:spLocks noGrp="1"/>
          </p:cNvSpPr>
          <p:nvPr>
            <p:ph type="title"/>
          </p:nvPr>
        </p:nvSpPr>
        <p:spPr/>
        <p:txBody>
          <a:bodyPr/>
          <a:lstStyle/>
          <a:p>
            <a:r>
              <a:rPr lang="en-AU">
                <a:latin typeface="+mj-lt"/>
                <a:cs typeface="Arial"/>
              </a:rPr>
              <a:t>Shaping the dramatic through-line</a:t>
            </a:r>
            <a:endParaRPr lang="en-US"/>
          </a:p>
        </p:txBody>
      </p:sp>
      <p:sp>
        <p:nvSpPr>
          <p:cNvPr id="13" name="Text Placeholder 12">
            <a:extLst>
              <a:ext uri="{FF2B5EF4-FFF2-40B4-BE49-F238E27FC236}">
                <a16:creationId xmlns:a16="http://schemas.microsoft.com/office/drawing/2014/main" id="{3F43B494-2C89-75F0-F5C0-38B09AFBC37F}"/>
              </a:ext>
            </a:extLst>
          </p:cNvPr>
          <p:cNvSpPr>
            <a:spLocks noGrp="1"/>
          </p:cNvSpPr>
          <p:nvPr>
            <p:ph type="body" sz="quarter" idx="18"/>
          </p:nvPr>
        </p:nvSpPr>
        <p:spPr>
          <a:xfrm>
            <a:off x="360000" y="943212"/>
            <a:ext cx="11483998" cy="356423"/>
          </a:xfrm>
        </p:spPr>
        <p:txBody>
          <a:bodyPr/>
          <a:lstStyle/>
          <a:p>
            <a:r>
              <a:rPr lang="en-AU" i="1">
                <a:cs typeface="Arial"/>
              </a:rPr>
              <a:t>Laila is Missing </a:t>
            </a:r>
            <a:r>
              <a:rPr lang="en-AU">
                <a:cs typeface="Arial"/>
              </a:rPr>
              <a:t>by Bina Bhattacharya – modern melodrama </a:t>
            </a:r>
          </a:p>
        </p:txBody>
      </p:sp>
      <p:sp>
        <p:nvSpPr>
          <p:cNvPr id="11" name="Flowchart: Stored Data 10">
            <a:extLst>
              <a:ext uri="{FF2B5EF4-FFF2-40B4-BE49-F238E27FC236}">
                <a16:creationId xmlns:a16="http://schemas.microsoft.com/office/drawing/2014/main" id="{0454F022-CA40-C905-9394-D476EC795845}"/>
              </a:ext>
            </a:extLst>
          </p:cNvPr>
          <p:cNvSpPr/>
          <p:nvPr/>
        </p:nvSpPr>
        <p:spPr>
          <a:xfrm>
            <a:off x="9020175" y="360000"/>
            <a:ext cx="2227203" cy="919480"/>
          </a:xfrm>
          <a:prstGeom prst="flowChartOnlineStorag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2000" dirty="0">
                <a:solidFill>
                  <a:schemeClr val="tx1"/>
                </a:solidFill>
              </a:rPr>
              <a:t>Director</a:t>
            </a:r>
          </a:p>
        </p:txBody>
      </p:sp>
      <p:sp>
        <p:nvSpPr>
          <p:cNvPr id="10" name="Oval 9">
            <a:extLst>
              <a:ext uri="{FF2B5EF4-FFF2-40B4-BE49-F238E27FC236}">
                <a16:creationId xmlns:a16="http://schemas.microsoft.com/office/drawing/2014/main" id="{FAA521DF-1FD4-D832-927F-D0FB1B33F014}"/>
              </a:ext>
            </a:extLst>
          </p:cNvPr>
          <p:cNvSpPr/>
          <p:nvPr/>
        </p:nvSpPr>
        <p:spPr>
          <a:xfrm>
            <a:off x="10924518" y="360000"/>
            <a:ext cx="919480" cy="919480"/>
          </a:xfrm>
          <a:prstGeom prst="ellipse">
            <a:avLst/>
          </a:prstGeom>
          <a:solidFill>
            <a:srgbClr val="EDDCD2"/>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r>
              <a:rPr lang="en-AU" sz="1800">
                <a:solidFill>
                  <a:schemeClr val="tx1"/>
                </a:solidFill>
                <a:latin typeface="Arial" panose="020B0604020202020204"/>
              </a:rPr>
              <a:t>PJ6</a:t>
            </a:r>
            <a:endParaRPr kumimoji="0" lang="en-GB" sz="1800" b="0" i="0" u="none" strike="noStrike" kern="1200" cap="none" spc="0" normalizeH="0" baseline="0" noProof="0">
              <a:ln>
                <a:noFill/>
              </a:ln>
              <a:solidFill>
                <a:schemeClr val="tx1"/>
              </a:solidFill>
              <a:effectLst/>
              <a:uLnTx/>
              <a:uFillTx/>
              <a:latin typeface="Arial" panose="020B0604020202020204"/>
              <a:ea typeface="+mn-ea"/>
              <a:cs typeface="+mn-cs"/>
            </a:endParaRPr>
          </a:p>
        </p:txBody>
      </p:sp>
      <p:grpSp>
        <p:nvGrpSpPr>
          <p:cNvPr id="7" name="Group 6" descr="Melodrama tableau&#10;">
            <a:extLst>
              <a:ext uri="{FF2B5EF4-FFF2-40B4-BE49-F238E27FC236}">
                <a16:creationId xmlns:a16="http://schemas.microsoft.com/office/drawing/2014/main" id="{C3795376-D739-C50A-9B96-898C877C4B18}"/>
              </a:ext>
            </a:extLst>
          </p:cNvPr>
          <p:cNvGrpSpPr/>
          <p:nvPr/>
        </p:nvGrpSpPr>
        <p:grpSpPr>
          <a:xfrm>
            <a:off x="1690504" y="1713791"/>
            <a:ext cx="2893082" cy="394186"/>
            <a:chOff x="768304" y="1347645"/>
            <a:chExt cx="2043719" cy="298180"/>
          </a:xfrm>
        </p:grpSpPr>
        <p:sp>
          <p:nvSpPr>
            <p:cNvPr id="8" name="Rectangle 7">
              <a:extLst>
                <a:ext uri="{FF2B5EF4-FFF2-40B4-BE49-F238E27FC236}">
                  <a16:creationId xmlns:a16="http://schemas.microsoft.com/office/drawing/2014/main" id="{44B782B0-CEDE-3145-BB36-DC12E8E1483A}"/>
                </a:ext>
              </a:extLst>
            </p:cNvPr>
            <p:cNvSpPr/>
            <p:nvPr/>
          </p:nvSpPr>
          <p:spPr>
            <a:xfrm>
              <a:off x="768304" y="1347645"/>
              <a:ext cx="2043719" cy="298180"/>
            </a:xfrm>
            <a:prstGeom prst="rect">
              <a:avLst/>
            </a:prstGeom>
            <a:solidFill>
              <a:srgbClr val="FF97A8"/>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AU"/>
            </a:p>
          </p:txBody>
        </p:sp>
        <p:sp>
          <p:nvSpPr>
            <p:cNvPr id="9" name="TextBox 8">
              <a:extLst>
                <a:ext uri="{FF2B5EF4-FFF2-40B4-BE49-F238E27FC236}">
                  <a16:creationId xmlns:a16="http://schemas.microsoft.com/office/drawing/2014/main" id="{755C9BDB-C836-6C13-563D-1FD6A3FD6CDA}"/>
                </a:ext>
              </a:extLst>
            </p:cNvPr>
            <p:cNvSpPr txBox="1"/>
            <p:nvPr/>
          </p:nvSpPr>
          <p:spPr>
            <a:xfrm>
              <a:off x="768304" y="1347645"/>
              <a:ext cx="2043719" cy="298180"/>
            </a:xfrm>
            <a:prstGeom prst="rect">
              <a:avLst/>
            </a:prstGeom>
            <a:solidFill>
              <a:srgbClr val="FF97A8"/>
            </a:solidFill>
          </p:spPr>
          <p:style>
            <a:lnRef idx="0">
              <a:scrgbClr r="0" g="0" b="0"/>
            </a:lnRef>
            <a:fillRef idx="0">
              <a:scrgbClr r="0" g="0" b="0"/>
            </a:fillRef>
            <a:effectRef idx="0">
              <a:scrgbClr r="0" g="0" b="0"/>
            </a:effectRef>
            <a:fontRef idx="minor">
              <a:schemeClr val="lt1"/>
            </a:fontRef>
          </p:style>
          <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AU" sz="1800" dirty="0">
                  <a:solidFill>
                    <a:schemeClr val="tx1"/>
                  </a:solidFill>
                </a:rPr>
                <a:t>Melodrama tableau</a:t>
              </a:r>
              <a:endParaRPr lang="en-AU" sz="1800" kern="1200" dirty="0">
                <a:solidFill>
                  <a:schemeClr val="tx1"/>
                </a:solidFill>
                <a:cs typeface="Arial"/>
              </a:endParaRPr>
            </a:p>
          </p:txBody>
        </p:sp>
      </p:grpSp>
      <p:sp>
        <p:nvSpPr>
          <p:cNvPr id="60" name="Rectangle 59">
            <a:extLst>
              <a:ext uri="{FF2B5EF4-FFF2-40B4-BE49-F238E27FC236}">
                <a16:creationId xmlns:a16="http://schemas.microsoft.com/office/drawing/2014/main" id="{C06CB028-F8B6-A2FD-3B90-12E789F407B4}"/>
              </a:ext>
            </a:extLst>
          </p:cNvPr>
          <p:cNvSpPr/>
          <p:nvPr/>
        </p:nvSpPr>
        <p:spPr>
          <a:xfrm>
            <a:off x="779097" y="2107977"/>
            <a:ext cx="4709583" cy="3778249"/>
          </a:xfrm>
          <a:prstGeom prst="rect">
            <a:avLst/>
          </a:prstGeom>
          <a:solidFill>
            <a:srgbClr val="EDDCD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solidFill>
                <a:cs typeface="Arial"/>
              </a:rPr>
              <a:t>[Insert image here]</a:t>
            </a:r>
            <a:endParaRPr lang="en-US" dirty="0">
              <a:solidFill>
                <a:schemeClr val="accent5"/>
              </a:solidFill>
            </a:endParaRPr>
          </a:p>
        </p:txBody>
      </p:sp>
      <p:sp>
        <p:nvSpPr>
          <p:cNvPr id="12" name="Rectangle: Rounded Corners 11">
            <a:extLst>
              <a:ext uri="{FF2B5EF4-FFF2-40B4-BE49-F238E27FC236}">
                <a16:creationId xmlns:a16="http://schemas.microsoft.com/office/drawing/2014/main" id="{72207ECF-9F80-54E1-A0B7-6B33BF8A60B9}"/>
              </a:ext>
            </a:extLst>
          </p:cNvPr>
          <p:cNvSpPr/>
          <p:nvPr/>
        </p:nvSpPr>
        <p:spPr>
          <a:xfrm>
            <a:off x="5916168" y="2011680"/>
            <a:ext cx="5577840" cy="890426"/>
          </a:xfrm>
          <a:prstGeom prst="roundRect">
            <a:avLst/>
          </a:prstGeom>
          <a:solidFill>
            <a:srgbClr val="EDDCD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800">
                <a:solidFill>
                  <a:schemeClr val="tx1"/>
                </a:solidFill>
                <a:cs typeface="Arial"/>
              </a:rPr>
              <a:t>Our use of exaggerated gesture depicts...</a:t>
            </a:r>
            <a:endParaRPr lang="en-US" sz="1800">
              <a:solidFill>
                <a:schemeClr val="tx1"/>
              </a:solidFill>
              <a:cs typeface="Arial"/>
            </a:endParaRPr>
          </a:p>
        </p:txBody>
      </p:sp>
      <p:sp>
        <p:nvSpPr>
          <p:cNvPr id="14" name="Rectangle: Rounded Corners 13">
            <a:extLst>
              <a:ext uri="{FF2B5EF4-FFF2-40B4-BE49-F238E27FC236}">
                <a16:creationId xmlns:a16="http://schemas.microsoft.com/office/drawing/2014/main" id="{1576D6B6-A8F4-2F0D-A41D-1CC333630FB6}"/>
              </a:ext>
            </a:extLst>
          </p:cNvPr>
          <p:cNvSpPr/>
          <p:nvPr/>
        </p:nvSpPr>
        <p:spPr>
          <a:xfrm>
            <a:off x="5916168" y="3389142"/>
            <a:ext cx="5011225" cy="890426"/>
          </a:xfrm>
          <a:prstGeom prst="roundRect">
            <a:avLst/>
          </a:prstGeom>
          <a:solidFill>
            <a:srgbClr val="EDDCD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800">
                <a:solidFill>
                  <a:schemeClr val="tx1"/>
                </a:solidFill>
              </a:rPr>
              <a:t>Our facial expression indicate</a:t>
            </a:r>
            <a:r>
              <a:rPr lang="en-AU" sz="1800" baseline="0">
                <a:solidFill>
                  <a:schemeClr val="tx1"/>
                </a:solidFill>
              </a:rPr>
              <a:t>...</a:t>
            </a:r>
            <a:r>
              <a:rPr lang="en-AU" sz="1800">
                <a:solidFill>
                  <a:schemeClr val="tx1"/>
                </a:solidFill>
                <a:ea typeface="Arial"/>
                <a:cs typeface="Arial"/>
              </a:rPr>
              <a:t>​</a:t>
            </a:r>
            <a:endParaRPr lang="en-AU" sz="3200">
              <a:solidFill>
                <a:schemeClr val="tx1"/>
              </a:solidFill>
              <a:cs typeface="Arial"/>
            </a:endParaRPr>
          </a:p>
        </p:txBody>
      </p:sp>
      <p:sp>
        <p:nvSpPr>
          <p:cNvPr id="15" name="Rectangle: Rounded Corners 14">
            <a:extLst>
              <a:ext uri="{FF2B5EF4-FFF2-40B4-BE49-F238E27FC236}">
                <a16:creationId xmlns:a16="http://schemas.microsoft.com/office/drawing/2014/main" id="{4CD5C50E-3E0B-A09E-B8AE-E8A8EB7FFF72}"/>
              </a:ext>
            </a:extLst>
          </p:cNvPr>
          <p:cNvSpPr/>
          <p:nvPr/>
        </p:nvSpPr>
        <p:spPr>
          <a:xfrm>
            <a:off x="5916167" y="4756833"/>
            <a:ext cx="3877994" cy="890426"/>
          </a:xfrm>
          <a:prstGeom prst="roundRect">
            <a:avLst/>
          </a:prstGeom>
          <a:solidFill>
            <a:srgbClr val="EDDCD2"/>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AU" sz="1800">
                <a:solidFill>
                  <a:srgbClr val="22272B"/>
                </a:solidFill>
                <a:cs typeface="Arial"/>
              </a:rPr>
              <a:t>Our use of space reveals...</a:t>
            </a:r>
            <a:r>
              <a:rPr lang="en-AU" sz="1800">
                <a:cs typeface="Arial"/>
              </a:rPr>
              <a:t> </a:t>
            </a:r>
            <a:endParaRPr lang="en-AU" sz="1800">
              <a:solidFill>
                <a:srgbClr val="000000"/>
              </a:solidFill>
              <a:cs typeface="Arial"/>
            </a:endParaRPr>
          </a:p>
        </p:txBody>
      </p:sp>
      <p:pic>
        <p:nvPicPr>
          <p:cNvPr id="72" name="Picture 71">
            <a:extLst>
              <a:ext uri="{FF2B5EF4-FFF2-40B4-BE49-F238E27FC236}">
                <a16:creationId xmlns:a16="http://schemas.microsoft.com/office/drawing/2014/main" id="{6923D1DD-C2F2-087E-B6BA-C02392B6FEA3}"/>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165291" y="5209541"/>
            <a:ext cx="2539054" cy="1488434"/>
          </a:xfrm>
          <a:prstGeom prst="rect">
            <a:avLst/>
          </a:prstGeom>
        </p:spPr>
      </p:pic>
      <p:sp>
        <p:nvSpPr>
          <p:cNvPr id="3" name="Slide Number Placeholder 2">
            <a:extLst>
              <a:ext uri="{FF2B5EF4-FFF2-40B4-BE49-F238E27FC236}">
                <a16:creationId xmlns:a16="http://schemas.microsoft.com/office/drawing/2014/main" id="{828358B9-550A-559A-30EB-A70D4CD95700}"/>
              </a:ext>
              <a:ext uri="{C183D7F6-B498-43B3-948B-1728B52AA6E4}">
                <adec:decorative xmlns:adec="http://schemas.microsoft.com/office/drawing/2017/decorative" val="1"/>
              </a:ext>
            </a:extLst>
          </p:cNvPr>
          <p:cNvSpPr>
            <a:spLocks noGrp="1"/>
          </p:cNvSpPr>
          <p:nvPr>
            <p:ph type="sldNum" sz="quarter" idx="12"/>
          </p:nvPr>
        </p:nvSpPr>
        <p:spPr/>
        <p:txBody>
          <a:bodyPr/>
          <a:lstStyle/>
          <a:p>
            <a:pPr marL="0" marR="0" lvl="0" indent="0" algn="r" defTabSz="609585" rtl="0" eaLnBrk="1" fontAlgn="auto" latinLnBrk="0" hangingPunct="1">
              <a:lnSpc>
                <a:spcPct val="100000"/>
              </a:lnSpc>
              <a:spcBef>
                <a:spcPts val="0"/>
              </a:spcBef>
              <a:spcAft>
                <a:spcPts val="0"/>
              </a:spcAft>
              <a:buClrTx/>
              <a:buSzTx/>
              <a:buFontTx/>
              <a:buNone/>
              <a:tabLst/>
              <a:defRPr/>
            </a:pPr>
            <a:fld id="{10A01DC5-1685-4615-8240-15192985C6A2}" type="slidenum">
              <a:rPr kumimoji="0" lang="en-AU" sz="1200" b="0" i="0" u="none" strike="noStrike" kern="1200" cap="none" spc="0" normalizeH="0" baseline="0" noProof="0" smtClean="0">
                <a:ln>
                  <a:noFill/>
                </a:ln>
                <a:solidFill>
                  <a:srgbClr val="22272B"/>
                </a:solidFill>
                <a:effectLst/>
                <a:uLnTx/>
                <a:uFillTx/>
                <a:latin typeface="Arial" panose="020B0604020202020204"/>
                <a:ea typeface="+mn-ea"/>
                <a:cs typeface="+mn-cs"/>
              </a:rPr>
              <a:pPr marL="0" marR="0" lvl="0" indent="0" algn="r" defTabSz="609585" rtl="0" eaLnBrk="1" fontAlgn="auto" latinLnBrk="0" hangingPunct="1">
                <a:lnSpc>
                  <a:spcPct val="100000"/>
                </a:lnSpc>
                <a:spcBef>
                  <a:spcPts val="0"/>
                </a:spcBef>
                <a:spcAft>
                  <a:spcPts val="0"/>
                </a:spcAft>
                <a:buClrTx/>
                <a:buSzTx/>
                <a:buFontTx/>
                <a:buNone/>
                <a:tabLst/>
                <a:defRPr/>
              </a:pPr>
              <a:t>9</a:t>
            </a:fld>
            <a:endParaRPr kumimoji="0" lang="en-AU" sz="1200" b="0" i="0" u="none" strike="noStrike" kern="1200" cap="none" spc="0" normalizeH="0" baseline="0" noProof="0">
              <a:ln>
                <a:noFill/>
              </a:ln>
              <a:solidFill>
                <a:srgbClr val="22272B"/>
              </a:solidFill>
              <a:effectLst/>
              <a:uLnTx/>
              <a:uFillTx/>
              <a:latin typeface="Arial" panose="020B0604020202020204"/>
              <a:ea typeface="+mn-ea"/>
              <a:cs typeface="+mn-cs"/>
            </a:endParaRPr>
          </a:p>
        </p:txBody>
      </p:sp>
    </p:spTree>
    <p:extLst>
      <p:ext uri="{BB962C8B-B14F-4D97-AF65-F5344CB8AC3E}">
        <p14:creationId xmlns:p14="http://schemas.microsoft.com/office/powerpoint/2010/main" val="3670340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1_NSWG Corporate">
  <a:themeElements>
    <a:clrScheme name="Custom 14">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146CFD"/>
      </a:hlink>
      <a:folHlink>
        <a:srgbClr val="146CF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student-facing-secondary-template-2025-v2" id="{99F003DF-8232-8143-89A4-6040FEB636AB}" vid="{7C8CAE53-5C2F-0E42-AA60-E2459FA830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Readytopublish xmlns="95386ad3-46d6-4eb6-bbc1-9b19b13a5756">false</Readytopublish>
    <Migrated xmlns="95386ad3-46d6-4eb6-bbc1-9b19b13a5756">true</Migrated>
    <Description2 xmlns="95386ad3-46d6-4eb6-bbc1-9b19b13a5756" xsi:nil="true"/>
    <SharedWithUsers xmlns="9191b990-ddf9-46cb-8ffe-20db9d3a58aa">
      <UserInfo>
        <DisplayName/>
        <AccountId xsi:nil="true"/>
        <AccountType/>
      </UserInfo>
    </SharedWithUsers>
    <lcf76f155ced4ddcb4097134ff3c332f xmlns="95386ad3-46d6-4eb6-bbc1-9b19b13a5756">
      <Terms xmlns="http://schemas.microsoft.com/office/infopath/2007/PartnerControls"/>
    </lcf76f155ced4ddcb4097134ff3c332f>
    <TaxCatchAll xmlns="9191b990-ddf9-46cb-8ffe-20db9d3a58aa" xsi:nil="true"/>
    <InDAM xmlns="95386ad3-46d6-4eb6-bbc1-9b19b13a5756">false</InDAM>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A1D8124FFB2A1438B815462E05615AB" ma:contentTypeVersion="26" ma:contentTypeDescription="Create a new document." ma:contentTypeScope="" ma:versionID="7cb0b11152a3c969d12f475c424a3b6d">
  <xsd:schema xmlns:xsd="http://www.w3.org/2001/XMLSchema" xmlns:xs="http://www.w3.org/2001/XMLSchema" xmlns:p="http://schemas.microsoft.com/office/2006/metadata/properties" xmlns:ns2="95386ad3-46d6-4eb6-bbc1-9b19b13a5756" xmlns:ns3="9191b990-ddf9-46cb-8ffe-20db9d3a58aa" targetNamespace="http://schemas.microsoft.com/office/2006/metadata/properties" ma:root="true" ma:fieldsID="e73936c6d6eb0e273fb7b7b26ec1bc31" ns2:_="" ns3:_="">
    <xsd:import namespace="95386ad3-46d6-4eb6-bbc1-9b19b13a5756"/>
    <xsd:import namespace="9191b990-ddf9-46cb-8ffe-20db9d3a58a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lcf76f155ced4ddcb4097134ff3c332f" minOccurs="0"/>
                <xsd:element ref="ns3:TaxCatchAll" minOccurs="0"/>
                <xsd:element ref="ns2:InDAM" minOccurs="0"/>
                <xsd:element ref="ns2:Readytopublish" minOccurs="0"/>
                <xsd:element ref="ns2:MediaServiceObjectDetectorVersions" minOccurs="0"/>
                <xsd:element ref="ns2:MediaServiceSearchProperties" minOccurs="0"/>
                <xsd:element ref="ns2:Migrated" minOccurs="0"/>
                <xsd:element ref="ns2:Description2"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386ad3-46d6-4eb6-bbc1-9b19b13a575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InDAM" ma:index="24" nillable="true" ma:displayName="In DAM" ma:default="0" ma:format="Dropdown" ma:internalName="InDAM">
      <xsd:simpleType>
        <xsd:restriction base="dms:Boolean"/>
      </xsd:simpleType>
    </xsd:element>
    <xsd:element name="Readytopublish" ma:index="25" nillable="true" ma:displayName="Ready to publish" ma:default="0" ma:format="Dropdown" ma:internalName="Readytopublish">
      <xsd:simpleType>
        <xsd:restriction base="dms:Boolea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igrated" ma:index="28" nillable="true" ma:displayName="Migrated" ma:default="1" ma:format="Dropdown" ma:internalName="Migrated">
      <xsd:simpleType>
        <xsd:restriction base="dms:Boolean"/>
      </xsd:simpleType>
    </xsd:element>
    <xsd:element name="Description2" ma:index="29" nillable="true" ma:displayName="Description" ma:format="Dropdown" ma:internalName="Description2">
      <xsd:simpleType>
        <xsd:restriction base="dms:Note">
          <xsd:maxLength value="255"/>
        </xsd:restriction>
      </xsd:simpleType>
    </xsd:element>
    <xsd:element name="MediaServiceBillingMetadata" ma:index="3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191b990-ddf9-46cb-8ffe-20db9d3a58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e063c910-61e7-482c-9a48-4fe9d05e06db}" ma:internalName="TaxCatchAll" ma:showField="CatchAllData" ma:web="9191b990-ddf9-46cb-8ffe-20db9d3a58a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7ADE77A-B60D-444E-B734-5F2F346AE51E}">
  <ds:schemaRefs>
    <ds:schemaRef ds:uri="http://schemas.microsoft.com/office/infopath/2007/PartnerControls"/>
    <ds:schemaRef ds:uri="http://www.w3.org/XML/1998/namespace"/>
    <ds:schemaRef ds:uri="95386ad3-46d6-4eb6-bbc1-9b19b13a5756"/>
    <ds:schemaRef ds:uri="http://schemas.microsoft.com/office/2006/documentManagement/types"/>
    <ds:schemaRef ds:uri="http://purl.org/dc/dcmitype/"/>
    <ds:schemaRef ds:uri="http://purl.org/dc/elements/1.1/"/>
    <ds:schemaRef ds:uri="9191b990-ddf9-46cb-8ffe-20db9d3a58aa"/>
    <ds:schemaRef ds:uri="http://schemas.openxmlformats.org/package/2006/metadata/core-properties"/>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ACE35307-F5DF-4575-BD12-92B6E1853C1D}">
  <ds:schemaRefs>
    <ds:schemaRef ds:uri="http://schemas.microsoft.com/sharepoint/v3/contenttype/forms"/>
  </ds:schemaRefs>
</ds:datastoreItem>
</file>

<file path=customXml/itemProps3.xml><?xml version="1.0" encoding="utf-8"?>
<ds:datastoreItem xmlns:ds="http://schemas.openxmlformats.org/officeDocument/2006/customXml" ds:itemID="{24D9C76A-37D3-4A8E-9149-77E91EB2BA5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386ad3-46d6-4eb6-bbc1-9b19b13a5756"/>
    <ds:schemaRef ds:uri="9191b990-ddf9-46cb-8ffe-20db9d3a5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clbl:label id="{b603dfd7-d93a-4381-a340-2995d8282205}" enabled="1" method="Standard" siteId="{05a0e69a-418a-47c1-9c25-9387261bf991}" removed="0"/>
</clbl:labelList>
</file>

<file path=docProps/app.xml><?xml version="1.0" encoding="utf-8"?>
<Properties xmlns="http://schemas.openxmlformats.org/officeDocument/2006/extended-properties" xmlns:vt="http://schemas.openxmlformats.org/officeDocument/2006/docPropsVTypes">
  <Template>Finidng voice student-facing-secondary-2025</Template>
  <TotalTime>2</TotalTime>
  <Words>2443</Words>
  <Application>Microsoft Office PowerPoint</Application>
  <PresentationFormat>Widescreen</PresentationFormat>
  <Paragraphs>341</Paragraphs>
  <Slides>36</Slides>
  <Notes>26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36</vt:i4>
      </vt:variant>
    </vt:vector>
  </HeadingPairs>
  <TitlesOfParts>
    <vt:vector size="40" baseType="lpstr">
      <vt:lpstr>Arial</vt:lpstr>
      <vt:lpstr>Times New Roman</vt:lpstr>
      <vt:lpstr>Public Sans</vt:lpstr>
      <vt:lpstr>1_NSWG Corporate</vt:lpstr>
      <vt:lpstr>Instructions for use (1)</vt:lpstr>
      <vt:lpstr>Instructions for use (2)</vt:lpstr>
      <vt:lpstr>Playwright’s journal – writing prompts and documentation of process</vt:lpstr>
      <vt:lpstr>Designing our playwright’s journal</vt:lpstr>
      <vt:lpstr>Writing prompt response (1)</vt:lpstr>
      <vt:lpstr>Ethical protocols gallery walk</vt:lpstr>
      <vt:lpstr>Writing prompt response (2)</vt:lpstr>
      <vt:lpstr>Shaping characters</vt:lpstr>
      <vt:lpstr>Shaping the dramatic through-line</vt:lpstr>
      <vt:lpstr>Shaping image</vt:lpstr>
      <vt:lpstr>Speaking to the audience</vt:lpstr>
      <vt:lpstr>Ethical Protocols</vt:lpstr>
      <vt:lpstr>Illuminating the lighthouse</vt:lpstr>
      <vt:lpstr>Breaking the wall</vt:lpstr>
      <vt:lpstr>Shifting styles</vt:lpstr>
      <vt:lpstr>Writing prompt response (3)</vt:lpstr>
      <vt:lpstr>Writing prompt response (4)</vt:lpstr>
      <vt:lpstr>Scaling tension</vt:lpstr>
      <vt:lpstr>Directing the unspoken</vt:lpstr>
      <vt:lpstr>Creating setting through sound</vt:lpstr>
      <vt:lpstr>Writing prompt response</vt:lpstr>
      <vt:lpstr>Elevator pitch reflection</vt:lpstr>
      <vt:lpstr>Performer</vt:lpstr>
      <vt:lpstr>Director</vt:lpstr>
      <vt:lpstr>Designer</vt:lpstr>
      <vt:lpstr>Audience</vt:lpstr>
      <vt:lpstr>Part B – individual response prompt 1</vt:lpstr>
      <vt:lpstr>Part B – individual response 1</vt:lpstr>
      <vt:lpstr>Part B – individual response 2 (1)</vt:lpstr>
      <vt:lpstr>Part B – individual response 2 (2)</vt:lpstr>
      <vt:lpstr>Part B – individual response 3 (1)</vt:lpstr>
      <vt:lpstr>Part B – individual response 3 (2)</vt:lpstr>
      <vt:lpstr>Part B – individual response 4 (1)</vt:lpstr>
      <vt:lpstr>Part B – written response 4 (2)</vt:lpstr>
      <vt:lpstr>References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Playwright’s journal – writing prompts and documentation of process, Year 10</dc:title>
  <dc:creator>NSW Department of Education</dc:creator>
  <cp:keywords>Drama; Stage 5; Year 10; Finding Voice; Playwright; Journal</cp:keywords>
  <dcterms:created xsi:type="dcterms:W3CDTF">2026-05-26T22:36:11Z</dcterms:created>
  <dcterms:modified xsi:type="dcterms:W3CDTF">2026-06-17T23:10:44Z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8084200.00000000</vt:lpwstr>
  </property>
  <property fmtid="{D5CDD505-2E9C-101B-9397-08002B2CF9AE}" pid="3" name="xd_ProgID">
    <vt:lpwstr/>
  </property>
  <property fmtid="{D5CDD505-2E9C-101B-9397-08002B2CF9AE}" pid="4" name="MediaServiceImageTags">
    <vt:lpwstr/>
  </property>
  <property fmtid="{D5CDD505-2E9C-101B-9397-08002B2CF9AE}" pid="5" name="MSIP_Label_b603dfd7-d93a-4381-a340-2995d8282205_Enabled">
    <vt:lpwstr>true</vt:lpwstr>
  </property>
  <property fmtid="{D5CDD505-2E9C-101B-9397-08002B2CF9AE}" pid="6" name="ContentTypeId">
    <vt:lpwstr>0x0101004A1D8124FFB2A1438B815462E05615AB</vt:lpwstr>
  </property>
  <property fmtid="{D5CDD505-2E9C-101B-9397-08002B2CF9AE}" pid="7" name="MSIP_Label_b603dfd7-d93a-4381-a340-2995d8282205_ContentBits">
    <vt:lpwstr>0</vt:lpwstr>
  </property>
  <property fmtid="{D5CDD505-2E9C-101B-9397-08002B2CF9AE}" pid="8" name="ComplianceAssetId">
    <vt:lpwstr/>
  </property>
  <property fmtid="{D5CDD505-2E9C-101B-9397-08002B2CF9AE}" pid="9" name="TemplateUrl">
    <vt:lpwstr/>
  </property>
  <property fmtid="{D5CDD505-2E9C-101B-9397-08002B2CF9AE}" pid="10" name="MSIP_Label_b603dfd7-d93a-4381-a340-2995d8282205_SetDate">
    <vt:lpwstr>2024-07-31T04:44:31Z</vt:lpwstr>
  </property>
  <property fmtid="{D5CDD505-2E9C-101B-9397-08002B2CF9AE}" pid="11" name="MSIP_Label_b603dfd7-d93a-4381-a340-2995d8282205_Name">
    <vt:lpwstr>OFFICIAL</vt:lpwstr>
  </property>
  <property fmtid="{D5CDD505-2E9C-101B-9397-08002B2CF9AE}" pid="12" name="_ExtendedDescription">
    <vt:lpwstr/>
  </property>
  <property fmtid="{D5CDD505-2E9C-101B-9397-08002B2CF9AE}" pid="13" name="MSIP_Label_b603dfd7-d93a-4381-a340-2995d8282205_SiteId">
    <vt:lpwstr>05a0e69a-418a-47c1-9c25-9387261bf991</vt:lpwstr>
  </property>
  <property fmtid="{D5CDD505-2E9C-101B-9397-08002B2CF9AE}" pid="14" name="MSIP_Label_b603dfd7-d93a-4381-a340-2995d8282205_Method">
    <vt:lpwstr>Standard</vt:lpwstr>
  </property>
  <property fmtid="{D5CDD505-2E9C-101B-9397-08002B2CF9AE}" pid="15" name="TriggerFlowInfo">
    <vt:lpwstr/>
  </property>
  <property fmtid="{D5CDD505-2E9C-101B-9397-08002B2CF9AE}" pid="16" name="xd_Signature">
    <vt:lpwstr/>
  </property>
  <property fmtid="{D5CDD505-2E9C-101B-9397-08002B2CF9AE}" pid="17" name="MSIP_Label_b603dfd7-d93a-4381-a340-2995d8282205_ActionId">
    <vt:lpwstr>86cc9e70-6da9-4653-95a8-be9aa2ad5056</vt:lpwstr>
  </property>
</Properties>
</file>