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4"/>
  </p:sldMasterIdLst>
  <p:notesMasterIdLst>
    <p:notesMasterId r:id="rId89"/>
  </p:notesMasterIdLst>
  <p:handoutMasterIdLst>
    <p:handoutMasterId r:id="rId90"/>
  </p:handoutMasterIdLst>
  <p:sldIdLst>
    <p:sldId id="26381" r:id="rId5"/>
    <p:sldId id="26505" r:id="rId6"/>
    <p:sldId id="26393" r:id="rId7"/>
    <p:sldId id="2147479706" r:id="rId8"/>
    <p:sldId id="271" r:id="rId9"/>
    <p:sldId id="26383" r:id="rId10"/>
    <p:sldId id="289" r:id="rId11"/>
    <p:sldId id="26509" r:id="rId12"/>
    <p:sldId id="26601" r:id="rId13"/>
    <p:sldId id="26602" r:id="rId14"/>
    <p:sldId id="26510" r:id="rId15"/>
    <p:sldId id="26594" r:id="rId16"/>
    <p:sldId id="26716" r:id="rId17"/>
    <p:sldId id="26717" r:id="rId18"/>
    <p:sldId id="26595" r:id="rId19"/>
    <p:sldId id="26596" r:id="rId20"/>
    <p:sldId id="26616" r:id="rId21"/>
    <p:sldId id="2147479709" r:id="rId22"/>
    <p:sldId id="26618" r:id="rId23"/>
    <p:sldId id="26673" r:id="rId24"/>
    <p:sldId id="26619" r:id="rId25"/>
    <p:sldId id="26674" r:id="rId26"/>
    <p:sldId id="26615" r:id="rId27"/>
    <p:sldId id="26600" r:id="rId28"/>
    <p:sldId id="26676" r:id="rId29"/>
    <p:sldId id="26718" r:id="rId30"/>
    <p:sldId id="26675" r:id="rId31"/>
    <p:sldId id="26678" r:id="rId32"/>
    <p:sldId id="26719" r:id="rId33"/>
    <p:sldId id="26677" r:id="rId34"/>
    <p:sldId id="26685" r:id="rId35"/>
    <p:sldId id="26680" r:id="rId36"/>
    <p:sldId id="26679" r:id="rId37"/>
    <p:sldId id="26720" r:id="rId38"/>
    <p:sldId id="26681" r:id="rId39"/>
    <p:sldId id="26682" r:id="rId40"/>
    <p:sldId id="26702" r:id="rId41"/>
    <p:sldId id="26684" r:id="rId42"/>
    <p:sldId id="26686" r:id="rId43"/>
    <p:sldId id="26688" r:id="rId44"/>
    <p:sldId id="26689" r:id="rId45"/>
    <p:sldId id="26690" r:id="rId46"/>
    <p:sldId id="26691" r:id="rId47"/>
    <p:sldId id="26692" r:id="rId48"/>
    <p:sldId id="26693" r:id="rId49"/>
    <p:sldId id="26695" r:id="rId50"/>
    <p:sldId id="26597" r:id="rId51"/>
    <p:sldId id="26730" r:id="rId52"/>
    <p:sldId id="26698" r:id="rId53"/>
    <p:sldId id="26739" r:id="rId54"/>
    <p:sldId id="26740" r:id="rId55"/>
    <p:sldId id="26741" r:id="rId56"/>
    <p:sldId id="26696" r:id="rId57"/>
    <p:sldId id="26697" r:id="rId58"/>
    <p:sldId id="26699" r:id="rId59"/>
    <p:sldId id="26701" r:id="rId60"/>
    <p:sldId id="26703" r:id="rId61"/>
    <p:sldId id="26705" r:id="rId62"/>
    <p:sldId id="26706" r:id="rId63"/>
    <p:sldId id="26708" r:id="rId64"/>
    <p:sldId id="26714" r:id="rId65"/>
    <p:sldId id="26709" r:id="rId66"/>
    <p:sldId id="26710" r:id="rId67"/>
    <p:sldId id="26737" r:id="rId68"/>
    <p:sldId id="26711" r:id="rId69"/>
    <p:sldId id="26712" r:id="rId70"/>
    <p:sldId id="26713" r:id="rId71"/>
    <p:sldId id="26715" r:id="rId72"/>
    <p:sldId id="26700" r:id="rId73"/>
    <p:sldId id="26736" r:id="rId74"/>
    <p:sldId id="2147479708" r:id="rId75"/>
    <p:sldId id="26723" r:id="rId76"/>
    <p:sldId id="26722" r:id="rId77"/>
    <p:sldId id="2147479707" r:id="rId78"/>
    <p:sldId id="26727" r:id="rId79"/>
    <p:sldId id="26726" r:id="rId80"/>
    <p:sldId id="26728" r:id="rId81"/>
    <p:sldId id="26729" r:id="rId82"/>
    <p:sldId id="2147479710" r:id="rId83"/>
    <p:sldId id="2147479711" r:id="rId84"/>
    <p:sldId id="26738" r:id="rId85"/>
    <p:sldId id="360" r:id="rId86"/>
    <p:sldId id="26568" r:id="rId87"/>
    <p:sldId id="361" r:id="rId88"/>
  </p:sldIdLst>
  <p:sldSz cx="12192000" cy="6858000"/>
  <p:notesSz cx="6858000" cy="9144000"/>
  <p:embeddedFontLst>
    <p:embeddedFont>
      <p:font typeface="Public Sans" pitchFamily="2" charset="0"/>
      <p:regular r:id="rId91"/>
      <p:bold r:id="rId92"/>
      <p:italic r:id="rId93"/>
      <p:boldItalic r:id="rId94"/>
    </p:embeddedFont>
  </p:embeddedFontLst>
  <p:defaultTex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defaultTextStyle>
  <p:extLst>
    <p:ext uri="{521415D9-36F7-43E2-AB2F-B90AF26B5E84}">
      <p14:sectionLst xmlns:p14="http://schemas.microsoft.com/office/powerpoint/2010/main">
        <p14:section name="Instructions for teachers" id="{E2540145-C446-48E2-9140-9B215E91A42D}">
          <p14:sldIdLst>
            <p14:sldId id="26381"/>
          </p14:sldIdLst>
        </p14:section>
        <p14:section name="Slide templates" id="{D5A8010D-981F-43AA-A0D6-182EC53CAA84}">
          <p14:sldIdLst>
            <p14:sldId id="26505"/>
            <p14:sldId id="26393"/>
            <p14:sldId id="2147479706"/>
            <p14:sldId id="271"/>
            <p14:sldId id="26383"/>
            <p14:sldId id="289"/>
            <p14:sldId id="26509"/>
            <p14:sldId id="26601"/>
            <p14:sldId id="26602"/>
            <p14:sldId id="26510"/>
            <p14:sldId id="26594"/>
            <p14:sldId id="26716"/>
            <p14:sldId id="26717"/>
            <p14:sldId id="26595"/>
            <p14:sldId id="26596"/>
            <p14:sldId id="26616"/>
            <p14:sldId id="2147479709"/>
            <p14:sldId id="26618"/>
            <p14:sldId id="26673"/>
            <p14:sldId id="26619"/>
            <p14:sldId id="26674"/>
            <p14:sldId id="26615"/>
            <p14:sldId id="26600"/>
            <p14:sldId id="26676"/>
            <p14:sldId id="26718"/>
            <p14:sldId id="26675"/>
            <p14:sldId id="26678"/>
            <p14:sldId id="26719"/>
            <p14:sldId id="26677"/>
            <p14:sldId id="26685"/>
            <p14:sldId id="26680"/>
            <p14:sldId id="26679"/>
            <p14:sldId id="26720"/>
            <p14:sldId id="26681"/>
            <p14:sldId id="26682"/>
            <p14:sldId id="26702"/>
            <p14:sldId id="26684"/>
            <p14:sldId id="26686"/>
            <p14:sldId id="26688"/>
            <p14:sldId id="26689"/>
            <p14:sldId id="26690"/>
            <p14:sldId id="26691"/>
            <p14:sldId id="26692"/>
            <p14:sldId id="26693"/>
            <p14:sldId id="26695"/>
            <p14:sldId id="26597"/>
            <p14:sldId id="26730"/>
            <p14:sldId id="26698"/>
            <p14:sldId id="26739"/>
            <p14:sldId id="26740"/>
            <p14:sldId id="26741"/>
            <p14:sldId id="26696"/>
            <p14:sldId id="26697"/>
            <p14:sldId id="26699"/>
            <p14:sldId id="26701"/>
            <p14:sldId id="26703"/>
            <p14:sldId id="26705"/>
            <p14:sldId id="26706"/>
            <p14:sldId id="26708"/>
            <p14:sldId id="26714"/>
            <p14:sldId id="26709"/>
            <p14:sldId id="26710"/>
            <p14:sldId id="26737"/>
            <p14:sldId id="26711"/>
            <p14:sldId id="26712"/>
            <p14:sldId id="26713"/>
            <p14:sldId id="26715"/>
            <p14:sldId id="26700"/>
            <p14:sldId id="26736"/>
            <p14:sldId id="2147479708"/>
            <p14:sldId id="26723"/>
            <p14:sldId id="26722"/>
            <p14:sldId id="2147479707"/>
            <p14:sldId id="26727"/>
            <p14:sldId id="26726"/>
            <p14:sldId id="26728"/>
            <p14:sldId id="26729"/>
            <p14:sldId id="2147479710"/>
            <p14:sldId id="2147479711"/>
            <p14:sldId id="26738"/>
            <p14:sldId id="360"/>
            <p14:sldId id="26568"/>
            <p14:sldId id="361"/>
          </p14:sldIdLst>
        </p14:section>
      </p14:sectionLst>
    </p:ex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706A1F2D-2600-876A-2850-DD6CED9BFF10}" name="Bianca Thomson" initials="" userId="S::Bianca.Thomson6@det.nsw.edu.au::ed7b3ddb-5198-49de-a89f-515da0221def" providerId="AD"/>
  <p188:author id="{A915DE50-4DC1-CB0C-4435-52B2CE33BE21}" name="Brooke Barty (Brooke Barty)" initials="BB" userId="S::Brooke.Barty2@det.nsw.edu.au::8e309470-64ba-4470-8ffe-d57881da699d" providerId="AD"/>
  <p188:author id="{D7E86765-E1A4-943D-4042-1FDDCF520291}" name="Jarrad Cox" initials="JC" userId="S::jarrad.cox1@det.nsw.edu.au::3104b8a7-3f47-4556-be5b-b2639acb501b" providerId="AD"/>
  <p188:author id="{F284AE76-0A9B-41EA-6D45-A9FE15EFD880}" name="Carla Haberecht" initials="CH" userId="S::Carla.Haberecht@det.nsw.edu.au::1c370b2b-06ed-4248-a6db-6d20cf9424de" providerId="AD"/>
  <p188:author id="{CEB87279-0F86-5C5C-D4CD-07E8FF92D890}" name="Jane McDavitt" initials="JM" userId="S::Jane.Martin14@det.nsw.edu.au::4e2ed728-ef27-4d1e-9fb3-27f2c6f23b7b" providerId="AD"/>
  <p188:author id="{FDF92296-B6C7-E02B-2795-5A083C7AA4C9}" name="Nicole Theodoridis" initials="NT" userId="S::Nicole.Theodoridis@det.nsw.edu.au::3c1578d5-442e-40f3-9271-8f84348c6088" providerId="AD"/>
  <p188:author id="{34DFAFDB-12B0-9B36-C5FA-A52A941602DD}" name="Dominique Higgins" initials="DH" userId="S::dominique.higgins@det.nsw.edu.au::0de33208-2a77-4a5c-8dfd-51a650c169c1" providerId="AD"/>
  <p188:author id="{E01E41E9-2EB3-2CEA-7F62-566CC93C56C6}" name="Alex Papasavvas" initials="AP" userId="S::Alexander.Papasavvas@det.nsw.edu.au::23500b9d-e8c9-4b05-b51e-1cddf5f5d7ab" providerId="AD"/>
  <p188:author id="{42C0F0FB-B4C2-4274-0CA1-A64C7F1DACA0}" name="Sarah Pacey" initials="SP" userId="S::Sarah.Pacey2@det.nsw.edu.au::4280ed20-4c42-4a59-8e7f-58f2f52d236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BDFF"/>
    <a:srgbClr val="CC99FF"/>
    <a:srgbClr val="FF33CC"/>
    <a:srgbClr val="FFE6EA"/>
    <a:srgbClr val="CCFF33"/>
    <a:srgbClr val="E2AC00"/>
    <a:srgbClr val="FFFF00"/>
    <a:srgbClr val="004000"/>
    <a:srgbClr val="00AA45"/>
    <a:srgbClr val="A8ED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B8C3F6-21C6-4331-8211-FA9DF23568A9}" v="1" dt="2025-11-12T00:27:41.562"/>
  </p1510:revLst>
</p1510:revInfo>
</file>

<file path=ppt/tableStyles.xml><?xml version="1.0" encoding="utf-8"?>
<a:tblStyleLst xmlns:a="http://schemas.openxmlformats.org/drawingml/2006/main" def="{5A111915-BE36-4E01-A7E5-04B1672EAD3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7" d="100"/>
          <a:sy n="147" d="100"/>
        </p:scale>
        <p:origin x="774" y="108"/>
      </p:cViewPr>
      <p:guideLst>
        <p:guide orient="horz" pos="2160"/>
        <p:guide pos="3863"/>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notesMaster" Target="notesMasters/notesMaster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handoutMaster" Target="handoutMasters/handoutMaster1.xml"/><Relationship Id="rId95" Type="http://schemas.openxmlformats.org/officeDocument/2006/relationships/presProps" Target="pres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font" Target="fonts/font1.fntdata"/><Relationship Id="rId9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font" Target="fonts/font4.fntdata"/><Relationship Id="rId99" Type="http://schemas.microsoft.com/office/2016/11/relationships/changesInfo" Target="changesInfos/changesInfo1.xml"/><Relationship Id="rId10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font" Target="fonts/font2.fntdata"/><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font" Target="fonts/font3.fntdata"/><Relationship Id="rId98" Type="http://schemas.openxmlformats.org/officeDocument/2006/relationships/tableStyles" Target="tableStyle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cDavitt" userId="4e2ed728-ef27-4d1e-9fb3-27f2c6f23b7b" providerId="ADAL" clId="{6F69ECF6-FEFA-47AD-BC58-8BA76A4EDF63}"/>
    <pc:docChg chg="sldOrd">
      <pc:chgData name="Jane McDavitt" userId="4e2ed728-ef27-4d1e-9fb3-27f2c6f23b7b" providerId="ADAL" clId="{6F69ECF6-FEFA-47AD-BC58-8BA76A4EDF63}" dt="2025-10-06T23:08:21.336" v="0" actId="20578"/>
      <pc:docMkLst>
        <pc:docMk/>
      </pc:docMkLst>
      <pc:sldChg chg="ord">
        <pc:chgData name="Jane McDavitt" userId="4e2ed728-ef27-4d1e-9fb3-27f2c6f23b7b" providerId="ADAL" clId="{6F69ECF6-FEFA-47AD-BC58-8BA76A4EDF63}" dt="2025-10-06T23:08:21.336" v="0" actId="20578"/>
        <pc:sldMkLst>
          <pc:docMk/>
          <pc:sldMk cId="81809744" sldId="26510"/>
        </pc:sldMkLst>
      </pc:sldChg>
    </pc:docChg>
  </pc:docChgLst>
  <pc:docChgLst>
    <pc:chgData name="Alex Papasavvas" userId="23500b9d-e8c9-4b05-b51e-1cddf5f5d7ab" providerId="ADAL" clId="{6DEA9031-418C-4CA0-9C61-D7CF887FA433}"/>
    <pc:docChg chg="undo custSel modSld sldOrd">
      <pc:chgData name="Alex Papasavvas" userId="23500b9d-e8c9-4b05-b51e-1cddf5f5d7ab" providerId="ADAL" clId="{6DEA9031-418C-4CA0-9C61-D7CF887FA433}" dt="2025-10-03T01:15:08.071" v="2869" actId="20577"/>
      <pc:docMkLst>
        <pc:docMk/>
      </pc:docMkLst>
      <pc:sldChg chg="modNotesTx">
        <pc:chgData name="Alex Papasavvas" userId="23500b9d-e8c9-4b05-b51e-1cddf5f5d7ab" providerId="ADAL" clId="{6DEA9031-418C-4CA0-9C61-D7CF887FA433}" dt="2025-10-01T02:10:18.806" v="89" actId="20577"/>
        <pc:sldMkLst>
          <pc:docMk/>
          <pc:sldMk cId="2028193910" sldId="271"/>
        </pc:sldMkLst>
      </pc:sldChg>
      <pc:sldChg chg="modNotesTx">
        <pc:chgData name="Alex Papasavvas" userId="23500b9d-e8c9-4b05-b51e-1cddf5f5d7ab" providerId="ADAL" clId="{6DEA9031-418C-4CA0-9C61-D7CF887FA433}" dt="2025-10-03T01:15:08.071" v="2869" actId="20577"/>
        <pc:sldMkLst>
          <pc:docMk/>
          <pc:sldMk cId="2031742732" sldId="289"/>
        </pc:sldMkLst>
      </pc:sldChg>
      <pc:sldChg chg="modSp mod">
        <pc:chgData name="Alex Papasavvas" userId="23500b9d-e8c9-4b05-b51e-1cddf5f5d7ab" providerId="ADAL" clId="{6DEA9031-418C-4CA0-9C61-D7CF887FA433}" dt="2025-10-03T01:08:56.923" v="2866" actId="20577"/>
        <pc:sldMkLst>
          <pc:docMk/>
          <pc:sldMk cId="1181014578" sldId="360"/>
        </pc:sldMkLst>
      </pc:sldChg>
      <pc:sldChg chg="modSp mod">
        <pc:chgData name="Alex Papasavvas" userId="23500b9d-e8c9-4b05-b51e-1cddf5f5d7ab" providerId="ADAL" clId="{6DEA9031-418C-4CA0-9C61-D7CF887FA433}" dt="2025-10-02T04:29:48.039" v="1930" actId="20577"/>
        <pc:sldMkLst>
          <pc:docMk/>
          <pc:sldMk cId="3977060110" sldId="26381"/>
        </pc:sldMkLst>
      </pc:sldChg>
      <pc:sldChg chg="modSp mod">
        <pc:chgData name="Alex Papasavvas" userId="23500b9d-e8c9-4b05-b51e-1cddf5f5d7ab" providerId="ADAL" clId="{6DEA9031-418C-4CA0-9C61-D7CF887FA433}" dt="2025-10-01T06:20:42.708" v="99" actId="20577"/>
        <pc:sldMkLst>
          <pc:docMk/>
          <pc:sldMk cId="3648967162" sldId="26383"/>
        </pc:sldMkLst>
      </pc:sldChg>
      <pc:sldChg chg="modSp modNotesTx">
        <pc:chgData name="Alex Papasavvas" userId="23500b9d-e8c9-4b05-b51e-1cddf5f5d7ab" providerId="ADAL" clId="{6DEA9031-418C-4CA0-9C61-D7CF887FA433}" dt="2025-10-02T01:20:43.831" v="261"/>
        <pc:sldMkLst>
          <pc:docMk/>
          <pc:sldMk cId="898506405" sldId="26393"/>
        </pc:sldMkLst>
      </pc:sldChg>
      <pc:sldChg chg="modSp mod modNotesTx">
        <pc:chgData name="Alex Papasavvas" userId="23500b9d-e8c9-4b05-b51e-1cddf5f5d7ab" providerId="ADAL" clId="{6DEA9031-418C-4CA0-9C61-D7CF887FA433}" dt="2025-10-02T01:24:02.219" v="273" actId="20577"/>
        <pc:sldMkLst>
          <pc:docMk/>
          <pc:sldMk cId="2212264922" sldId="26505"/>
        </pc:sldMkLst>
      </pc:sldChg>
      <pc:sldChg chg="modSp mod modAnim">
        <pc:chgData name="Alex Papasavvas" userId="23500b9d-e8c9-4b05-b51e-1cddf5f5d7ab" providerId="ADAL" clId="{6DEA9031-418C-4CA0-9C61-D7CF887FA433}" dt="2025-10-02T01:39:37.562" v="373" actId="20577"/>
        <pc:sldMkLst>
          <pc:docMk/>
          <pc:sldMk cId="3177399601" sldId="26509"/>
        </pc:sldMkLst>
      </pc:sldChg>
      <pc:sldChg chg="addSp delSp modSp mod modNotesTx">
        <pc:chgData name="Alex Papasavvas" userId="23500b9d-e8c9-4b05-b51e-1cddf5f5d7ab" providerId="ADAL" clId="{6DEA9031-418C-4CA0-9C61-D7CF887FA433}" dt="2025-10-02T21:53:21.486" v="2447" actId="1076"/>
        <pc:sldMkLst>
          <pc:docMk/>
          <pc:sldMk cId="81809744" sldId="26510"/>
        </pc:sldMkLst>
      </pc:sldChg>
      <pc:sldChg chg="modSp mod">
        <pc:chgData name="Alex Papasavvas" userId="23500b9d-e8c9-4b05-b51e-1cddf5f5d7ab" providerId="ADAL" clId="{6DEA9031-418C-4CA0-9C61-D7CF887FA433}" dt="2025-10-03T00:57:27.485" v="2812" actId="20577"/>
        <pc:sldMkLst>
          <pc:docMk/>
          <pc:sldMk cId="1274591185" sldId="26568"/>
        </pc:sldMkLst>
      </pc:sldChg>
      <pc:sldChg chg="addSp delSp modSp mod modNotesTx">
        <pc:chgData name="Alex Papasavvas" userId="23500b9d-e8c9-4b05-b51e-1cddf5f5d7ab" providerId="ADAL" clId="{6DEA9031-418C-4CA0-9C61-D7CF887FA433}" dt="2025-10-03T00:10:57.637" v="2597"/>
        <pc:sldMkLst>
          <pc:docMk/>
          <pc:sldMk cId="3052564485" sldId="26594"/>
        </pc:sldMkLst>
      </pc:sldChg>
      <pc:sldChg chg="addSp delSp modSp mod modAnim modNotesTx">
        <pc:chgData name="Alex Papasavvas" userId="23500b9d-e8c9-4b05-b51e-1cddf5f5d7ab" providerId="ADAL" clId="{6DEA9031-418C-4CA0-9C61-D7CF887FA433}" dt="2025-10-02T02:05:30.708" v="532" actId="20577"/>
        <pc:sldMkLst>
          <pc:docMk/>
          <pc:sldMk cId="2991290775" sldId="26595"/>
        </pc:sldMkLst>
      </pc:sldChg>
      <pc:sldChg chg="modSp mod modNotesTx">
        <pc:chgData name="Alex Papasavvas" userId="23500b9d-e8c9-4b05-b51e-1cddf5f5d7ab" providerId="ADAL" clId="{6DEA9031-418C-4CA0-9C61-D7CF887FA433}" dt="2025-10-02T21:53:44.562" v="2449" actId="14100"/>
        <pc:sldMkLst>
          <pc:docMk/>
          <pc:sldMk cId="2770642118" sldId="26596"/>
        </pc:sldMkLst>
      </pc:sldChg>
      <pc:sldChg chg="addSp modSp mod modNotesTx">
        <pc:chgData name="Alex Papasavvas" userId="23500b9d-e8c9-4b05-b51e-1cddf5f5d7ab" providerId="ADAL" clId="{6DEA9031-418C-4CA0-9C61-D7CF887FA433}" dt="2025-10-02T03:57:39.721" v="1893" actId="179"/>
        <pc:sldMkLst>
          <pc:docMk/>
          <pc:sldMk cId="1334135680" sldId="26597"/>
        </pc:sldMkLst>
      </pc:sldChg>
      <pc:sldChg chg="delSp modSp mod modNotesTx">
        <pc:chgData name="Alex Papasavvas" userId="23500b9d-e8c9-4b05-b51e-1cddf5f5d7ab" providerId="ADAL" clId="{6DEA9031-418C-4CA0-9C61-D7CF887FA433}" dt="2025-10-02T02:47:07.983" v="1481" actId="6549"/>
        <pc:sldMkLst>
          <pc:docMk/>
          <pc:sldMk cId="3836771294" sldId="26600"/>
        </pc:sldMkLst>
      </pc:sldChg>
      <pc:sldChg chg="modSp mod modNotesTx">
        <pc:chgData name="Alex Papasavvas" userId="23500b9d-e8c9-4b05-b51e-1cddf5f5d7ab" providerId="ADAL" clId="{6DEA9031-418C-4CA0-9C61-D7CF887FA433}" dt="2025-10-03T01:08:43.539" v="2850" actId="20577"/>
        <pc:sldMkLst>
          <pc:docMk/>
          <pc:sldMk cId="2512601196" sldId="26601"/>
        </pc:sldMkLst>
      </pc:sldChg>
      <pc:sldChg chg="modSp mod modNotesTx">
        <pc:chgData name="Alex Papasavvas" userId="23500b9d-e8c9-4b05-b51e-1cddf5f5d7ab" providerId="ADAL" clId="{6DEA9031-418C-4CA0-9C61-D7CF887FA433}" dt="2025-10-02T01:40:22.292" v="385"/>
        <pc:sldMkLst>
          <pc:docMk/>
          <pc:sldMk cId="2234374871" sldId="26602"/>
        </pc:sldMkLst>
      </pc:sldChg>
      <pc:sldChg chg="delSp modSp mod modNotesTx">
        <pc:chgData name="Alex Papasavvas" userId="23500b9d-e8c9-4b05-b51e-1cddf5f5d7ab" providerId="ADAL" clId="{6DEA9031-418C-4CA0-9C61-D7CF887FA433}" dt="2025-10-02T02:43:24.119" v="1434" actId="20577"/>
        <pc:sldMkLst>
          <pc:docMk/>
          <pc:sldMk cId="851124339" sldId="26615"/>
        </pc:sldMkLst>
      </pc:sldChg>
      <pc:sldChg chg="addSp delSp modSp mod modNotesTx">
        <pc:chgData name="Alex Papasavvas" userId="23500b9d-e8c9-4b05-b51e-1cddf5f5d7ab" providerId="ADAL" clId="{6DEA9031-418C-4CA0-9C61-D7CF887FA433}" dt="2025-10-02T02:22:48.630" v="634" actId="1076"/>
        <pc:sldMkLst>
          <pc:docMk/>
          <pc:sldMk cId="3466352643" sldId="26616"/>
        </pc:sldMkLst>
      </pc:sldChg>
      <pc:sldChg chg="addSp delSp modSp mod modNotesTx">
        <pc:chgData name="Alex Papasavvas" userId="23500b9d-e8c9-4b05-b51e-1cddf5f5d7ab" providerId="ADAL" clId="{6DEA9031-418C-4CA0-9C61-D7CF887FA433}" dt="2025-10-02T02:31:02.144" v="699" actId="478"/>
        <pc:sldMkLst>
          <pc:docMk/>
          <pc:sldMk cId="3999915951" sldId="26618"/>
        </pc:sldMkLst>
      </pc:sldChg>
      <pc:sldChg chg="modSp mod chgLayout modNotesTx">
        <pc:chgData name="Alex Papasavvas" userId="23500b9d-e8c9-4b05-b51e-1cddf5f5d7ab" providerId="ADAL" clId="{6DEA9031-418C-4CA0-9C61-D7CF887FA433}" dt="2025-10-02T02:36:29.168" v="733" actId="20577"/>
        <pc:sldMkLst>
          <pc:docMk/>
          <pc:sldMk cId="4093354347" sldId="26619"/>
        </pc:sldMkLst>
      </pc:sldChg>
      <pc:sldChg chg="modSp mod">
        <pc:chgData name="Alex Papasavvas" userId="23500b9d-e8c9-4b05-b51e-1cddf5f5d7ab" providerId="ADAL" clId="{6DEA9031-418C-4CA0-9C61-D7CF887FA433}" dt="2025-10-02T02:43:52.684" v="1438" actId="20577"/>
        <pc:sldMkLst>
          <pc:docMk/>
          <pc:sldMk cId="1678331042" sldId="26673"/>
        </pc:sldMkLst>
      </pc:sldChg>
      <pc:sldChg chg="modSp mod modNotesTx">
        <pc:chgData name="Alex Papasavvas" userId="23500b9d-e8c9-4b05-b51e-1cddf5f5d7ab" providerId="ADAL" clId="{6DEA9031-418C-4CA0-9C61-D7CF887FA433}" dt="2025-10-02T02:43:46.855" v="1436" actId="20577"/>
        <pc:sldMkLst>
          <pc:docMk/>
          <pc:sldMk cId="3134069704" sldId="26674"/>
        </pc:sldMkLst>
      </pc:sldChg>
      <pc:sldChg chg="delSp mod">
        <pc:chgData name="Alex Papasavvas" userId="23500b9d-e8c9-4b05-b51e-1cddf5f5d7ab" providerId="ADAL" clId="{6DEA9031-418C-4CA0-9C61-D7CF887FA433}" dt="2025-10-02T02:48:24.278" v="1483" actId="478"/>
        <pc:sldMkLst>
          <pc:docMk/>
          <pc:sldMk cId="1168466379" sldId="26675"/>
        </pc:sldMkLst>
      </pc:sldChg>
      <pc:sldChg chg="addSp delSp modSp mod">
        <pc:chgData name="Alex Papasavvas" userId="23500b9d-e8c9-4b05-b51e-1cddf5f5d7ab" providerId="ADAL" clId="{6DEA9031-418C-4CA0-9C61-D7CF887FA433}" dt="2025-10-02T21:54:11.748" v="2458" actId="478"/>
        <pc:sldMkLst>
          <pc:docMk/>
          <pc:sldMk cId="987445388" sldId="26676"/>
        </pc:sldMkLst>
      </pc:sldChg>
      <pc:sldChg chg="addSp delSp modSp mod modNotesTx">
        <pc:chgData name="Alex Papasavvas" userId="23500b9d-e8c9-4b05-b51e-1cddf5f5d7ab" providerId="ADAL" clId="{6DEA9031-418C-4CA0-9C61-D7CF887FA433}" dt="2025-10-02T21:55:20.752" v="2475" actId="478"/>
        <pc:sldMkLst>
          <pc:docMk/>
          <pc:sldMk cId="1698752611" sldId="26677"/>
        </pc:sldMkLst>
      </pc:sldChg>
      <pc:sldChg chg="modNotesTx">
        <pc:chgData name="Alex Papasavvas" userId="23500b9d-e8c9-4b05-b51e-1cddf5f5d7ab" providerId="ADAL" clId="{6DEA9031-418C-4CA0-9C61-D7CF887FA433}" dt="2025-10-02T02:52:34.574" v="1680" actId="20577"/>
        <pc:sldMkLst>
          <pc:docMk/>
          <pc:sldMk cId="3154036981" sldId="26678"/>
        </pc:sldMkLst>
      </pc:sldChg>
      <pc:sldChg chg="modSp mod modNotesTx">
        <pc:chgData name="Alex Papasavvas" userId="23500b9d-e8c9-4b05-b51e-1cddf5f5d7ab" providerId="ADAL" clId="{6DEA9031-418C-4CA0-9C61-D7CF887FA433}" dt="2025-10-02T03:19:13.884" v="1726" actId="20577"/>
        <pc:sldMkLst>
          <pc:docMk/>
          <pc:sldMk cId="425456828" sldId="26679"/>
        </pc:sldMkLst>
      </pc:sldChg>
      <pc:sldChg chg="modSp mod modNotesTx">
        <pc:chgData name="Alex Papasavvas" userId="23500b9d-e8c9-4b05-b51e-1cddf5f5d7ab" providerId="ADAL" clId="{6DEA9031-418C-4CA0-9C61-D7CF887FA433}" dt="2025-10-02T03:15:55.112" v="1692" actId="20577"/>
        <pc:sldMkLst>
          <pc:docMk/>
          <pc:sldMk cId="2599956676" sldId="26680"/>
        </pc:sldMkLst>
      </pc:sldChg>
      <pc:sldChg chg="modSp mod modNotesTx">
        <pc:chgData name="Alex Papasavvas" userId="23500b9d-e8c9-4b05-b51e-1cddf5f5d7ab" providerId="ADAL" clId="{6DEA9031-418C-4CA0-9C61-D7CF887FA433}" dt="2025-10-02T03:19:54.303" v="1730" actId="20577"/>
        <pc:sldMkLst>
          <pc:docMk/>
          <pc:sldMk cId="2032897662" sldId="26681"/>
        </pc:sldMkLst>
      </pc:sldChg>
      <pc:sldChg chg="addSp delSp modSp mod">
        <pc:chgData name="Alex Papasavvas" userId="23500b9d-e8c9-4b05-b51e-1cddf5f5d7ab" providerId="ADAL" clId="{6DEA9031-418C-4CA0-9C61-D7CF887FA433}" dt="2025-10-02T23:50:36.429" v="2573"/>
        <pc:sldMkLst>
          <pc:docMk/>
          <pc:sldMk cId="36267634" sldId="26682"/>
        </pc:sldMkLst>
      </pc:sldChg>
      <pc:sldChg chg="modSp mod modNotesTx">
        <pc:chgData name="Alex Papasavvas" userId="23500b9d-e8c9-4b05-b51e-1cddf5f5d7ab" providerId="ADAL" clId="{6DEA9031-418C-4CA0-9C61-D7CF887FA433}" dt="2025-10-02T03:30:34.636" v="1752" actId="20577"/>
        <pc:sldMkLst>
          <pc:docMk/>
          <pc:sldMk cId="3455356855" sldId="26684"/>
        </pc:sldMkLst>
      </pc:sldChg>
      <pc:sldChg chg="delSp modSp mod">
        <pc:chgData name="Alex Papasavvas" userId="23500b9d-e8c9-4b05-b51e-1cddf5f5d7ab" providerId="ADAL" clId="{6DEA9031-418C-4CA0-9C61-D7CF887FA433}" dt="2025-10-02T03:14:12.890" v="1690" actId="14100"/>
        <pc:sldMkLst>
          <pc:docMk/>
          <pc:sldMk cId="2330475720" sldId="26685"/>
        </pc:sldMkLst>
      </pc:sldChg>
      <pc:sldChg chg="modSp mod modNotesTx">
        <pc:chgData name="Alex Papasavvas" userId="23500b9d-e8c9-4b05-b51e-1cddf5f5d7ab" providerId="ADAL" clId="{6DEA9031-418C-4CA0-9C61-D7CF887FA433}" dt="2025-10-02T05:33:23.287" v="2343" actId="1076"/>
        <pc:sldMkLst>
          <pc:docMk/>
          <pc:sldMk cId="3456157922" sldId="26686"/>
        </pc:sldMkLst>
      </pc:sldChg>
      <pc:sldChg chg="addSp delSp modSp mod modNotesTx">
        <pc:chgData name="Alex Papasavvas" userId="23500b9d-e8c9-4b05-b51e-1cddf5f5d7ab" providerId="ADAL" clId="{6DEA9031-418C-4CA0-9C61-D7CF887FA433}" dt="2025-10-02T21:56:33.507" v="2488"/>
        <pc:sldMkLst>
          <pc:docMk/>
          <pc:sldMk cId="2170675549" sldId="26688"/>
        </pc:sldMkLst>
      </pc:sldChg>
      <pc:sldChg chg="modSp mod">
        <pc:chgData name="Alex Papasavvas" userId="23500b9d-e8c9-4b05-b51e-1cddf5f5d7ab" providerId="ADAL" clId="{6DEA9031-418C-4CA0-9C61-D7CF887FA433}" dt="2025-10-02T03:36:03.211" v="1783" actId="6549"/>
        <pc:sldMkLst>
          <pc:docMk/>
          <pc:sldMk cId="1493553170" sldId="26689"/>
        </pc:sldMkLst>
      </pc:sldChg>
      <pc:sldChg chg="addSp delSp modSp mod modNotesTx">
        <pc:chgData name="Alex Papasavvas" userId="23500b9d-e8c9-4b05-b51e-1cddf5f5d7ab" providerId="ADAL" clId="{6DEA9031-418C-4CA0-9C61-D7CF887FA433}" dt="2025-10-02T21:56:46.333" v="2493" actId="478"/>
        <pc:sldMkLst>
          <pc:docMk/>
          <pc:sldMk cId="2137537369" sldId="26690"/>
        </pc:sldMkLst>
      </pc:sldChg>
      <pc:sldChg chg="modSp modNotesTx">
        <pc:chgData name="Alex Papasavvas" userId="23500b9d-e8c9-4b05-b51e-1cddf5f5d7ab" providerId="ADAL" clId="{6DEA9031-418C-4CA0-9C61-D7CF887FA433}" dt="2025-10-02T03:48:34.388" v="1849" actId="404"/>
        <pc:sldMkLst>
          <pc:docMk/>
          <pc:sldMk cId="2209189554" sldId="26691"/>
        </pc:sldMkLst>
      </pc:sldChg>
      <pc:sldChg chg="addSp delSp modSp mod modCm modNotesTx">
        <pc:chgData name="Alex Papasavvas" userId="23500b9d-e8c9-4b05-b51e-1cddf5f5d7ab" providerId="ADAL" clId="{6DEA9031-418C-4CA0-9C61-D7CF887FA433}" dt="2025-10-02T22:00:36.325" v="2532" actId="1076"/>
        <pc:sldMkLst>
          <pc:docMk/>
          <pc:sldMk cId="2961677943" sldId="26692"/>
        </pc:sldMkLst>
        <pc:extLst>
          <p:ext xmlns:p="http://schemas.openxmlformats.org/presentationml/2006/main" uri="{D6D511B9-2390-475A-947B-AFAB55BFBCF1}">
            <pc226:cmChg xmlns:pc226="http://schemas.microsoft.com/office/powerpoint/2022/06/main/command" chg="mod">
              <pc226:chgData name="Alex Papasavvas" userId="23500b9d-e8c9-4b05-b51e-1cddf5f5d7ab" providerId="ADAL" clId="{6DEA9031-418C-4CA0-9C61-D7CF887FA433}" dt="2025-10-02T03:51:23.126" v="1865" actId="313"/>
              <pc2:cmMkLst xmlns:pc2="http://schemas.microsoft.com/office/powerpoint/2019/9/main/command">
                <pc:docMk/>
                <pc:sldMk cId="2961677943" sldId="26692"/>
                <pc2:cmMk id="{D29E9B8F-F7FE-4509-B477-9E42C3E4E152}"/>
              </pc2:cmMkLst>
            </pc226:cmChg>
            <pc226:cmChg xmlns:pc226="http://schemas.microsoft.com/office/powerpoint/2022/06/main/command" chg="mod">
              <pc226:chgData name="Alex Papasavvas" userId="23500b9d-e8c9-4b05-b51e-1cddf5f5d7ab" providerId="ADAL" clId="{6DEA9031-418C-4CA0-9C61-D7CF887FA433}" dt="2025-10-02T03:49:22.488" v="1856" actId="20577"/>
              <pc2:cmMkLst xmlns:pc2="http://schemas.microsoft.com/office/powerpoint/2019/9/main/command">
                <pc:docMk/>
                <pc:sldMk cId="2961677943" sldId="26692"/>
                <pc2:cmMk id="{13D00ED9-67BE-4102-AD71-C73DAEC18FD6}"/>
              </pc2:cmMkLst>
            </pc226:cmChg>
          </p:ext>
        </pc:extLst>
      </pc:sldChg>
      <pc:sldChg chg="modNotesTx">
        <pc:chgData name="Alex Papasavvas" userId="23500b9d-e8c9-4b05-b51e-1cddf5f5d7ab" providerId="ADAL" clId="{6DEA9031-418C-4CA0-9C61-D7CF887FA433}" dt="2025-10-02T03:52:01.029" v="1870" actId="20577"/>
        <pc:sldMkLst>
          <pc:docMk/>
          <pc:sldMk cId="44748427" sldId="26693"/>
        </pc:sldMkLst>
      </pc:sldChg>
      <pc:sldChg chg="modSp mod">
        <pc:chgData name="Alex Papasavvas" userId="23500b9d-e8c9-4b05-b51e-1cddf5f5d7ab" providerId="ADAL" clId="{6DEA9031-418C-4CA0-9C61-D7CF887FA433}" dt="2025-10-02T03:53:30.585" v="1872" actId="20577"/>
        <pc:sldMkLst>
          <pc:docMk/>
          <pc:sldMk cId="3107648335" sldId="26695"/>
        </pc:sldMkLst>
      </pc:sldChg>
      <pc:sldChg chg="delSp modSp mod">
        <pc:chgData name="Alex Papasavvas" userId="23500b9d-e8c9-4b05-b51e-1cddf5f5d7ab" providerId="ADAL" clId="{6DEA9031-418C-4CA0-9C61-D7CF887FA433}" dt="2025-10-03T01:06:28.506" v="2820" actId="20577"/>
        <pc:sldMkLst>
          <pc:docMk/>
          <pc:sldMk cId="272384179" sldId="26696"/>
        </pc:sldMkLst>
      </pc:sldChg>
      <pc:sldChg chg="modNotesTx">
        <pc:chgData name="Alex Papasavvas" userId="23500b9d-e8c9-4b05-b51e-1cddf5f5d7ab" providerId="ADAL" clId="{6DEA9031-418C-4CA0-9C61-D7CF887FA433}" dt="2025-10-02T04:20:37.582" v="1917" actId="20577"/>
        <pc:sldMkLst>
          <pc:docMk/>
          <pc:sldMk cId="4014051472" sldId="26697"/>
        </pc:sldMkLst>
      </pc:sldChg>
      <pc:sldChg chg="modSp mod">
        <pc:chgData name="Alex Papasavvas" userId="23500b9d-e8c9-4b05-b51e-1cddf5f5d7ab" providerId="ADAL" clId="{6DEA9031-418C-4CA0-9C61-D7CF887FA433}" dt="2025-10-02T04:30:21.501" v="1934" actId="313"/>
        <pc:sldMkLst>
          <pc:docMk/>
          <pc:sldMk cId="785598425" sldId="26701"/>
        </pc:sldMkLst>
      </pc:sldChg>
      <pc:sldChg chg="modSp mod">
        <pc:chgData name="Alex Papasavvas" userId="23500b9d-e8c9-4b05-b51e-1cddf5f5d7ab" providerId="ADAL" clId="{6DEA9031-418C-4CA0-9C61-D7CF887FA433}" dt="2025-10-02T04:27:48.990" v="1925" actId="20577"/>
        <pc:sldMkLst>
          <pc:docMk/>
          <pc:sldMk cId="3692412281" sldId="26702"/>
        </pc:sldMkLst>
      </pc:sldChg>
      <pc:sldChg chg="modNotesTx">
        <pc:chgData name="Alex Papasavvas" userId="23500b9d-e8c9-4b05-b51e-1cddf5f5d7ab" providerId="ADAL" clId="{6DEA9031-418C-4CA0-9C61-D7CF887FA433}" dt="2025-10-02T04:31:16.122" v="1938" actId="20577"/>
        <pc:sldMkLst>
          <pc:docMk/>
          <pc:sldMk cId="419671127" sldId="26703"/>
        </pc:sldMkLst>
      </pc:sldChg>
      <pc:sldChg chg="modSp mod modNotesTx">
        <pc:chgData name="Alex Papasavvas" userId="23500b9d-e8c9-4b05-b51e-1cddf5f5d7ab" providerId="ADAL" clId="{6DEA9031-418C-4CA0-9C61-D7CF887FA433}" dt="2025-10-02T04:49:15.718" v="2020" actId="20577"/>
        <pc:sldMkLst>
          <pc:docMk/>
          <pc:sldMk cId="2118800600" sldId="26705"/>
        </pc:sldMkLst>
      </pc:sldChg>
      <pc:sldChg chg="modSp mod modNotesTx">
        <pc:chgData name="Alex Papasavvas" userId="23500b9d-e8c9-4b05-b51e-1cddf5f5d7ab" providerId="ADAL" clId="{6DEA9031-418C-4CA0-9C61-D7CF887FA433}" dt="2025-10-02T04:48:35.018" v="1992" actId="20577"/>
        <pc:sldMkLst>
          <pc:docMk/>
          <pc:sldMk cId="1250797181" sldId="26706"/>
        </pc:sldMkLst>
      </pc:sldChg>
      <pc:sldChg chg="modSp mod modNotesTx">
        <pc:chgData name="Alex Papasavvas" userId="23500b9d-e8c9-4b05-b51e-1cddf5f5d7ab" providerId="ADAL" clId="{6DEA9031-418C-4CA0-9C61-D7CF887FA433}" dt="2025-10-02T04:58:19.809" v="2035" actId="20577"/>
        <pc:sldMkLst>
          <pc:docMk/>
          <pc:sldMk cId="2300611955" sldId="26708"/>
        </pc:sldMkLst>
      </pc:sldChg>
      <pc:sldChg chg="modSp mod">
        <pc:chgData name="Alex Papasavvas" userId="23500b9d-e8c9-4b05-b51e-1cddf5f5d7ab" providerId="ADAL" clId="{6DEA9031-418C-4CA0-9C61-D7CF887FA433}" dt="2025-10-02T23:58:18.080" v="2577" actId="20577"/>
        <pc:sldMkLst>
          <pc:docMk/>
          <pc:sldMk cId="2288442220" sldId="26709"/>
        </pc:sldMkLst>
      </pc:sldChg>
      <pc:sldChg chg="modSp mod modCm">
        <pc:chgData name="Alex Papasavvas" userId="23500b9d-e8c9-4b05-b51e-1cddf5f5d7ab" providerId="ADAL" clId="{6DEA9031-418C-4CA0-9C61-D7CF887FA433}" dt="2025-10-02T23:44:36.822" v="2557" actId="20577"/>
        <pc:sldMkLst>
          <pc:docMk/>
          <pc:sldMk cId="27427943" sldId="26710"/>
        </pc:sldMkLst>
        <pc:extLst>
          <p:ext xmlns:p="http://schemas.openxmlformats.org/presentationml/2006/main" uri="{D6D511B9-2390-475A-947B-AFAB55BFBCF1}">
            <pc226:cmChg xmlns:pc226="http://schemas.microsoft.com/office/powerpoint/2022/06/main/command" chg="mod">
              <pc226:chgData name="Alex Papasavvas" userId="23500b9d-e8c9-4b05-b51e-1cddf5f5d7ab" providerId="ADAL" clId="{6DEA9031-418C-4CA0-9C61-D7CF887FA433}" dt="2025-10-02T23:44:36.822" v="2557" actId="20577"/>
              <pc2:cmMkLst xmlns:pc2="http://schemas.microsoft.com/office/powerpoint/2019/9/main/command">
                <pc:docMk/>
                <pc:sldMk cId="27427943" sldId="26710"/>
                <pc2:cmMk id="{47633E2D-A1DD-4D70-9A1F-3A4C8ACF5B56}"/>
              </pc2:cmMkLst>
            </pc226:cmChg>
          </p:ext>
        </pc:extLst>
      </pc:sldChg>
      <pc:sldChg chg="modSp mod modNotesTx">
        <pc:chgData name="Alex Papasavvas" userId="23500b9d-e8c9-4b05-b51e-1cddf5f5d7ab" providerId="ADAL" clId="{6DEA9031-418C-4CA0-9C61-D7CF887FA433}" dt="2025-10-03T00:01:16.876" v="2587" actId="20577"/>
        <pc:sldMkLst>
          <pc:docMk/>
          <pc:sldMk cId="1818560624" sldId="26711"/>
        </pc:sldMkLst>
      </pc:sldChg>
      <pc:sldChg chg="modSp mod">
        <pc:chgData name="Alex Papasavvas" userId="23500b9d-e8c9-4b05-b51e-1cddf5f5d7ab" providerId="ADAL" clId="{6DEA9031-418C-4CA0-9C61-D7CF887FA433}" dt="2025-10-03T00:01:27.017" v="2589" actId="20577"/>
        <pc:sldMkLst>
          <pc:docMk/>
          <pc:sldMk cId="49354568" sldId="26712"/>
        </pc:sldMkLst>
      </pc:sldChg>
      <pc:sldChg chg="modSp mod modNotesTx">
        <pc:chgData name="Alex Papasavvas" userId="23500b9d-e8c9-4b05-b51e-1cddf5f5d7ab" providerId="ADAL" clId="{6DEA9031-418C-4CA0-9C61-D7CF887FA433}" dt="2025-10-03T00:01:39.510" v="2591" actId="20577"/>
        <pc:sldMkLst>
          <pc:docMk/>
          <pc:sldMk cId="4087934851" sldId="26713"/>
        </pc:sldMkLst>
      </pc:sldChg>
      <pc:sldChg chg="modSp mod">
        <pc:chgData name="Alex Papasavvas" userId="23500b9d-e8c9-4b05-b51e-1cddf5f5d7ab" providerId="ADAL" clId="{6DEA9031-418C-4CA0-9C61-D7CF887FA433}" dt="2025-10-02T04:58:56.429" v="2036" actId="14100"/>
        <pc:sldMkLst>
          <pc:docMk/>
          <pc:sldMk cId="2031319099" sldId="26714"/>
        </pc:sldMkLst>
      </pc:sldChg>
      <pc:sldChg chg="modSp mod modNotesTx">
        <pc:chgData name="Alex Papasavvas" userId="23500b9d-e8c9-4b05-b51e-1cddf5f5d7ab" providerId="ADAL" clId="{6DEA9031-418C-4CA0-9C61-D7CF887FA433}" dt="2025-10-03T00:01:44.318" v="2593" actId="20577"/>
        <pc:sldMkLst>
          <pc:docMk/>
          <pc:sldMk cId="3240448721" sldId="26715"/>
        </pc:sldMkLst>
      </pc:sldChg>
      <pc:sldChg chg="modSp mod">
        <pc:chgData name="Alex Papasavvas" userId="23500b9d-e8c9-4b05-b51e-1cddf5f5d7ab" providerId="ADAL" clId="{6DEA9031-418C-4CA0-9C61-D7CF887FA433}" dt="2025-10-02T01:57:25.052" v="518" actId="20577"/>
        <pc:sldMkLst>
          <pc:docMk/>
          <pc:sldMk cId="1997286928" sldId="26716"/>
        </pc:sldMkLst>
      </pc:sldChg>
      <pc:sldChg chg="modSp mod modNotesTx">
        <pc:chgData name="Alex Papasavvas" userId="23500b9d-e8c9-4b05-b51e-1cddf5f5d7ab" providerId="ADAL" clId="{6DEA9031-418C-4CA0-9C61-D7CF887FA433}" dt="2025-10-02T01:58:41.528" v="521" actId="20577"/>
        <pc:sldMkLst>
          <pc:docMk/>
          <pc:sldMk cId="2272341308" sldId="26717"/>
        </pc:sldMkLst>
      </pc:sldChg>
      <pc:sldChg chg="delSp mod">
        <pc:chgData name="Alex Papasavvas" userId="23500b9d-e8c9-4b05-b51e-1cddf5f5d7ab" providerId="ADAL" clId="{6DEA9031-418C-4CA0-9C61-D7CF887FA433}" dt="2025-10-02T02:47:57.950" v="1482" actId="478"/>
        <pc:sldMkLst>
          <pc:docMk/>
          <pc:sldMk cId="145428309" sldId="26718"/>
        </pc:sldMkLst>
      </pc:sldChg>
      <pc:sldChg chg="modSp mod">
        <pc:chgData name="Alex Papasavvas" userId="23500b9d-e8c9-4b05-b51e-1cddf5f5d7ab" providerId="ADAL" clId="{6DEA9031-418C-4CA0-9C61-D7CF887FA433}" dt="2025-10-02T03:18:10.998" v="1713" actId="20577"/>
        <pc:sldMkLst>
          <pc:docMk/>
          <pc:sldMk cId="783607221" sldId="26720"/>
        </pc:sldMkLst>
      </pc:sldChg>
      <pc:sldChg chg="modSp mod">
        <pc:chgData name="Alex Papasavvas" userId="23500b9d-e8c9-4b05-b51e-1cddf5f5d7ab" providerId="ADAL" clId="{6DEA9031-418C-4CA0-9C61-D7CF887FA433}" dt="2025-10-02T05:34:36.423" v="2349" actId="20577"/>
        <pc:sldMkLst>
          <pc:docMk/>
          <pc:sldMk cId="3314641862" sldId="26723"/>
        </pc:sldMkLst>
      </pc:sldChg>
      <pc:sldChg chg="modSp mod">
        <pc:chgData name="Alex Papasavvas" userId="23500b9d-e8c9-4b05-b51e-1cddf5f5d7ab" providerId="ADAL" clId="{6DEA9031-418C-4CA0-9C61-D7CF887FA433}" dt="2025-10-02T05:38:47.621" v="2391" actId="20577"/>
        <pc:sldMkLst>
          <pc:docMk/>
          <pc:sldMk cId="2611877179" sldId="26726"/>
        </pc:sldMkLst>
      </pc:sldChg>
      <pc:sldChg chg="modSp mod">
        <pc:chgData name="Alex Papasavvas" userId="23500b9d-e8c9-4b05-b51e-1cddf5f5d7ab" providerId="ADAL" clId="{6DEA9031-418C-4CA0-9C61-D7CF887FA433}" dt="2025-10-02T05:38:26.990" v="2390" actId="20577"/>
        <pc:sldMkLst>
          <pc:docMk/>
          <pc:sldMk cId="2203412548" sldId="26727"/>
        </pc:sldMkLst>
      </pc:sldChg>
      <pc:sldChg chg="modSp mod">
        <pc:chgData name="Alex Papasavvas" userId="23500b9d-e8c9-4b05-b51e-1cddf5f5d7ab" providerId="ADAL" clId="{6DEA9031-418C-4CA0-9C61-D7CF887FA433}" dt="2025-10-02T05:39:22.161" v="2392" actId="1076"/>
        <pc:sldMkLst>
          <pc:docMk/>
          <pc:sldMk cId="3519151036" sldId="26728"/>
        </pc:sldMkLst>
      </pc:sldChg>
      <pc:sldChg chg="addSp delSp modSp mod">
        <pc:chgData name="Alex Papasavvas" userId="23500b9d-e8c9-4b05-b51e-1cddf5f5d7ab" providerId="ADAL" clId="{6DEA9031-418C-4CA0-9C61-D7CF887FA433}" dt="2025-10-02T23:43:40.471" v="2545" actId="688"/>
        <pc:sldMkLst>
          <pc:docMk/>
          <pc:sldMk cId="2016089326" sldId="26730"/>
        </pc:sldMkLst>
      </pc:sldChg>
      <pc:sldChg chg="modSp mod">
        <pc:chgData name="Alex Papasavvas" userId="23500b9d-e8c9-4b05-b51e-1cddf5f5d7ab" providerId="ADAL" clId="{6DEA9031-418C-4CA0-9C61-D7CF887FA433}" dt="2025-10-02T05:23:54.828" v="2336" actId="20577"/>
        <pc:sldMkLst>
          <pc:docMk/>
          <pc:sldMk cId="3671810712" sldId="26736"/>
        </pc:sldMkLst>
      </pc:sldChg>
      <pc:sldChg chg="modSp mod ord modAnim">
        <pc:chgData name="Alex Papasavvas" userId="23500b9d-e8c9-4b05-b51e-1cddf5f5d7ab" providerId="ADAL" clId="{6DEA9031-418C-4CA0-9C61-D7CF887FA433}" dt="2025-10-03T00:01:12.834" v="2585" actId="20577"/>
        <pc:sldMkLst>
          <pc:docMk/>
          <pc:sldMk cId="180615973" sldId="26737"/>
        </pc:sldMkLst>
      </pc:sldChg>
      <pc:sldChg chg="modSp mod">
        <pc:chgData name="Alex Papasavvas" userId="23500b9d-e8c9-4b05-b51e-1cddf5f5d7ab" providerId="ADAL" clId="{6DEA9031-418C-4CA0-9C61-D7CF887FA433}" dt="2025-10-03T00:56:38.025" v="2801" actId="20577"/>
        <pc:sldMkLst>
          <pc:docMk/>
          <pc:sldMk cId="2170147982" sldId="26738"/>
        </pc:sldMkLst>
      </pc:sldChg>
      <pc:sldChg chg="addSp delSp modSp mod modNotesTx">
        <pc:chgData name="Alex Papasavvas" userId="23500b9d-e8c9-4b05-b51e-1cddf5f5d7ab" providerId="ADAL" clId="{6DEA9031-418C-4CA0-9C61-D7CF887FA433}" dt="2025-10-02T01:21:32.641" v="271" actId="6549"/>
        <pc:sldMkLst>
          <pc:docMk/>
          <pc:sldMk cId="4277993369" sldId="2147479706"/>
        </pc:sldMkLst>
      </pc:sldChg>
      <pc:sldChg chg="addSp delSp modSp mod">
        <pc:chgData name="Alex Papasavvas" userId="23500b9d-e8c9-4b05-b51e-1cddf5f5d7ab" providerId="ADAL" clId="{6DEA9031-418C-4CA0-9C61-D7CF887FA433}" dt="2025-10-02T05:37:32.616" v="2388" actId="20577"/>
        <pc:sldMkLst>
          <pc:docMk/>
          <pc:sldMk cId="4028522024" sldId="2147479707"/>
        </pc:sldMkLst>
      </pc:sldChg>
      <pc:sldChg chg="modSp modNotesTx">
        <pc:chgData name="Alex Papasavvas" userId="23500b9d-e8c9-4b05-b51e-1cddf5f5d7ab" providerId="ADAL" clId="{6DEA9031-418C-4CA0-9C61-D7CF887FA433}" dt="2025-10-02T05:35:12.331" v="2356" actId="20577"/>
        <pc:sldMkLst>
          <pc:docMk/>
          <pc:sldMk cId="2025730500" sldId="2147479708"/>
        </pc:sldMkLst>
      </pc:sldChg>
    </pc:docChg>
  </pc:docChgLst>
  <pc:docChgLst>
    <pc:chgData name="Sarah Pacey" userId="4280ed20-4c42-4a59-8e7f-58f2f52d2365" providerId="ADAL" clId="{32D67CA8-D4DC-4E62-A990-00068914B952}"/>
    <pc:docChg chg="undo custSel addSld modSld modSection">
      <pc:chgData name="Sarah Pacey" userId="4280ed20-4c42-4a59-8e7f-58f2f52d2365" providerId="ADAL" clId="{32D67CA8-D4DC-4E62-A990-00068914B952}" dt="2025-10-17T02:03:42.212" v="1626" actId="33524"/>
      <pc:docMkLst>
        <pc:docMk/>
      </pc:docMkLst>
      <pc:sldChg chg="addSp modSp mod">
        <pc:chgData name="Sarah Pacey" userId="4280ed20-4c42-4a59-8e7f-58f2f52d2365" providerId="ADAL" clId="{32D67CA8-D4DC-4E62-A990-00068914B952}" dt="2025-10-15T21:08:55.158" v="35" actId="20577"/>
        <pc:sldMkLst>
          <pc:docMk/>
          <pc:sldMk cId="2234374871" sldId="26602"/>
        </pc:sldMkLst>
        <pc:spChg chg="add mod">
          <ac:chgData name="Sarah Pacey" userId="4280ed20-4c42-4a59-8e7f-58f2f52d2365" providerId="ADAL" clId="{32D67CA8-D4DC-4E62-A990-00068914B952}" dt="2025-10-15T21:08:55.158" v="35" actId="20577"/>
          <ac:spMkLst>
            <pc:docMk/>
            <pc:sldMk cId="2234374871" sldId="26602"/>
            <ac:spMk id="2" creationId="{148B5567-C1C6-4640-5633-1A35F4F1CC3C}"/>
          </ac:spMkLst>
        </pc:spChg>
      </pc:sldChg>
      <pc:sldChg chg="modSp mod modCm">
        <pc:chgData name="Sarah Pacey" userId="4280ed20-4c42-4a59-8e7f-58f2f52d2365" providerId="ADAL" clId="{32D67CA8-D4DC-4E62-A990-00068914B952}" dt="2025-10-17T02:01:57.672" v="1504" actId="20577"/>
        <pc:sldMkLst>
          <pc:docMk/>
          <pc:sldMk cId="4093354347" sldId="26619"/>
        </pc:sldMkLst>
        <pc:spChg chg="mod">
          <ac:chgData name="Sarah Pacey" userId="4280ed20-4c42-4a59-8e7f-58f2f52d2365" providerId="ADAL" clId="{32D67CA8-D4DC-4E62-A990-00068914B952}" dt="2025-10-17T02:01:57.672" v="1504" actId="20577"/>
          <ac:spMkLst>
            <pc:docMk/>
            <pc:sldMk cId="4093354347" sldId="26619"/>
            <ac:spMk id="4" creationId="{B5548DF4-52C4-8B95-5EFF-8E9B2A67F7E0}"/>
          </ac:spMkLst>
        </pc:spChg>
        <pc:extLst>
          <p:ext xmlns:p="http://schemas.openxmlformats.org/presentationml/2006/main" uri="{D6D511B9-2390-475A-947B-AFAB55BFBCF1}">
            <pc226:cmChg xmlns:pc226="http://schemas.microsoft.com/office/powerpoint/2022/06/main/command" chg="mod">
              <pc226:chgData name="Sarah Pacey" userId="4280ed20-4c42-4a59-8e7f-58f2f52d2365" providerId="ADAL" clId="{32D67CA8-D4DC-4E62-A990-00068914B952}" dt="2025-10-17T02:01:57.672" v="1504" actId="20577"/>
              <pc2:cmMkLst xmlns:pc2="http://schemas.microsoft.com/office/powerpoint/2019/9/main/command">
                <pc:docMk/>
                <pc:sldMk cId="4093354347" sldId="26619"/>
                <pc2:cmMk id="{AFFF2328-E9EB-44A8-A76C-F0FF5CC96C93}"/>
              </pc2:cmMkLst>
            </pc226:cmChg>
            <pc226:cmChg xmlns:pc226="http://schemas.microsoft.com/office/powerpoint/2022/06/main/command" chg="mod">
              <pc226:chgData name="Sarah Pacey" userId="4280ed20-4c42-4a59-8e7f-58f2f52d2365" providerId="ADAL" clId="{32D67CA8-D4DC-4E62-A990-00068914B952}" dt="2025-10-17T02:01:57.672" v="1504" actId="20577"/>
              <pc2:cmMkLst xmlns:pc2="http://schemas.microsoft.com/office/powerpoint/2019/9/main/command">
                <pc:docMk/>
                <pc:sldMk cId="4093354347" sldId="26619"/>
                <pc2:cmMk id="{6FB2E1E7-D9BD-4FF8-AA4A-F9F3E900A9D9}"/>
              </pc2:cmMkLst>
            </pc226:cmChg>
          </p:ext>
        </pc:extLst>
      </pc:sldChg>
      <pc:sldChg chg="modSp">
        <pc:chgData name="Sarah Pacey" userId="4280ed20-4c42-4a59-8e7f-58f2f52d2365" providerId="ADAL" clId="{32D67CA8-D4DC-4E62-A990-00068914B952}" dt="2025-10-15T21:09:42.337" v="56" actId="20577"/>
        <pc:sldMkLst>
          <pc:docMk/>
          <pc:sldMk cId="2272341308" sldId="26717"/>
        </pc:sldMkLst>
        <pc:spChg chg="mod">
          <ac:chgData name="Sarah Pacey" userId="4280ed20-4c42-4a59-8e7f-58f2f52d2365" providerId="ADAL" clId="{32D67CA8-D4DC-4E62-A990-00068914B952}" dt="2025-10-15T21:09:42.337" v="56" actId="20577"/>
          <ac:spMkLst>
            <pc:docMk/>
            <pc:sldMk cId="2272341308" sldId="26717"/>
            <ac:spMk id="13" creationId="{40C3373F-7237-57C8-15E0-3FB88F202A3C}"/>
          </ac:spMkLst>
        </pc:spChg>
      </pc:sldChg>
      <pc:sldChg chg="addSp delSp modSp new mod modNotesTx">
        <pc:chgData name="Sarah Pacey" userId="4280ed20-4c42-4a59-8e7f-58f2f52d2365" providerId="ADAL" clId="{32D67CA8-D4DC-4E62-A990-00068914B952}" dt="2025-10-17T02:03:42.212" v="1626" actId="33524"/>
        <pc:sldMkLst>
          <pc:docMk/>
          <pc:sldMk cId="1950685482" sldId="2147479709"/>
        </pc:sldMkLst>
        <pc:spChg chg="mod">
          <ac:chgData name="Sarah Pacey" userId="4280ed20-4c42-4a59-8e7f-58f2f52d2365" providerId="ADAL" clId="{32D67CA8-D4DC-4E62-A990-00068914B952}" dt="2025-10-16T21:26:39.859" v="71" actId="20577"/>
          <ac:spMkLst>
            <pc:docMk/>
            <pc:sldMk cId="1950685482" sldId="2147479709"/>
            <ac:spMk id="3" creationId="{F17EBFB2-45F6-87E6-82F5-69D0B5ED4820}"/>
          </ac:spMkLst>
        </pc:spChg>
        <pc:spChg chg="add mod">
          <ac:chgData name="Sarah Pacey" userId="4280ed20-4c42-4a59-8e7f-58f2f52d2365" providerId="ADAL" clId="{32D67CA8-D4DC-4E62-A990-00068914B952}" dt="2025-10-17T01:56:45.211" v="1349" actId="113"/>
          <ac:spMkLst>
            <pc:docMk/>
            <pc:sldMk cId="1950685482" sldId="2147479709"/>
            <ac:spMk id="7" creationId="{88C279B4-F696-A472-45AB-2876418578A8}"/>
          </ac:spMkLst>
        </pc:spChg>
        <pc:spChg chg="add mod">
          <ac:chgData name="Sarah Pacey" userId="4280ed20-4c42-4a59-8e7f-58f2f52d2365" providerId="ADAL" clId="{32D67CA8-D4DC-4E62-A990-00068914B952}" dt="2025-10-17T01:56:41.726" v="1348" actId="113"/>
          <ac:spMkLst>
            <pc:docMk/>
            <pc:sldMk cId="1950685482" sldId="2147479709"/>
            <ac:spMk id="8" creationId="{EFC53A8F-9510-2D0E-CF97-44830CC07804}"/>
          </ac:spMkLst>
        </pc:spChg>
        <pc:spChg chg="add mod">
          <ac:chgData name="Sarah Pacey" userId="4280ed20-4c42-4a59-8e7f-58f2f52d2365" providerId="ADAL" clId="{32D67CA8-D4DC-4E62-A990-00068914B952}" dt="2025-10-17T01:56:34.590" v="1347" actId="113"/>
          <ac:spMkLst>
            <pc:docMk/>
            <pc:sldMk cId="1950685482" sldId="2147479709"/>
            <ac:spMk id="9" creationId="{4B0C91DF-71F7-026E-208A-D31A3AA80089}"/>
          </ac:spMkLst>
        </pc:spChg>
        <pc:spChg chg="add mod">
          <ac:chgData name="Sarah Pacey" userId="4280ed20-4c42-4a59-8e7f-58f2f52d2365" providerId="ADAL" clId="{32D67CA8-D4DC-4E62-A990-00068914B952}" dt="2025-10-17T01:58:25.348" v="1389" actId="20577"/>
          <ac:spMkLst>
            <pc:docMk/>
            <pc:sldMk cId="1950685482" sldId="2147479709"/>
            <ac:spMk id="11" creationId="{1EE1871C-9CDD-B397-CA3F-22D99582DADB}"/>
          </ac:spMkLst>
        </pc:spChg>
        <pc:spChg chg="add mod">
          <ac:chgData name="Sarah Pacey" userId="4280ed20-4c42-4a59-8e7f-58f2f52d2365" providerId="ADAL" clId="{32D67CA8-D4DC-4E62-A990-00068914B952}" dt="2025-10-17T01:57:36.924" v="1360" actId="1076"/>
          <ac:spMkLst>
            <pc:docMk/>
            <pc:sldMk cId="1950685482" sldId="2147479709"/>
            <ac:spMk id="12" creationId="{A137FB3B-01AF-B073-9E97-56328522D48F}"/>
          </ac:spMkLst>
        </pc:spChg>
        <pc:spChg chg="add mod">
          <ac:chgData name="Sarah Pacey" userId="4280ed20-4c42-4a59-8e7f-58f2f52d2365" providerId="ADAL" clId="{32D67CA8-D4DC-4E62-A990-00068914B952}" dt="2025-10-17T01:59:55.187" v="1472" actId="20577"/>
          <ac:spMkLst>
            <pc:docMk/>
            <pc:sldMk cId="1950685482" sldId="2147479709"/>
            <ac:spMk id="13" creationId="{0D750845-09B7-1588-51C2-571F317CE78C}"/>
          </ac:spMkLst>
        </pc:spChg>
        <pc:spChg chg="add mod ord">
          <ac:chgData name="Sarah Pacey" userId="4280ed20-4c42-4a59-8e7f-58f2f52d2365" providerId="ADAL" clId="{32D67CA8-D4DC-4E62-A990-00068914B952}" dt="2025-10-17T01:55:46.046" v="1337" actId="1038"/>
          <ac:spMkLst>
            <pc:docMk/>
            <pc:sldMk cId="1950685482" sldId="2147479709"/>
            <ac:spMk id="14" creationId="{7F8B29C9-16EF-B35E-3B52-4771E8760632}"/>
          </ac:spMkLst>
        </pc:spChg>
        <pc:spChg chg="add mod ord">
          <ac:chgData name="Sarah Pacey" userId="4280ed20-4c42-4a59-8e7f-58f2f52d2365" providerId="ADAL" clId="{32D67CA8-D4DC-4E62-A990-00068914B952}" dt="2025-10-17T01:56:09.111" v="1343" actId="167"/>
          <ac:spMkLst>
            <pc:docMk/>
            <pc:sldMk cId="1950685482" sldId="2147479709"/>
            <ac:spMk id="15" creationId="{829486A2-F054-4470-F57E-C3093562E733}"/>
          </ac:spMkLst>
        </pc:spChg>
        <pc:spChg chg="add mod ord">
          <ac:chgData name="Sarah Pacey" userId="4280ed20-4c42-4a59-8e7f-58f2f52d2365" providerId="ADAL" clId="{32D67CA8-D4DC-4E62-A990-00068914B952}" dt="2025-10-17T01:56:50.624" v="1350" actId="14100"/>
          <ac:spMkLst>
            <pc:docMk/>
            <pc:sldMk cId="1950685482" sldId="2147479709"/>
            <ac:spMk id="16" creationId="{E0DDE963-1D73-B0F8-9C7A-FBEC5EBE3F14}"/>
          </ac:spMkLst>
        </pc:spChg>
      </pc:sldChg>
    </pc:docChg>
  </pc:docChgLst>
  <pc:docChgLst>
    <pc:chgData name="Alex Papasavvas" userId="23500b9d-e8c9-4b05-b51e-1cddf5f5d7ab" providerId="ADAL" clId="{57AA006D-F7C6-4972-8C3B-F6CF0F1CA3A7}"/>
    <pc:docChg chg="custSel modSld">
      <pc:chgData name="Alex Papasavvas" userId="23500b9d-e8c9-4b05-b51e-1cddf5f5d7ab" providerId="ADAL" clId="{57AA006D-F7C6-4972-8C3B-F6CF0F1CA3A7}" dt="2025-10-17T02:29:54.788" v="47" actId="1076"/>
      <pc:docMkLst>
        <pc:docMk/>
      </pc:docMkLst>
      <pc:sldChg chg="modSp mod">
        <pc:chgData name="Alex Papasavvas" userId="23500b9d-e8c9-4b05-b51e-1cddf5f5d7ab" providerId="ADAL" clId="{57AA006D-F7C6-4972-8C3B-F6CF0F1CA3A7}" dt="2025-10-17T02:26:16.688" v="29" actId="20577"/>
        <pc:sldMkLst>
          <pc:docMk/>
          <pc:sldMk cId="1950685482" sldId="2147479709"/>
        </pc:sldMkLst>
        <pc:spChg chg="mod">
          <ac:chgData name="Alex Papasavvas" userId="23500b9d-e8c9-4b05-b51e-1cddf5f5d7ab" providerId="ADAL" clId="{57AA006D-F7C6-4972-8C3B-F6CF0F1CA3A7}" dt="2025-10-17T02:25:31.280" v="27" actId="313"/>
          <ac:spMkLst>
            <pc:docMk/>
            <pc:sldMk cId="1950685482" sldId="2147479709"/>
            <ac:spMk id="3" creationId="{F17EBFB2-45F6-87E6-82F5-69D0B5ED4820}"/>
          </ac:spMkLst>
        </pc:spChg>
        <pc:spChg chg="mod">
          <ac:chgData name="Alex Papasavvas" userId="23500b9d-e8c9-4b05-b51e-1cddf5f5d7ab" providerId="ADAL" clId="{57AA006D-F7C6-4972-8C3B-F6CF0F1CA3A7}" dt="2025-10-17T02:24:44.760" v="5" actId="20577"/>
          <ac:spMkLst>
            <pc:docMk/>
            <pc:sldMk cId="1950685482" sldId="2147479709"/>
            <ac:spMk id="4" creationId="{9DFADDC1-7653-36A5-FB19-5F5CD948F011}"/>
          </ac:spMkLst>
        </pc:spChg>
        <pc:spChg chg="mod">
          <ac:chgData name="Alex Papasavvas" userId="23500b9d-e8c9-4b05-b51e-1cddf5f5d7ab" providerId="ADAL" clId="{57AA006D-F7C6-4972-8C3B-F6CF0F1CA3A7}" dt="2025-10-17T02:26:16.688" v="29" actId="20577"/>
          <ac:spMkLst>
            <pc:docMk/>
            <pc:sldMk cId="1950685482" sldId="2147479709"/>
            <ac:spMk id="12" creationId="{A137FB3B-01AF-B073-9E97-56328522D48F}"/>
          </ac:spMkLst>
        </pc:spChg>
      </pc:sldChg>
      <pc:sldChg chg="delSp modSp mod">
        <pc:chgData name="Alex Papasavvas" userId="23500b9d-e8c9-4b05-b51e-1cddf5f5d7ab" providerId="ADAL" clId="{57AA006D-F7C6-4972-8C3B-F6CF0F1CA3A7}" dt="2025-10-17T02:29:54.788" v="47" actId="1076"/>
        <pc:sldMkLst>
          <pc:docMk/>
          <pc:sldMk cId="3098523016" sldId="2147479711"/>
        </pc:sldMkLst>
        <pc:spChg chg="mod">
          <ac:chgData name="Alex Papasavvas" userId="23500b9d-e8c9-4b05-b51e-1cddf5f5d7ab" providerId="ADAL" clId="{57AA006D-F7C6-4972-8C3B-F6CF0F1CA3A7}" dt="2025-10-17T02:29:54.788" v="47" actId="1076"/>
          <ac:spMkLst>
            <pc:docMk/>
            <pc:sldMk cId="3098523016" sldId="2147479711"/>
            <ac:spMk id="6" creationId="{15FFCD5C-4C6D-3865-ACA4-0D10A6F5F676}"/>
          </ac:spMkLst>
        </pc:spChg>
      </pc:sldChg>
    </pc:docChg>
  </pc:docChgLst>
  <pc:docChgLst>
    <pc:chgData name="Alex Papasavvas" userId="S::alexander.papasavvas@det.nsw.edu.au::23500b9d-e8c9-4b05-b51e-1cddf5f5d7ab" providerId="AD" clId="Web-{9676CF82-776C-A47F-7563-F7CA1B9C6156}"/>
    <pc:docChg chg="modSld">
      <pc:chgData name="Alex Papasavvas" userId="S::alexander.papasavvas@det.nsw.edu.au::23500b9d-e8c9-4b05-b51e-1cddf5f5d7ab" providerId="AD" clId="Web-{9676CF82-776C-A47F-7563-F7CA1B9C6156}" dt="2025-10-03T00:47:05.610" v="327" actId="20577"/>
      <pc:docMkLst>
        <pc:docMk/>
      </pc:docMkLst>
      <pc:sldChg chg="modSp">
        <pc:chgData name="Alex Papasavvas" userId="S::alexander.papasavvas@det.nsw.edu.au::23500b9d-e8c9-4b05-b51e-1cddf5f5d7ab" providerId="AD" clId="Web-{9676CF82-776C-A47F-7563-F7CA1B9C6156}" dt="2025-10-03T00:47:05.610" v="327" actId="20577"/>
        <pc:sldMkLst>
          <pc:docMk/>
          <pc:sldMk cId="1181014578" sldId="360"/>
        </pc:sldMkLst>
      </pc:sldChg>
      <pc:sldChg chg="modSp">
        <pc:chgData name="Alex Papasavvas" userId="S::alexander.papasavvas@det.nsw.edu.au::23500b9d-e8c9-4b05-b51e-1cddf5f5d7ab" providerId="AD" clId="Web-{9676CF82-776C-A47F-7563-F7CA1B9C6156}" dt="2025-10-03T00:25:28.608" v="207" actId="20577"/>
        <pc:sldMkLst>
          <pc:docMk/>
          <pc:sldMk cId="1274591185" sldId="26568"/>
        </pc:sldMkLst>
      </pc:sldChg>
      <pc:sldChg chg="modSp">
        <pc:chgData name="Alex Papasavvas" userId="S::alexander.papasavvas@det.nsw.edu.au::23500b9d-e8c9-4b05-b51e-1cddf5f5d7ab" providerId="AD" clId="Web-{9676CF82-776C-A47F-7563-F7CA1B9C6156}" dt="2025-10-03T00:09:48.678" v="0" actId="20577"/>
        <pc:sldMkLst>
          <pc:docMk/>
          <pc:sldMk cId="3052564485" sldId="26594"/>
        </pc:sldMkLst>
      </pc:sldChg>
      <pc:sldChg chg="modSp">
        <pc:chgData name="Alex Papasavvas" userId="S::alexander.papasavvas@det.nsw.edu.au::23500b9d-e8c9-4b05-b51e-1cddf5f5d7ab" providerId="AD" clId="Web-{9676CF82-776C-A47F-7563-F7CA1B9C6156}" dt="2025-10-03T00:44:44.107" v="262" actId="20577"/>
        <pc:sldMkLst>
          <pc:docMk/>
          <pc:sldMk cId="2170147982" sldId="26738"/>
        </pc:sldMkLst>
      </pc:sldChg>
    </pc:docChg>
  </pc:docChgLst>
  <pc:docChgLst>
    <pc:chgData name="Alex Papasavvas" userId="23500b9d-e8c9-4b05-b51e-1cddf5f5d7ab" providerId="ADAL" clId="{EC3055D9-BF4E-4BF6-A87D-9AE303C55250}"/>
    <pc:docChg chg="undo custSel addSld modSld modSection">
      <pc:chgData name="Alex Papasavvas" userId="23500b9d-e8c9-4b05-b51e-1cddf5f5d7ab" providerId="ADAL" clId="{EC3055D9-BF4E-4BF6-A87D-9AE303C55250}" dt="2025-10-17T01:50:57.065" v="481" actId="13926"/>
      <pc:docMkLst>
        <pc:docMk/>
      </pc:docMkLst>
      <pc:sldChg chg="addSp modSp mod chgLayout">
        <pc:chgData name="Alex Papasavvas" userId="23500b9d-e8c9-4b05-b51e-1cddf5f5d7ab" providerId="ADAL" clId="{EC3055D9-BF4E-4BF6-A87D-9AE303C55250}" dt="2025-10-16T22:58:57.185" v="119" actId="20577"/>
        <pc:sldMkLst>
          <pc:docMk/>
          <pc:sldMk cId="2288442220" sldId="26709"/>
        </pc:sldMkLst>
        <pc:spChg chg="mod ord">
          <ac:chgData name="Alex Papasavvas" userId="23500b9d-e8c9-4b05-b51e-1cddf5f5d7ab" providerId="ADAL" clId="{EC3055D9-BF4E-4BF6-A87D-9AE303C55250}" dt="2025-10-16T22:46:40.857" v="72" actId="700"/>
          <ac:spMkLst>
            <pc:docMk/>
            <pc:sldMk cId="2288442220" sldId="26709"/>
            <ac:spMk id="2" creationId="{A330E9B7-A3AD-A86F-E741-44D256671721}"/>
          </ac:spMkLst>
        </pc:spChg>
        <pc:spChg chg="mod ord">
          <ac:chgData name="Alex Papasavvas" userId="23500b9d-e8c9-4b05-b51e-1cddf5f5d7ab" providerId="ADAL" clId="{EC3055D9-BF4E-4BF6-A87D-9AE303C55250}" dt="2025-10-16T22:46:40.857" v="72" actId="700"/>
          <ac:spMkLst>
            <pc:docMk/>
            <pc:sldMk cId="2288442220" sldId="26709"/>
            <ac:spMk id="3" creationId="{FBFFDC3A-5DE1-541D-C2BE-1562F560A96E}"/>
          </ac:spMkLst>
        </pc:spChg>
        <pc:spChg chg="mod ord">
          <ac:chgData name="Alex Papasavvas" userId="23500b9d-e8c9-4b05-b51e-1cddf5f5d7ab" providerId="ADAL" clId="{EC3055D9-BF4E-4BF6-A87D-9AE303C55250}" dt="2025-10-16T22:46:40.857" v="72" actId="700"/>
          <ac:spMkLst>
            <pc:docMk/>
            <pc:sldMk cId="2288442220" sldId="26709"/>
            <ac:spMk id="4" creationId="{EFB1A99A-5014-45DD-8BD2-1C28D42E6B9E}"/>
          </ac:spMkLst>
        </pc:spChg>
        <pc:spChg chg="mod ord">
          <ac:chgData name="Alex Papasavvas" userId="23500b9d-e8c9-4b05-b51e-1cddf5f5d7ab" providerId="ADAL" clId="{EC3055D9-BF4E-4BF6-A87D-9AE303C55250}" dt="2025-10-16T22:58:57.185" v="119" actId="20577"/>
          <ac:spMkLst>
            <pc:docMk/>
            <pc:sldMk cId="2288442220" sldId="26709"/>
            <ac:spMk id="5" creationId="{3C5DACB9-7AEC-8281-C73C-3F61BE62AED0}"/>
          </ac:spMkLst>
        </pc:spChg>
        <pc:picChg chg="add mod">
          <ac:chgData name="Alex Papasavvas" userId="23500b9d-e8c9-4b05-b51e-1cddf5f5d7ab" providerId="ADAL" clId="{EC3055D9-BF4E-4BF6-A87D-9AE303C55250}" dt="2025-10-16T22:44:47.234" v="54" actId="1076"/>
          <ac:picMkLst>
            <pc:docMk/>
            <pc:sldMk cId="2288442220" sldId="26709"/>
            <ac:picMk id="6" creationId="{63609E4F-3F3B-A951-FB6B-5A9EFC9DA5A5}"/>
          </ac:picMkLst>
        </pc:picChg>
      </pc:sldChg>
      <pc:sldChg chg="addSp delSp modSp mod chgLayout">
        <pc:chgData name="Alex Papasavvas" userId="23500b9d-e8c9-4b05-b51e-1cddf5f5d7ab" providerId="ADAL" clId="{EC3055D9-BF4E-4BF6-A87D-9AE303C55250}" dt="2025-10-16T22:46:34.898" v="71" actId="700"/>
        <pc:sldMkLst>
          <pc:docMk/>
          <pc:sldMk cId="1818560624" sldId="26711"/>
        </pc:sldMkLst>
        <pc:spChg chg="mod ord">
          <ac:chgData name="Alex Papasavvas" userId="23500b9d-e8c9-4b05-b51e-1cddf5f5d7ab" providerId="ADAL" clId="{EC3055D9-BF4E-4BF6-A87D-9AE303C55250}" dt="2025-10-16T22:46:34.898" v="71" actId="700"/>
          <ac:spMkLst>
            <pc:docMk/>
            <pc:sldMk cId="1818560624" sldId="26711"/>
            <ac:spMk id="2" creationId="{3171C63D-A2E1-C265-8617-01A3DBAB93A8}"/>
          </ac:spMkLst>
        </pc:spChg>
        <pc:spChg chg="mod ord">
          <ac:chgData name="Alex Papasavvas" userId="23500b9d-e8c9-4b05-b51e-1cddf5f5d7ab" providerId="ADAL" clId="{EC3055D9-BF4E-4BF6-A87D-9AE303C55250}" dt="2025-10-16T22:46:34.898" v="71" actId="700"/>
          <ac:spMkLst>
            <pc:docMk/>
            <pc:sldMk cId="1818560624" sldId="26711"/>
            <ac:spMk id="3" creationId="{965987CE-BE0A-545A-AED5-B2C3E274FDBC}"/>
          </ac:spMkLst>
        </pc:spChg>
        <pc:spChg chg="mod ord">
          <ac:chgData name="Alex Papasavvas" userId="23500b9d-e8c9-4b05-b51e-1cddf5f5d7ab" providerId="ADAL" clId="{EC3055D9-BF4E-4BF6-A87D-9AE303C55250}" dt="2025-10-16T22:46:34.898" v="71" actId="700"/>
          <ac:spMkLst>
            <pc:docMk/>
            <pc:sldMk cId="1818560624" sldId="26711"/>
            <ac:spMk id="4" creationId="{BC89054C-7B55-84AE-11B3-4D85204274F4}"/>
          </ac:spMkLst>
        </pc:spChg>
        <pc:spChg chg="mod ord">
          <ac:chgData name="Alex Papasavvas" userId="23500b9d-e8c9-4b05-b51e-1cddf5f5d7ab" providerId="ADAL" clId="{EC3055D9-BF4E-4BF6-A87D-9AE303C55250}" dt="2025-10-16T22:46:34.898" v="71" actId="700"/>
          <ac:spMkLst>
            <pc:docMk/>
            <pc:sldMk cId="1818560624" sldId="26711"/>
            <ac:spMk id="5" creationId="{BEE7D28C-1029-B9D3-F47B-EF41558CB2F9}"/>
          </ac:spMkLst>
        </pc:spChg>
        <pc:picChg chg="add mod">
          <ac:chgData name="Alex Papasavvas" userId="23500b9d-e8c9-4b05-b51e-1cddf5f5d7ab" providerId="ADAL" clId="{EC3055D9-BF4E-4BF6-A87D-9AE303C55250}" dt="2025-10-16T22:46:00.319" v="67" actId="1076"/>
          <ac:picMkLst>
            <pc:docMk/>
            <pc:sldMk cId="1818560624" sldId="26711"/>
            <ac:picMk id="7" creationId="{61A1EADA-51EE-A3B7-C648-BDA519AF0480}"/>
          </ac:picMkLst>
        </pc:picChg>
      </pc:sldChg>
      <pc:sldChg chg="modSp mod">
        <pc:chgData name="Alex Papasavvas" userId="23500b9d-e8c9-4b05-b51e-1cddf5f5d7ab" providerId="ADAL" clId="{EC3055D9-BF4E-4BF6-A87D-9AE303C55250}" dt="2025-10-16T22:50:10.708" v="118" actId="948"/>
        <pc:sldMkLst>
          <pc:docMk/>
          <pc:sldMk cId="49354568" sldId="26712"/>
        </pc:sldMkLst>
        <pc:graphicFrameChg chg="mod modGraphic">
          <ac:chgData name="Alex Papasavvas" userId="23500b9d-e8c9-4b05-b51e-1cddf5f5d7ab" providerId="ADAL" clId="{EC3055D9-BF4E-4BF6-A87D-9AE303C55250}" dt="2025-10-16T22:50:10.708" v="118" actId="948"/>
          <ac:graphicFrameMkLst>
            <pc:docMk/>
            <pc:sldMk cId="49354568" sldId="26712"/>
            <ac:graphicFrameMk id="7" creationId="{3F5026FD-39A1-974A-C41F-4BD63372D9A3}"/>
          </ac:graphicFrameMkLst>
        </pc:graphicFrameChg>
      </pc:sldChg>
      <pc:sldChg chg="modNotesTx">
        <pc:chgData name="Alex Papasavvas" userId="23500b9d-e8c9-4b05-b51e-1cddf5f5d7ab" providerId="ADAL" clId="{EC3055D9-BF4E-4BF6-A87D-9AE303C55250}" dt="2025-10-17T01:48:10.490" v="424" actId="20577"/>
        <pc:sldMkLst>
          <pc:docMk/>
          <pc:sldMk cId="1997286928" sldId="26716"/>
        </pc:sldMkLst>
      </pc:sldChg>
      <pc:sldChg chg="delSp mod">
        <pc:chgData name="Alex Papasavvas" userId="23500b9d-e8c9-4b05-b51e-1cddf5f5d7ab" providerId="ADAL" clId="{EC3055D9-BF4E-4BF6-A87D-9AE303C55250}" dt="2025-10-17T01:39:36.635" v="172" actId="478"/>
        <pc:sldMkLst>
          <pc:docMk/>
          <pc:sldMk cId="614343926" sldId="26729"/>
        </pc:sldMkLst>
      </pc:sldChg>
      <pc:sldChg chg="modSp mod">
        <pc:chgData name="Alex Papasavvas" userId="23500b9d-e8c9-4b05-b51e-1cddf5f5d7ab" providerId="ADAL" clId="{EC3055D9-BF4E-4BF6-A87D-9AE303C55250}" dt="2025-10-17T00:46:07.372" v="120" actId="313"/>
        <pc:sldMkLst>
          <pc:docMk/>
          <pc:sldMk cId="1950685482" sldId="2147479709"/>
        </pc:sldMkLst>
      </pc:sldChg>
      <pc:sldChg chg="modSp new mod">
        <pc:chgData name="Alex Papasavvas" userId="23500b9d-e8c9-4b05-b51e-1cddf5f5d7ab" providerId="ADAL" clId="{EC3055D9-BF4E-4BF6-A87D-9AE303C55250}" dt="2025-10-17T01:49:40.164" v="468" actId="20577"/>
        <pc:sldMkLst>
          <pc:docMk/>
          <pc:sldMk cId="3174148080" sldId="2147479710"/>
        </pc:sldMkLst>
        <pc:spChg chg="mod">
          <ac:chgData name="Alex Papasavvas" userId="23500b9d-e8c9-4b05-b51e-1cddf5f5d7ab" providerId="ADAL" clId="{EC3055D9-BF4E-4BF6-A87D-9AE303C55250}" dt="2025-10-17T01:49:40.164" v="468" actId="20577"/>
          <ac:spMkLst>
            <pc:docMk/>
            <pc:sldMk cId="3174148080" sldId="2147479710"/>
            <ac:spMk id="2" creationId="{189F1378-0989-BD8C-485C-4EC0214E5921}"/>
          </ac:spMkLst>
        </pc:spChg>
      </pc:sldChg>
      <pc:sldChg chg="addSp delSp modSp new mod">
        <pc:chgData name="Alex Papasavvas" userId="23500b9d-e8c9-4b05-b51e-1cddf5f5d7ab" providerId="ADAL" clId="{EC3055D9-BF4E-4BF6-A87D-9AE303C55250}" dt="2025-10-17T01:50:57.065" v="481" actId="13926"/>
        <pc:sldMkLst>
          <pc:docMk/>
          <pc:sldMk cId="3098523016" sldId="2147479711"/>
        </pc:sldMkLst>
        <pc:spChg chg="mod">
          <ac:chgData name="Alex Papasavvas" userId="23500b9d-e8c9-4b05-b51e-1cddf5f5d7ab" providerId="ADAL" clId="{EC3055D9-BF4E-4BF6-A87D-9AE303C55250}" dt="2025-10-17T01:39:03.873" v="170" actId="20577"/>
          <ac:spMkLst>
            <pc:docMk/>
            <pc:sldMk cId="3098523016" sldId="2147479711"/>
            <ac:spMk id="3" creationId="{BA239460-0FC2-FE2A-C150-FD169ADC6072}"/>
          </ac:spMkLst>
        </pc:spChg>
        <pc:spChg chg="add mod">
          <ac:chgData name="Alex Papasavvas" userId="23500b9d-e8c9-4b05-b51e-1cddf5f5d7ab" providerId="ADAL" clId="{EC3055D9-BF4E-4BF6-A87D-9AE303C55250}" dt="2025-10-17T01:50:57.065" v="481" actId="13926"/>
          <ac:spMkLst>
            <pc:docMk/>
            <pc:sldMk cId="3098523016" sldId="2147479711"/>
            <ac:spMk id="6" creationId="{15FFCD5C-4C6D-3865-ACA4-0D10A6F5F676}"/>
          </ac:spMkLst>
        </pc:spChg>
      </pc:sldChg>
    </pc:docChg>
  </pc:docChgLst>
  <pc:docChgLst>
    <pc:chgData name="Dominique Higgins" userId="S::dominique.higgins@det.nsw.edu.au::0de33208-2a77-4a5c-8dfd-51a650c169c1" providerId="AD" clId="Web-{CFCCE1B9-7B93-E006-BA34-DB41168A9A66}"/>
    <pc:docChg chg="mod">
      <pc:chgData name="Dominique Higgins" userId="S::dominique.higgins@det.nsw.edu.au::0de33208-2a77-4a5c-8dfd-51a650c169c1" providerId="AD" clId="Web-{CFCCE1B9-7B93-E006-BA34-DB41168A9A66}" dt="2025-09-26T01:08:56.646" v="0"/>
      <pc:docMkLst>
        <pc:docMk/>
      </pc:docMkLst>
    </pc:docChg>
  </pc:docChgLst>
  <pc:docChgLst>
    <pc:chgData name="Sarah Pacey" userId="4280ed20-4c42-4a59-8e7f-58f2f52d2365" providerId="ADAL" clId="{CDAB9983-9F8D-4059-B17C-28054620320E}"/>
    <pc:docChg chg="undo custSel addSld delSld modSld sldOrd modSection">
      <pc:chgData name="Sarah Pacey" userId="4280ed20-4c42-4a59-8e7f-58f2f52d2365" providerId="ADAL" clId="{CDAB9983-9F8D-4059-B17C-28054620320E}" dt="2025-09-26T01:24:02.442" v="64200" actId="20577"/>
      <pc:docMkLst>
        <pc:docMk/>
      </pc:docMkLst>
      <pc:sldChg chg="add del modTransition">
        <pc:chgData name="Sarah Pacey" userId="4280ed20-4c42-4a59-8e7f-58f2f52d2365" providerId="ADAL" clId="{CDAB9983-9F8D-4059-B17C-28054620320E}" dt="2025-09-23T05:06:20.038" v="64039"/>
        <pc:sldMkLst>
          <pc:docMk/>
          <pc:sldMk cId="0" sldId="256"/>
        </pc:sldMkLst>
      </pc:sldChg>
      <pc:sldChg chg="add del modTransition">
        <pc:chgData name="Sarah Pacey" userId="4280ed20-4c42-4a59-8e7f-58f2f52d2365" providerId="ADAL" clId="{CDAB9983-9F8D-4059-B17C-28054620320E}" dt="2025-09-23T05:06:20.038" v="64039"/>
        <pc:sldMkLst>
          <pc:docMk/>
          <pc:sldMk cId="0" sldId="257"/>
        </pc:sldMkLst>
      </pc:sldChg>
      <pc:sldChg chg="add del modTransition">
        <pc:chgData name="Sarah Pacey" userId="4280ed20-4c42-4a59-8e7f-58f2f52d2365" providerId="ADAL" clId="{CDAB9983-9F8D-4059-B17C-28054620320E}" dt="2025-09-23T05:06:20.038" v="64039"/>
        <pc:sldMkLst>
          <pc:docMk/>
          <pc:sldMk cId="0" sldId="258"/>
        </pc:sldMkLst>
      </pc:sldChg>
      <pc:sldChg chg="add del modTransition">
        <pc:chgData name="Sarah Pacey" userId="4280ed20-4c42-4a59-8e7f-58f2f52d2365" providerId="ADAL" clId="{CDAB9983-9F8D-4059-B17C-28054620320E}" dt="2025-09-23T05:06:20.038" v="64039"/>
        <pc:sldMkLst>
          <pc:docMk/>
          <pc:sldMk cId="0" sldId="259"/>
        </pc:sldMkLst>
      </pc:sldChg>
      <pc:sldChg chg="add del modTransition">
        <pc:chgData name="Sarah Pacey" userId="4280ed20-4c42-4a59-8e7f-58f2f52d2365" providerId="ADAL" clId="{CDAB9983-9F8D-4059-B17C-28054620320E}" dt="2025-09-23T05:06:20.038" v="64039"/>
        <pc:sldMkLst>
          <pc:docMk/>
          <pc:sldMk cId="0" sldId="260"/>
        </pc:sldMkLst>
      </pc:sldChg>
      <pc:sldChg chg="add del modTransition">
        <pc:chgData name="Sarah Pacey" userId="4280ed20-4c42-4a59-8e7f-58f2f52d2365" providerId="ADAL" clId="{CDAB9983-9F8D-4059-B17C-28054620320E}" dt="2025-09-23T05:06:20.038" v="64039"/>
        <pc:sldMkLst>
          <pc:docMk/>
          <pc:sldMk cId="0" sldId="261"/>
        </pc:sldMkLst>
      </pc:sldChg>
      <pc:sldChg chg="add del modTransition">
        <pc:chgData name="Sarah Pacey" userId="4280ed20-4c42-4a59-8e7f-58f2f52d2365" providerId="ADAL" clId="{CDAB9983-9F8D-4059-B17C-28054620320E}" dt="2025-09-23T05:06:20.038" v="64039"/>
        <pc:sldMkLst>
          <pc:docMk/>
          <pc:sldMk cId="0" sldId="262"/>
        </pc:sldMkLst>
      </pc:sldChg>
      <pc:sldChg chg="add del modTransition">
        <pc:chgData name="Sarah Pacey" userId="4280ed20-4c42-4a59-8e7f-58f2f52d2365" providerId="ADAL" clId="{CDAB9983-9F8D-4059-B17C-28054620320E}" dt="2025-09-23T05:06:20.038" v="64039"/>
        <pc:sldMkLst>
          <pc:docMk/>
          <pc:sldMk cId="0" sldId="263"/>
        </pc:sldMkLst>
      </pc:sldChg>
      <pc:sldChg chg="add del modTransition">
        <pc:chgData name="Sarah Pacey" userId="4280ed20-4c42-4a59-8e7f-58f2f52d2365" providerId="ADAL" clId="{CDAB9983-9F8D-4059-B17C-28054620320E}" dt="2025-09-23T05:06:20.038" v="64039"/>
        <pc:sldMkLst>
          <pc:docMk/>
          <pc:sldMk cId="0" sldId="264"/>
        </pc:sldMkLst>
      </pc:sldChg>
      <pc:sldChg chg="add del modTransition">
        <pc:chgData name="Sarah Pacey" userId="4280ed20-4c42-4a59-8e7f-58f2f52d2365" providerId="ADAL" clId="{CDAB9983-9F8D-4059-B17C-28054620320E}" dt="2025-09-23T05:06:20.038" v="64039"/>
        <pc:sldMkLst>
          <pc:docMk/>
          <pc:sldMk cId="0" sldId="265"/>
        </pc:sldMkLst>
      </pc:sldChg>
      <pc:sldChg chg="add del modTransition">
        <pc:chgData name="Sarah Pacey" userId="4280ed20-4c42-4a59-8e7f-58f2f52d2365" providerId="ADAL" clId="{CDAB9983-9F8D-4059-B17C-28054620320E}" dt="2025-09-23T05:06:20.038" v="64039"/>
        <pc:sldMkLst>
          <pc:docMk/>
          <pc:sldMk cId="0" sldId="266"/>
        </pc:sldMkLst>
      </pc:sldChg>
      <pc:sldChg chg="add del modTransition">
        <pc:chgData name="Sarah Pacey" userId="4280ed20-4c42-4a59-8e7f-58f2f52d2365" providerId="ADAL" clId="{CDAB9983-9F8D-4059-B17C-28054620320E}" dt="2025-09-23T05:06:20.038" v="64039"/>
        <pc:sldMkLst>
          <pc:docMk/>
          <pc:sldMk cId="0" sldId="267"/>
        </pc:sldMkLst>
      </pc:sldChg>
      <pc:sldChg chg="addSp delSp modSp mod">
        <pc:chgData name="Sarah Pacey" userId="4280ed20-4c42-4a59-8e7f-58f2f52d2365" providerId="ADAL" clId="{CDAB9983-9F8D-4059-B17C-28054620320E}" dt="2025-09-24T22:25:16.028" v="64130" actId="1076"/>
        <pc:sldMkLst>
          <pc:docMk/>
          <pc:sldMk cId="2028193910" sldId="271"/>
        </pc:sldMkLst>
      </pc:sldChg>
      <pc:sldChg chg="addSp delSp modSp add del mod delAnim modNotesTx">
        <pc:chgData name="Sarah Pacey" userId="4280ed20-4c42-4a59-8e7f-58f2f52d2365" providerId="ADAL" clId="{CDAB9983-9F8D-4059-B17C-28054620320E}" dt="2025-09-16T01:11:02.440" v="60729" actId="20577"/>
        <pc:sldMkLst>
          <pc:docMk/>
          <pc:sldMk cId="2031742732" sldId="289"/>
        </pc:sldMkLst>
      </pc:sldChg>
      <pc:sldChg chg="modSp add del mod">
        <pc:chgData name="Sarah Pacey" userId="4280ed20-4c42-4a59-8e7f-58f2f52d2365" providerId="ADAL" clId="{CDAB9983-9F8D-4059-B17C-28054620320E}" dt="2025-09-18T01:01:27.885" v="61881" actId="20577"/>
        <pc:sldMkLst>
          <pc:docMk/>
          <pc:sldMk cId="1181014578" sldId="360"/>
        </pc:sldMkLst>
      </pc:sldChg>
      <pc:sldChg chg="add del">
        <pc:chgData name="Sarah Pacey" userId="4280ed20-4c42-4a59-8e7f-58f2f52d2365" providerId="ADAL" clId="{CDAB9983-9F8D-4059-B17C-28054620320E}" dt="2025-09-09T00:48:23.695" v="39712" actId="47"/>
        <pc:sldMkLst>
          <pc:docMk/>
          <pc:sldMk cId="2925592299" sldId="26365"/>
        </pc:sldMkLst>
      </pc:sldChg>
      <pc:sldChg chg="modSp mod">
        <pc:chgData name="Sarah Pacey" userId="4280ed20-4c42-4a59-8e7f-58f2f52d2365" providerId="ADAL" clId="{CDAB9983-9F8D-4059-B17C-28054620320E}" dt="2025-06-25T04:24:58.383" v="50" actId="5793"/>
        <pc:sldMkLst>
          <pc:docMk/>
          <pc:sldMk cId="3977060110" sldId="26381"/>
        </pc:sldMkLst>
      </pc:sldChg>
      <pc:sldChg chg="add del">
        <pc:chgData name="Sarah Pacey" userId="4280ed20-4c42-4a59-8e7f-58f2f52d2365" providerId="ADAL" clId="{CDAB9983-9F8D-4059-B17C-28054620320E}" dt="2025-09-09T00:48:23.695" v="39712" actId="47"/>
        <pc:sldMkLst>
          <pc:docMk/>
          <pc:sldMk cId="2729786927" sldId="26382"/>
        </pc:sldMkLst>
      </pc:sldChg>
      <pc:sldChg chg="modSp mod">
        <pc:chgData name="Sarah Pacey" userId="4280ed20-4c42-4a59-8e7f-58f2f52d2365" providerId="ADAL" clId="{CDAB9983-9F8D-4059-B17C-28054620320E}" dt="2025-07-25T00:54:38.698" v="8519" actId="20577"/>
        <pc:sldMkLst>
          <pc:docMk/>
          <pc:sldMk cId="3648967162" sldId="26383"/>
        </pc:sldMkLst>
      </pc:sldChg>
      <pc:sldChg chg="addSp delSp modSp mod modNotesTx">
        <pc:chgData name="Sarah Pacey" userId="4280ed20-4c42-4a59-8e7f-58f2f52d2365" providerId="ADAL" clId="{CDAB9983-9F8D-4059-B17C-28054620320E}" dt="2025-09-23T05:07:24.412" v="64047" actId="207"/>
        <pc:sldMkLst>
          <pc:docMk/>
          <pc:sldMk cId="898506405" sldId="26393"/>
        </pc:sldMkLst>
      </pc:sldChg>
      <pc:sldChg chg="addSp delSp modSp mod modNotesTx">
        <pc:chgData name="Sarah Pacey" userId="4280ed20-4c42-4a59-8e7f-58f2f52d2365" providerId="ADAL" clId="{CDAB9983-9F8D-4059-B17C-28054620320E}" dt="2025-09-09T04:20:03.761" v="58947" actId="20577"/>
        <pc:sldMkLst>
          <pc:docMk/>
          <pc:sldMk cId="2212264922" sldId="26505"/>
        </pc:sldMkLst>
      </pc:sldChg>
      <pc:sldChg chg="del">
        <pc:chgData name="Sarah Pacey" userId="4280ed20-4c42-4a59-8e7f-58f2f52d2365" providerId="ADAL" clId="{CDAB9983-9F8D-4059-B17C-28054620320E}" dt="2025-09-09T04:10:23.074" v="58857" actId="47"/>
        <pc:sldMkLst>
          <pc:docMk/>
          <pc:sldMk cId="2701260572" sldId="26506"/>
        </pc:sldMkLst>
      </pc:sldChg>
      <pc:sldChg chg="add del">
        <pc:chgData name="Sarah Pacey" userId="4280ed20-4c42-4a59-8e7f-58f2f52d2365" providerId="ADAL" clId="{CDAB9983-9F8D-4059-B17C-28054620320E}" dt="2025-09-09T00:48:23.695" v="39712" actId="47"/>
        <pc:sldMkLst>
          <pc:docMk/>
          <pc:sldMk cId="86705500" sldId="26507"/>
        </pc:sldMkLst>
      </pc:sldChg>
      <pc:sldChg chg="add del">
        <pc:chgData name="Sarah Pacey" userId="4280ed20-4c42-4a59-8e7f-58f2f52d2365" providerId="ADAL" clId="{CDAB9983-9F8D-4059-B17C-28054620320E}" dt="2025-09-09T00:48:23.695" v="39712" actId="47"/>
        <pc:sldMkLst>
          <pc:docMk/>
          <pc:sldMk cId="3118291199" sldId="26508"/>
        </pc:sldMkLst>
      </pc:sldChg>
      <pc:sldChg chg="addSp delSp modSp mod delAnim modAnim modNotesTx">
        <pc:chgData name="Sarah Pacey" userId="4280ed20-4c42-4a59-8e7f-58f2f52d2365" providerId="ADAL" clId="{CDAB9983-9F8D-4059-B17C-28054620320E}" dt="2025-09-02T01:33:35.478" v="32038" actId="20577"/>
        <pc:sldMkLst>
          <pc:docMk/>
          <pc:sldMk cId="3177399601" sldId="26509"/>
        </pc:sldMkLst>
      </pc:sldChg>
      <pc:sldChg chg="addSp delSp modSp mod ord delAnim modNotesTx">
        <pc:chgData name="Sarah Pacey" userId="4280ed20-4c42-4a59-8e7f-58f2f52d2365" providerId="ADAL" clId="{CDAB9983-9F8D-4059-B17C-28054620320E}" dt="2025-09-02T02:22:19.042" v="33151" actId="20577"/>
        <pc:sldMkLst>
          <pc:docMk/>
          <pc:sldMk cId="81809744" sldId="26510"/>
        </pc:sldMkLst>
      </pc:sldChg>
      <pc:sldChg chg="delSp modSp del mod modShow">
        <pc:chgData name="Sarah Pacey" userId="4280ed20-4c42-4a59-8e7f-58f2f52d2365" providerId="ADAL" clId="{CDAB9983-9F8D-4059-B17C-28054620320E}" dt="2025-09-09T04:26:16.054" v="59042" actId="47"/>
        <pc:sldMkLst>
          <pc:docMk/>
          <pc:sldMk cId="3121990829" sldId="26511"/>
        </pc:sldMkLst>
      </pc:sldChg>
      <pc:sldChg chg="add del">
        <pc:chgData name="Sarah Pacey" userId="4280ed20-4c42-4a59-8e7f-58f2f52d2365" providerId="ADAL" clId="{CDAB9983-9F8D-4059-B17C-28054620320E}" dt="2025-09-09T00:48:23.695" v="39712" actId="47"/>
        <pc:sldMkLst>
          <pc:docMk/>
          <pc:sldMk cId="531956027" sldId="26512"/>
        </pc:sldMkLst>
      </pc:sldChg>
      <pc:sldChg chg="add del">
        <pc:chgData name="Sarah Pacey" userId="4280ed20-4c42-4a59-8e7f-58f2f52d2365" providerId="ADAL" clId="{CDAB9983-9F8D-4059-B17C-28054620320E}" dt="2025-09-09T00:48:23.695" v="39712" actId="47"/>
        <pc:sldMkLst>
          <pc:docMk/>
          <pc:sldMk cId="1203909821" sldId="26513"/>
        </pc:sldMkLst>
      </pc:sldChg>
      <pc:sldChg chg="add del">
        <pc:chgData name="Sarah Pacey" userId="4280ed20-4c42-4a59-8e7f-58f2f52d2365" providerId="ADAL" clId="{CDAB9983-9F8D-4059-B17C-28054620320E}" dt="2025-09-09T00:48:23.695" v="39712" actId="47"/>
        <pc:sldMkLst>
          <pc:docMk/>
          <pc:sldMk cId="3998435676" sldId="26514"/>
        </pc:sldMkLst>
      </pc:sldChg>
      <pc:sldChg chg="add del">
        <pc:chgData name="Sarah Pacey" userId="4280ed20-4c42-4a59-8e7f-58f2f52d2365" providerId="ADAL" clId="{CDAB9983-9F8D-4059-B17C-28054620320E}" dt="2025-09-09T00:48:23.695" v="39712" actId="47"/>
        <pc:sldMkLst>
          <pc:docMk/>
          <pc:sldMk cId="3975735171" sldId="26515"/>
        </pc:sldMkLst>
      </pc:sldChg>
      <pc:sldChg chg="add del">
        <pc:chgData name="Sarah Pacey" userId="4280ed20-4c42-4a59-8e7f-58f2f52d2365" providerId="ADAL" clId="{CDAB9983-9F8D-4059-B17C-28054620320E}" dt="2025-09-09T00:48:23.695" v="39712" actId="47"/>
        <pc:sldMkLst>
          <pc:docMk/>
          <pc:sldMk cId="230726111" sldId="26516"/>
        </pc:sldMkLst>
      </pc:sldChg>
      <pc:sldChg chg="add del">
        <pc:chgData name="Sarah Pacey" userId="4280ed20-4c42-4a59-8e7f-58f2f52d2365" providerId="ADAL" clId="{CDAB9983-9F8D-4059-B17C-28054620320E}" dt="2025-09-09T00:48:23.695" v="39712" actId="47"/>
        <pc:sldMkLst>
          <pc:docMk/>
          <pc:sldMk cId="3815615093" sldId="26519"/>
        </pc:sldMkLst>
      </pc:sldChg>
      <pc:sldChg chg="add del">
        <pc:chgData name="Sarah Pacey" userId="4280ed20-4c42-4a59-8e7f-58f2f52d2365" providerId="ADAL" clId="{CDAB9983-9F8D-4059-B17C-28054620320E}" dt="2025-09-09T00:48:23.695" v="39712" actId="47"/>
        <pc:sldMkLst>
          <pc:docMk/>
          <pc:sldMk cId="4080741569" sldId="26521"/>
        </pc:sldMkLst>
      </pc:sldChg>
      <pc:sldChg chg="add del">
        <pc:chgData name="Sarah Pacey" userId="4280ed20-4c42-4a59-8e7f-58f2f52d2365" providerId="ADAL" clId="{CDAB9983-9F8D-4059-B17C-28054620320E}" dt="2025-09-09T00:48:23.695" v="39712" actId="47"/>
        <pc:sldMkLst>
          <pc:docMk/>
          <pc:sldMk cId="3452026953" sldId="26522"/>
        </pc:sldMkLst>
      </pc:sldChg>
      <pc:sldChg chg="add del">
        <pc:chgData name="Sarah Pacey" userId="4280ed20-4c42-4a59-8e7f-58f2f52d2365" providerId="ADAL" clId="{CDAB9983-9F8D-4059-B17C-28054620320E}" dt="2025-09-09T00:48:23.695" v="39712" actId="47"/>
        <pc:sldMkLst>
          <pc:docMk/>
          <pc:sldMk cId="111058245" sldId="26523"/>
        </pc:sldMkLst>
      </pc:sldChg>
      <pc:sldChg chg="add del">
        <pc:chgData name="Sarah Pacey" userId="4280ed20-4c42-4a59-8e7f-58f2f52d2365" providerId="ADAL" clId="{CDAB9983-9F8D-4059-B17C-28054620320E}" dt="2025-09-09T00:48:23.695" v="39712" actId="47"/>
        <pc:sldMkLst>
          <pc:docMk/>
          <pc:sldMk cId="2589996026" sldId="26524"/>
        </pc:sldMkLst>
      </pc:sldChg>
      <pc:sldChg chg="add del">
        <pc:chgData name="Sarah Pacey" userId="4280ed20-4c42-4a59-8e7f-58f2f52d2365" providerId="ADAL" clId="{CDAB9983-9F8D-4059-B17C-28054620320E}" dt="2025-09-09T00:48:23.695" v="39712" actId="47"/>
        <pc:sldMkLst>
          <pc:docMk/>
          <pc:sldMk cId="3911524914" sldId="26525"/>
        </pc:sldMkLst>
      </pc:sldChg>
      <pc:sldChg chg="add del">
        <pc:chgData name="Sarah Pacey" userId="4280ed20-4c42-4a59-8e7f-58f2f52d2365" providerId="ADAL" clId="{CDAB9983-9F8D-4059-B17C-28054620320E}" dt="2025-09-09T00:48:23.695" v="39712" actId="47"/>
        <pc:sldMkLst>
          <pc:docMk/>
          <pc:sldMk cId="3462418416" sldId="26526"/>
        </pc:sldMkLst>
      </pc:sldChg>
      <pc:sldChg chg="add del">
        <pc:chgData name="Sarah Pacey" userId="4280ed20-4c42-4a59-8e7f-58f2f52d2365" providerId="ADAL" clId="{CDAB9983-9F8D-4059-B17C-28054620320E}" dt="2025-09-09T00:48:23.695" v="39712" actId="47"/>
        <pc:sldMkLst>
          <pc:docMk/>
          <pc:sldMk cId="477525344" sldId="26527"/>
        </pc:sldMkLst>
      </pc:sldChg>
      <pc:sldChg chg="add del">
        <pc:chgData name="Sarah Pacey" userId="4280ed20-4c42-4a59-8e7f-58f2f52d2365" providerId="ADAL" clId="{CDAB9983-9F8D-4059-B17C-28054620320E}" dt="2025-09-09T00:48:23.695" v="39712" actId="47"/>
        <pc:sldMkLst>
          <pc:docMk/>
          <pc:sldMk cId="1724305638" sldId="26528"/>
        </pc:sldMkLst>
      </pc:sldChg>
      <pc:sldChg chg="add del">
        <pc:chgData name="Sarah Pacey" userId="4280ed20-4c42-4a59-8e7f-58f2f52d2365" providerId="ADAL" clId="{CDAB9983-9F8D-4059-B17C-28054620320E}" dt="2025-09-09T00:48:23.695" v="39712" actId="47"/>
        <pc:sldMkLst>
          <pc:docMk/>
          <pc:sldMk cId="334078022" sldId="26529"/>
        </pc:sldMkLst>
      </pc:sldChg>
      <pc:sldChg chg="add del">
        <pc:chgData name="Sarah Pacey" userId="4280ed20-4c42-4a59-8e7f-58f2f52d2365" providerId="ADAL" clId="{CDAB9983-9F8D-4059-B17C-28054620320E}" dt="2025-09-09T00:48:23.695" v="39712" actId="47"/>
        <pc:sldMkLst>
          <pc:docMk/>
          <pc:sldMk cId="2312669955" sldId="26530"/>
        </pc:sldMkLst>
      </pc:sldChg>
      <pc:sldChg chg="add del">
        <pc:chgData name="Sarah Pacey" userId="4280ed20-4c42-4a59-8e7f-58f2f52d2365" providerId="ADAL" clId="{CDAB9983-9F8D-4059-B17C-28054620320E}" dt="2025-09-09T00:48:23.695" v="39712" actId="47"/>
        <pc:sldMkLst>
          <pc:docMk/>
          <pc:sldMk cId="1112923969" sldId="26531"/>
        </pc:sldMkLst>
      </pc:sldChg>
      <pc:sldChg chg="add del">
        <pc:chgData name="Sarah Pacey" userId="4280ed20-4c42-4a59-8e7f-58f2f52d2365" providerId="ADAL" clId="{CDAB9983-9F8D-4059-B17C-28054620320E}" dt="2025-09-09T00:48:23.695" v="39712" actId="47"/>
        <pc:sldMkLst>
          <pc:docMk/>
          <pc:sldMk cId="3847745286" sldId="26532"/>
        </pc:sldMkLst>
      </pc:sldChg>
      <pc:sldChg chg="add del">
        <pc:chgData name="Sarah Pacey" userId="4280ed20-4c42-4a59-8e7f-58f2f52d2365" providerId="ADAL" clId="{CDAB9983-9F8D-4059-B17C-28054620320E}" dt="2025-09-09T00:48:23.695" v="39712" actId="47"/>
        <pc:sldMkLst>
          <pc:docMk/>
          <pc:sldMk cId="3173591791" sldId="26533"/>
        </pc:sldMkLst>
      </pc:sldChg>
      <pc:sldChg chg="add del">
        <pc:chgData name="Sarah Pacey" userId="4280ed20-4c42-4a59-8e7f-58f2f52d2365" providerId="ADAL" clId="{CDAB9983-9F8D-4059-B17C-28054620320E}" dt="2025-09-09T00:48:23.695" v="39712" actId="47"/>
        <pc:sldMkLst>
          <pc:docMk/>
          <pc:sldMk cId="4193114604" sldId="26534"/>
        </pc:sldMkLst>
      </pc:sldChg>
      <pc:sldChg chg="add del">
        <pc:chgData name="Sarah Pacey" userId="4280ed20-4c42-4a59-8e7f-58f2f52d2365" providerId="ADAL" clId="{CDAB9983-9F8D-4059-B17C-28054620320E}" dt="2025-09-09T00:48:23.695" v="39712" actId="47"/>
        <pc:sldMkLst>
          <pc:docMk/>
          <pc:sldMk cId="1879616847" sldId="26535"/>
        </pc:sldMkLst>
      </pc:sldChg>
      <pc:sldChg chg="add del">
        <pc:chgData name="Sarah Pacey" userId="4280ed20-4c42-4a59-8e7f-58f2f52d2365" providerId="ADAL" clId="{CDAB9983-9F8D-4059-B17C-28054620320E}" dt="2025-09-09T00:48:23.695" v="39712" actId="47"/>
        <pc:sldMkLst>
          <pc:docMk/>
          <pc:sldMk cId="2418965281" sldId="26537"/>
        </pc:sldMkLst>
      </pc:sldChg>
      <pc:sldChg chg="add del">
        <pc:chgData name="Sarah Pacey" userId="4280ed20-4c42-4a59-8e7f-58f2f52d2365" providerId="ADAL" clId="{CDAB9983-9F8D-4059-B17C-28054620320E}" dt="2025-09-09T00:48:23.695" v="39712" actId="47"/>
        <pc:sldMkLst>
          <pc:docMk/>
          <pc:sldMk cId="3730363762" sldId="26538"/>
        </pc:sldMkLst>
      </pc:sldChg>
      <pc:sldChg chg="add del">
        <pc:chgData name="Sarah Pacey" userId="4280ed20-4c42-4a59-8e7f-58f2f52d2365" providerId="ADAL" clId="{CDAB9983-9F8D-4059-B17C-28054620320E}" dt="2025-09-09T00:48:23.695" v="39712" actId="47"/>
        <pc:sldMkLst>
          <pc:docMk/>
          <pc:sldMk cId="2077554273" sldId="26539"/>
        </pc:sldMkLst>
      </pc:sldChg>
      <pc:sldChg chg="add del">
        <pc:chgData name="Sarah Pacey" userId="4280ed20-4c42-4a59-8e7f-58f2f52d2365" providerId="ADAL" clId="{CDAB9983-9F8D-4059-B17C-28054620320E}" dt="2025-09-09T00:48:23.695" v="39712" actId="47"/>
        <pc:sldMkLst>
          <pc:docMk/>
          <pc:sldMk cId="3272076874" sldId="26540"/>
        </pc:sldMkLst>
      </pc:sldChg>
      <pc:sldChg chg="add del">
        <pc:chgData name="Sarah Pacey" userId="4280ed20-4c42-4a59-8e7f-58f2f52d2365" providerId="ADAL" clId="{CDAB9983-9F8D-4059-B17C-28054620320E}" dt="2025-09-09T00:48:23.695" v="39712" actId="47"/>
        <pc:sldMkLst>
          <pc:docMk/>
          <pc:sldMk cId="1075256441" sldId="26541"/>
        </pc:sldMkLst>
      </pc:sldChg>
      <pc:sldChg chg="add del">
        <pc:chgData name="Sarah Pacey" userId="4280ed20-4c42-4a59-8e7f-58f2f52d2365" providerId="ADAL" clId="{CDAB9983-9F8D-4059-B17C-28054620320E}" dt="2025-09-09T00:48:23.695" v="39712" actId="47"/>
        <pc:sldMkLst>
          <pc:docMk/>
          <pc:sldMk cId="2044615932" sldId="26544"/>
        </pc:sldMkLst>
      </pc:sldChg>
      <pc:sldChg chg="add del">
        <pc:chgData name="Sarah Pacey" userId="4280ed20-4c42-4a59-8e7f-58f2f52d2365" providerId="ADAL" clId="{CDAB9983-9F8D-4059-B17C-28054620320E}" dt="2025-09-09T00:48:23.695" v="39712" actId="47"/>
        <pc:sldMkLst>
          <pc:docMk/>
          <pc:sldMk cId="613737641" sldId="26545"/>
        </pc:sldMkLst>
      </pc:sldChg>
      <pc:sldChg chg="add del">
        <pc:chgData name="Sarah Pacey" userId="4280ed20-4c42-4a59-8e7f-58f2f52d2365" providerId="ADAL" clId="{CDAB9983-9F8D-4059-B17C-28054620320E}" dt="2025-09-09T00:48:23.695" v="39712" actId="47"/>
        <pc:sldMkLst>
          <pc:docMk/>
          <pc:sldMk cId="1986246607" sldId="26546"/>
        </pc:sldMkLst>
      </pc:sldChg>
      <pc:sldChg chg="add del">
        <pc:chgData name="Sarah Pacey" userId="4280ed20-4c42-4a59-8e7f-58f2f52d2365" providerId="ADAL" clId="{CDAB9983-9F8D-4059-B17C-28054620320E}" dt="2025-09-09T00:48:23.695" v="39712" actId="47"/>
        <pc:sldMkLst>
          <pc:docMk/>
          <pc:sldMk cId="740393598" sldId="26547"/>
        </pc:sldMkLst>
      </pc:sldChg>
      <pc:sldChg chg="add del">
        <pc:chgData name="Sarah Pacey" userId="4280ed20-4c42-4a59-8e7f-58f2f52d2365" providerId="ADAL" clId="{CDAB9983-9F8D-4059-B17C-28054620320E}" dt="2025-09-09T00:48:23.695" v="39712" actId="47"/>
        <pc:sldMkLst>
          <pc:docMk/>
          <pc:sldMk cId="2391906626" sldId="26548"/>
        </pc:sldMkLst>
      </pc:sldChg>
      <pc:sldChg chg="add del">
        <pc:chgData name="Sarah Pacey" userId="4280ed20-4c42-4a59-8e7f-58f2f52d2365" providerId="ADAL" clId="{CDAB9983-9F8D-4059-B17C-28054620320E}" dt="2025-09-09T00:48:23.695" v="39712" actId="47"/>
        <pc:sldMkLst>
          <pc:docMk/>
          <pc:sldMk cId="2814035383" sldId="26550"/>
        </pc:sldMkLst>
      </pc:sldChg>
      <pc:sldChg chg="add del">
        <pc:chgData name="Sarah Pacey" userId="4280ed20-4c42-4a59-8e7f-58f2f52d2365" providerId="ADAL" clId="{CDAB9983-9F8D-4059-B17C-28054620320E}" dt="2025-09-09T00:48:23.695" v="39712" actId="47"/>
        <pc:sldMkLst>
          <pc:docMk/>
          <pc:sldMk cId="1351415785" sldId="26551"/>
        </pc:sldMkLst>
      </pc:sldChg>
      <pc:sldChg chg="add del">
        <pc:chgData name="Sarah Pacey" userId="4280ed20-4c42-4a59-8e7f-58f2f52d2365" providerId="ADAL" clId="{CDAB9983-9F8D-4059-B17C-28054620320E}" dt="2025-09-09T00:48:23.695" v="39712" actId="47"/>
        <pc:sldMkLst>
          <pc:docMk/>
          <pc:sldMk cId="1946456001" sldId="26552"/>
        </pc:sldMkLst>
      </pc:sldChg>
      <pc:sldChg chg="add del">
        <pc:chgData name="Sarah Pacey" userId="4280ed20-4c42-4a59-8e7f-58f2f52d2365" providerId="ADAL" clId="{CDAB9983-9F8D-4059-B17C-28054620320E}" dt="2025-09-09T00:48:23.695" v="39712" actId="47"/>
        <pc:sldMkLst>
          <pc:docMk/>
          <pc:sldMk cId="475465045" sldId="26555"/>
        </pc:sldMkLst>
      </pc:sldChg>
      <pc:sldChg chg="add del">
        <pc:chgData name="Sarah Pacey" userId="4280ed20-4c42-4a59-8e7f-58f2f52d2365" providerId="ADAL" clId="{CDAB9983-9F8D-4059-B17C-28054620320E}" dt="2025-09-09T00:48:23.695" v="39712" actId="47"/>
        <pc:sldMkLst>
          <pc:docMk/>
          <pc:sldMk cId="1211923948" sldId="26556"/>
        </pc:sldMkLst>
      </pc:sldChg>
      <pc:sldChg chg="add del">
        <pc:chgData name="Sarah Pacey" userId="4280ed20-4c42-4a59-8e7f-58f2f52d2365" providerId="ADAL" clId="{CDAB9983-9F8D-4059-B17C-28054620320E}" dt="2025-09-09T00:48:23.695" v="39712" actId="47"/>
        <pc:sldMkLst>
          <pc:docMk/>
          <pc:sldMk cId="2669121497" sldId="26557"/>
        </pc:sldMkLst>
      </pc:sldChg>
      <pc:sldChg chg="add del">
        <pc:chgData name="Sarah Pacey" userId="4280ed20-4c42-4a59-8e7f-58f2f52d2365" providerId="ADAL" clId="{CDAB9983-9F8D-4059-B17C-28054620320E}" dt="2025-09-09T00:48:23.695" v="39712" actId="47"/>
        <pc:sldMkLst>
          <pc:docMk/>
          <pc:sldMk cId="4105239236" sldId="26558"/>
        </pc:sldMkLst>
      </pc:sldChg>
      <pc:sldChg chg="add del">
        <pc:chgData name="Sarah Pacey" userId="4280ed20-4c42-4a59-8e7f-58f2f52d2365" providerId="ADAL" clId="{CDAB9983-9F8D-4059-B17C-28054620320E}" dt="2025-09-09T00:48:23.695" v="39712" actId="47"/>
        <pc:sldMkLst>
          <pc:docMk/>
          <pc:sldMk cId="1972280698" sldId="26559"/>
        </pc:sldMkLst>
      </pc:sldChg>
      <pc:sldChg chg="add del">
        <pc:chgData name="Sarah Pacey" userId="4280ed20-4c42-4a59-8e7f-58f2f52d2365" providerId="ADAL" clId="{CDAB9983-9F8D-4059-B17C-28054620320E}" dt="2025-09-09T00:48:23.695" v="39712" actId="47"/>
        <pc:sldMkLst>
          <pc:docMk/>
          <pc:sldMk cId="1608188134" sldId="26560"/>
        </pc:sldMkLst>
      </pc:sldChg>
      <pc:sldChg chg="add del">
        <pc:chgData name="Sarah Pacey" userId="4280ed20-4c42-4a59-8e7f-58f2f52d2365" providerId="ADAL" clId="{CDAB9983-9F8D-4059-B17C-28054620320E}" dt="2025-09-09T00:48:23.695" v="39712" actId="47"/>
        <pc:sldMkLst>
          <pc:docMk/>
          <pc:sldMk cId="4139373756" sldId="26561"/>
        </pc:sldMkLst>
      </pc:sldChg>
      <pc:sldChg chg="add del">
        <pc:chgData name="Sarah Pacey" userId="4280ed20-4c42-4a59-8e7f-58f2f52d2365" providerId="ADAL" clId="{CDAB9983-9F8D-4059-B17C-28054620320E}" dt="2025-09-09T00:48:23.695" v="39712" actId="47"/>
        <pc:sldMkLst>
          <pc:docMk/>
          <pc:sldMk cId="1268690720" sldId="26563"/>
        </pc:sldMkLst>
      </pc:sldChg>
      <pc:sldChg chg="add del">
        <pc:chgData name="Sarah Pacey" userId="4280ed20-4c42-4a59-8e7f-58f2f52d2365" providerId="ADAL" clId="{CDAB9983-9F8D-4059-B17C-28054620320E}" dt="2025-09-09T00:48:23.695" v="39712" actId="47"/>
        <pc:sldMkLst>
          <pc:docMk/>
          <pc:sldMk cId="878618160" sldId="26564"/>
        </pc:sldMkLst>
      </pc:sldChg>
      <pc:sldChg chg="add del">
        <pc:chgData name="Sarah Pacey" userId="4280ed20-4c42-4a59-8e7f-58f2f52d2365" providerId="ADAL" clId="{CDAB9983-9F8D-4059-B17C-28054620320E}" dt="2025-09-09T00:48:23.695" v="39712" actId="47"/>
        <pc:sldMkLst>
          <pc:docMk/>
          <pc:sldMk cId="181400195" sldId="26567"/>
        </pc:sldMkLst>
      </pc:sldChg>
      <pc:sldChg chg="modSp mod">
        <pc:chgData name="Sarah Pacey" userId="4280ed20-4c42-4a59-8e7f-58f2f52d2365" providerId="ADAL" clId="{CDAB9983-9F8D-4059-B17C-28054620320E}" dt="2025-09-18T01:02:31.431" v="61893" actId="20577"/>
        <pc:sldMkLst>
          <pc:docMk/>
          <pc:sldMk cId="1274591185" sldId="26568"/>
        </pc:sldMkLst>
      </pc:sldChg>
      <pc:sldChg chg="add del">
        <pc:chgData name="Sarah Pacey" userId="4280ed20-4c42-4a59-8e7f-58f2f52d2365" providerId="ADAL" clId="{CDAB9983-9F8D-4059-B17C-28054620320E}" dt="2025-09-09T00:48:23.695" v="39712" actId="47"/>
        <pc:sldMkLst>
          <pc:docMk/>
          <pc:sldMk cId="3114331331" sldId="26569"/>
        </pc:sldMkLst>
      </pc:sldChg>
      <pc:sldChg chg="add del">
        <pc:chgData name="Sarah Pacey" userId="4280ed20-4c42-4a59-8e7f-58f2f52d2365" providerId="ADAL" clId="{CDAB9983-9F8D-4059-B17C-28054620320E}" dt="2025-09-09T00:48:23.695" v="39712" actId="47"/>
        <pc:sldMkLst>
          <pc:docMk/>
          <pc:sldMk cId="4113484720" sldId="26574"/>
        </pc:sldMkLst>
      </pc:sldChg>
      <pc:sldChg chg="add del">
        <pc:chgData name="Sarah Pacey" userId="4280ed20-4c42-4a59-8e7f-58f2f52d2365" providerId="ADAL" clId="{CDAB9983-9F8D-4059-B17C-28054620320E}" dt="2025-09-09T00:48:23.695" v="39712" actId="47"/>
        <pc:sldMkLst>
          <pc:docMk/>
          <pc:sldMk cId="4216591671" sldId="26575"/>
        </pc:sldMkLst>
      </pc:sldChg>
      <pc:sldChg chg="add del">
        <pc:chgData name="Sarah Pacey" userId="4280ed20-4c42-4a59-8e7f-58f2f52d2365" providerId="ADAL" clId="{CDAB9983-9F8D-4059-B17C-28054620320E}" dt="2025-09-09T00:48:23.695" v="39712" actId="47"/>
        <pc:sldMkLst>
          <pc:docMk/>
          <pc:sldMk cId="2904857527" sldId="26576"/>
        </pc:sldMkLst>
      </pc:sldChg>
      <pc:sldChg chg="add del">
        <pc:chgData name="Sarah Pacey" userId="4280ed20-4c42-4a59-8e7f-58f2f52d2365" providerId="ADAL" clId="{CDAB9983-9F8D-4059-B17C-28054620320E}" dt="2025-09-09T00:48:23.695" v="39712" actId="47"/>
        <pc:sldMkLst>
          <pc:docMk/>
          <pc:sldMk cId="3157512600" sldId="26577"/>
        </pc:sldMkLst>
      </pc:sldChg>
      <pc:sldChg chg="add del">
        <pc:chgData name="Sarah Pacey" userId="4280ed20-4c42-4a59-8e7f-58f2f52d2365" providerId="ADAL" clId="{CDAB9983-9F8D-4059-B17C-28054620320E}" dt="2025-09-09T00:48:23.695" v="39712" actId="47"/>
        <pc:sldMkLst>
          <pc:docMk/>
          <pc:sldMk cId="2262668023" sldId="26578"/>
        </pc:sldMkLst>
      </pc:sldChg>
      <pc:sldChg chg="add del">
        <pc:chgData name="Sarah Pacey" userId="4280ed20-4c42-4a59-8e7f-58f2f52d2365" providerId="ADAL" clId="{CDAB9983-9F8D-4059-B17C-28054620320E}" dt="2025-09-09T00:48:23.695" v="39712" actId="47"/>
        <pc:sldMkLst>
          <pc:docMk/>
          <pc:sldMk cId="95585977" sldId="26579"/>
        </pc:sldMkLst>
      </pc:sldChg>
      <pc:sldChg chg="add del">
        <pc:chgData name="Sarah Pacey" userId="4280ed20-4c42-4a59-8e7f-58f2f52d2365" providerId="ADAL" clId="{CDAB9983-9F8D-4059-B17C-28054620320E}" dt="2025-09-09T00:48:23.695" v="39712" actId="47"/>
        <pc:sldMkLst>
          <pc:docMk/>
          <pc:sldMk cId="2322191561" sldId="26580"/>
        </pc:sldMkLst>
      </pc:sldChg>
      <pc:sldChg chg="add del">
        <pc:chgData name="Sarah Pacey" userId="4280ed20-4c42-4a59-8e7f-58f2f52d2365" providerId="ADAL" clId="{CDAB9983-9F8D-4059-B17C-28054620320E}" dt="2025-09-09T00:48:23.695" v="39712" actId="47"/>
        <pc:sldMkLst>
          <pc:docMk/>
          <pc:sldMk cId="3877041279" sldId="26581"/>
        </pc:sldMkLst>
      </pc:sldChg>
      <pc:sldChg chg="add del">
        <pc:chgData name="Sarah Pacey" userId="4280ed20-4c42-4a59-8e7f-58f2f52d2365" providerId="ADAL" clId="{CDAB9983-9F8D-4059-B17C-28054620320E}" dt="2025-09-09T00:48:23.695" v="39712" actId="47"/>
        <pc:sldMkLst>
          <pc:docMk/>
          <pc:sldMk cId="2786371129" sldId="26582"/>
        </pc:sldMkLst>
      </pc:sldChg>
      <pc:sldChg chg="add del">
        <pc:chgData name="Sarah Pacey" userId="4280ed20-4c42-4a59-8e7f-58f2f52d2365" providerId="ADAL" clId="{CDAB9983-9F8D-4059-B17C-28054620320E}" dt="2025-09-09T00:48:23.695" v="39712" actId="47"/>
        <pc:sldMkLst>
          <pc:docMk/>
          <pc:sldMk cId="2954633385" sldId="26583"/>
        </pc:sldMkLst>
      </pc:sldChg>
      <pc:sldChg chg="add del">
        <pc:chgData name="Sarah Pacey" userId="4280ed20-4c42-4a59-8e7f-58f2f52d2365" providerId="ADAL" clId="{CDAB9983-9F8D-4059-B17C-28054620320E}" dt="2025-09-09T00:48:23.695" v="39712" actId="47"/>
        <pc:sldMkLst>
          <pc:docMk/>
          <pc:sldMk cId="608382781" sldId="26584"/>
        </pc:sldMkLst>
      </pc:sldChg>
      <pc:sldChg chg="add del">
        <pc:chgData name="Sarah Pacey" userId="4280ed20-4c42-4a59-8e7f-58f2f52d2365" providerId="ADAL" clId="{CDAB9983-9F8D-4059-B17C-28054620320E}" dt="2025-09-09T00:48:23.695" v="39712" actId="47"/>
        <pc:sldMkLst>
          <pc:docMk/>
          <pc:sldMk cId="2313444526" sldId="26585"/>
        </pc:sldMkLst>
      </pc:sldChg>
      <pc:sldChg chg="modSp add del mod">
        <pc:chgData name="Sarah Pacey" userId="4280ed20-4c42-4a59-8e7f-58f2f52d2365" providerId="ADAL" clId="{CDAB9983-9F8D-4059-B17C-28054620320E}" dt="2025-09-18T00:57:56.524" v="61839" actId="47"/>
        <pc:sldMkLst>
          <pc:docMk/>
          <pc:sldMk cId="3672020566" sldId="26586"/>
        </pc:sldMkLst>
      </pc:sldChg>
      <pc:sldChg chg="add del">
        <pc:chgData name="Sarah Pacey" userId="4280ed20-4c42-4a59-8e7f-58f2f52d2365" providerId="ADAL" clId="{CDAB9983-9F8D-4059-B17C-28054620320E}" dt="2025-09-18T00:57:56.524" v="61839" actId="47"/>
        <pc:sldMkLst>
          <pc:docMk/>
          <pc:sldMk cId="425824292" sldId="26587"/>
        </pc:sldMkLst>
      </pc:sldChg>
      <pc:sldChg chg="add del">
        <pc:chgData name="Sarah Pacey" userId="4280ed20-4c42-4a59-8e7f-58f2f52d2365" providerId="ADAL" clId="{CDAB9983-9F8D-4059-B17C-28054620320E}" dt="2025-09-18T00:57:56.524" v="61839" actId="47"/>
        <pc:sldMkLst>
          <pc:docMk/>
          <pc:sldMk cId="2081206528" sldId="26588"/>
        </pc:sldMkLst>
      </pc:sldChg>
      <pc:sldChg chg="add del">
        <pc:chgData name="Sarah Pacey" userId="4280ed20-4c42-4a59-8e7f-58f2f52d2365" providerId="ADAL" clId="{CDAB9983-9F8D-4059-B17C-28054620320E}" dt="2025-09-18T00:57:56.524" v="61839" actId="47"/>
        <pc:sldMkLst>
          <pc:docMk/>
          <pc:sldMk cId="1139898770" sldId="26589"/>
        </pc:sldMkLst>
      </pc:sldChg>
      <pc:sldChg chg="add del">
        <pc:chgData name="Sarah Pacey" userId="4280ed20-4c42-4a59-8e7f-58f2f52d2365" providerId="ADAL" clId="{CDAB9983-9F8D-4059-B17C-28054620320E}" dt="2025-09-18T00:57:56.524" v="61839" actId="47"/>
        <pc:sldMkLst>
          <pc:docMk/>
          <pc:sldMk cId="3767014050" sldId="26590"/>
        </pc:sldMkLst>
      </pc:sldChg>
      <pc:sldChg chg="modSp new del mod">
        <pc:chgData name="Sarah Pacey" userId="4280ed20-4c42-4a59-8e7f-58f2f52d2365" providerId="ADAL" clId="{CDAB9983-9F8D-4059-B17C-28054620320E}" dt="2025-07-28T23:04:02.372" v="11141" actId="47"/>
        <pc:sldMkLst>
          <pc:docMk/>
          <pc:sldMk cId="2725737269" sldId="26591"/>
        </pc:sldMkLst>
      </pc:sldChg>
      <pc:sldChg chg="modSp new del mod modNotesTx">
        <pc:chgData name="Sarah Pacey" userId="4280ed20-4c42-4a59-8e7f-58f2f52d2365" providerId="ADAL" clId="{CDAB9983-9F8D-4059-B17C-28054620320E}" dt="2025-07-28T23:08:10.767" v="11143" actId="47"/>
        <pc:sldMkLst>
          <pc:docMk/>
          <pc:sldMk cId="4148489376" sldId="26592"/>
        </pc:sldMkLst>
      </pc:sldChg>
      <pc:sldChg chg="modSp new del mod">
        <pc:chgData name="Sarah Pacey" userId="4280ed20-4c42-4a59-8e7f-58f2f52d2365" providerId="ADAL" clId="{CDAB9983-9F8D-4059-B17C-28054620320E}" dt="2025-07-28T23:04:05.779" v="11142" actId="47"/>
        <pc:sldMkLst>
          <pc:docMk/>
          <pc:sldMk cId="3661995998" sldId="26593"/>
        </pc:sldMkLst>
      </pc:sldChg>
      <pc:sldChg chg="addSp delSp modSp new mod modNotesTx">
        <pc:chgData name="Sarah Pacey" userId="4280ed20-4c42-4a59-8e7f-58f2f52d2365" providerId="ADAL" clId="{CDAB9983-9F8D-4059-B17C-28054620320E}" dt="2025-09-15T22:18:17.905" v="60663" actId="20577"/>
        <pc:sldMkLst>
          <pc:docMk/>
          <pc:sldMk cId="3052564485" sldId="26594"/>
        </pc:sldMkLst>
      </pc:sldChg>
      <pc:sldChg chg="addSp modSp add del mod modNotesTx">
        <pc:chgData name="Sarah Pacey" userId="4280ed20-4c42-4a59-8e7f-58f2f52d2365" providerId="ADAL" clId="{CDAB9983-9F8D-4059-B17C-28054620320E}" dt="2025-07-04T04:22:55.404" v="4400" actId="47"/>
        <pc:sldMkLst>
          <pc:docMk/>
          <pc:sldMk cId="1044355253" sldId="26595"/>
        </pc:sldMkLst>
      </pc:sldChg>
      <pc:sldChg chg="addSp delSp modSp new mod modNotesTx">
        <pc:chgData name="Sarah Pacey" userId="4280ed20-4c42-4a59-8e7f-58f2f52d2365" providerId="ADAL" clId="{CDAB9983-9F8D-4059-B17C-28054620320E}" dt="2025-09-03T01:12:53.929" v="34146" actId="207"/>
        <pc:sldMkLst>
          <pc:docMk/>
          <pc:sldMk cId="2991290775" sldId="26595"/>
        </pc:sldMkLst>
      </pc:sldChg>
      <pc:sldChg chg="addSp delSp modSp new mod ord">
        <pc:chgData name="Sarah Pacey" userId="4280ed20-4c42-4a59-8e7f-58f2f52d2365" providerId="ADAL" clId="{CDAB9983-9F8D-4059-B17C-28054620320E}" dt="2025-09-23T05:04:06.432" v="64034" actId="2"/>
        <pc:sldMkLst>
          <pc:docMk/>
          <pc:sldMk cId="2770642118" sldId="26596"/>
        </pc:sldMkLst>
      </pc:sldChg>
      <pc:sldChg chg="addSp delSp modSp new mod modNotesTx">
        <pc:chgData name="Sarah Pacey" userId="4280ed20-4c42-4a59-8e7f-58f2f52d2365" providerId="ADAL" clId="{CDAB9983-9F8D-4059-B17C-28054620320E}" dt="2025-08-15T01:52:15.244" v="27498" actId="20577"/>
        <pc:sldMkLst>
          <pc:docMk/>
          <pc:sldMk cId="1334135680" sldId="26597"/>
        </pc:sldMkLst>
      </pc:sldChg>
      <pc:sldChg chg="addSp delSp modSp new del mod">
        <pc:chgData name="Sarah Pacey" userId="4280ed20-4c42-4a59-8e7f-58f2f52d2365" providerId="ADAL" clId="{CDAB9983-9F8D-4059-B17C-28054620320E}" dt="2025-08-15T01:52:39.547" v="27500" actId="47"/>
        <pc:sldMkLst>
          <pc:docMk/>
          <pc:sldMk cId="3377453724" sldId="26598"/>
        </pc:sldMkLst>
      </pc:sldChg>
      <pc:sldChg chg="modSp new del mod">
        <pc:chgData name="Sarah Pacey" userId="4280ed20-4c42-4a59-8e7f-58f2f52d2365" providerId="ADAL" clId="{CDAB9983-9F8D-4059-B17C-28054620320E}" dt="2025-08-15T01:52:35.581" v="27499" actId="47"/>
        <pc:sldMkLst>
          <pc:docMk/>
          <pc:sldMk cId="908809474" sldId="26599"/>
        </pc:sldMkLst>
      </pc:sldChg>
      <pc:sldChg chg="addSp delSp modSp new mod modNotesTx">
        <pc:chgData name="Sarah Pacey" userId="4280ed20-4c42-4a59-8e7f-58f2f52d2365" providerId="ADAL" clId="{CDAB9983-9F8D-4059-B17C-28054620320E}" dt="2025-09-03T05:37:08.945" v="35086" actId="20577"/>
        <pc:sldMkLst>
          <pc:docMk/>
          <pc:sldMk cId="3836771294" sldId="26600"/>
        </pc:sldMkLst>
      </pc:sldChg>
      <pc:sldChg chg="addSp delSp modSp add mod delAnim modAnim modNotesTx">
        <pc:chgData name="Sarah Pacey" userId="4280ed20-4c42-4a59-8e7f-58f2f52d2365" providerId="ADAL" clId="{CDAB9983-9F8D-4059-B17C-28054620320E}" dt="2025-09-09T04:27:49.564" v="59049" actId="20577"/>
        <pc:sldMkLst>
          <pc:docMk/>
          <pc:sldMk cId="2512601196" sldId="26601"/>
        </pc:sldMkLst>
      </pc:sldChg>
      <pc:sldChg chg="addSp delSp modSp add mod modAnim modNotesTx">
        <pc:chgData name="Sarah Pacey" userId="4280ed20-4c42-4a59-8e7f-58f2f52d2365" providerId="ADAL" clId="{CDAB9983-9F8D-4059-B17C-28054620320E}" dt="2025-09-23T05:04:00.448" v="64032" actId="2"/>
        <pc:sldMkLst>
          <pc:docMk/>
          <pc:sldMk cId="2234374871" sldId="26602"/>
        </pc:sldMkLst>
      </pc:sldChg>
      <pc:sldChg chg="new del">
        <pc:chgData name="Sarah Pacey" userId="4280ed20-4c42-4a59-8e7f-58f2f52d2365" providerId="ADAL" clId="{CDAB9983-9F8D-4059-B17C-28054620320E}" dt="2025-07-28T22:11:01.877" v="10257" actId="47"/>
        <pc:sldMkLst>
          <pc:docMk/>
          <pc:sldMk cId="610701742" sldId="26603"/>
        </pc:sldMkLst>
      </pc:sldChg>
      <pc:sldChg chg="modSp add del mod ord modShow modNotesTx">
        <pc:chgData name="Sarah Pacey" userId="4280ed20-4c42-4a59-8e7f-58f2f52d2365" providerId="ADAL" clId="{CDAB9983-9F8D-4059-B17C-28054620320E}" dt="2025-09-09T04:26:11.477" v="59041" actId="47"/>
        <pc:sldMkLst>
          <pc:docMk/>
          <pc:sldMk cId="450196435" sldId="26613"/>
        </pc:sldMkLst>
      </pc:sldChg>
      <pc:sldChg chg="modSp add del mod modNotesTx">
        <pc:chgData name="Sarah Pacey" userId="4280ed20-4c42-4a59-8e7f-58f2f52d2365" providerId="ADAL" clId="{CDAB9983-9F8D-4059-B17C-28054620320E}" dt="2025-09-03T01:06:15.558" v="34140" actId="47"/>
        <pc:sldMkLst>
          <pc:docMk/>
          <pc:sldMk cId="2217078646" sldId="26614"/>
        </pc:sldMkLst>
      </pc:sldChg>
      <pc:sldChg chg="delSp modSp add mod modAnim modNotesTx">
        <pc:chgData name="Sarah Pacey" userId="4280ed20-4c42-4a59-8e7f-58f2f52d2365" providerId="ADAL" clId="{CDAB9983-9F8D-4059-B17C-28054620320E}" dt="2025-09-03T05:27:40.966" v="34944"/>
        <pc:sldMkLst>
          <pc:docMk/>
          <pc:sldMk cId="851124339" sldId="26615"/>
        </pc:sldMkLst>
      </pc:sldChg>
      <pc:sldChg chg="addSp delSp modSp add mod">
        <pc:chgData name="Sarah Pacey" userId="4280ed20-4c42-4a59-8e7f-58f2f52d2365" providerId="ADAL" clId="{CDAB9983-9F8D-4059-B17C-28054620320E}" dt="2025-09-10T00:34:56.467" v="59080" actId="478"/>
        <pc:sldMkLst>
          <pc:docMk/>
          <pc:sldMk cId="3466352643" sldId="26616"/>
        </pc:sldMkLst>
      </pc:sldChg>
      <pc:sldChg chg="addSp delSp modSp new del mod ord modClrScheme modShow chgLayout">
        <pc:chgData name="Sarah Pacey" userId="4280ed20-4c42-4a59-8e7f-58f2f52d2365" providerId="ADAL" clId="{CDAB9983-9F8D-4059-B17C-28054620320E}" dt="2025-09-09T04:25:58.721" v="59040" actId="47"/>
        <pc:sldMkLst>
          <pc:docMk/>
          <pc:sldMk cId="1119578233" sldId="26617"/>
        </pc:sldMkLst>
      </pc:sldChg>
      <pc:sldChg chg="add del">
        <pc:chgData name="Sarah Pacey" userId="4280ed20-4c42-4a59-8e7f-58f2f52d2365" providerId="ADAL" clId="{CDAB9983-9F8D-4059-B17C-28054620320E}" dt="2025-07-29T03:10:42.811" v="14234"/>
        <pc:sldMkLst>
          <pc:docMk/>
          <pc:sldMk cId="3325577096" sldId="26617"/>
        </pc:sldMkLst>
      </pc:sldChg>
      <pc:sldChg chg="addSp modSp new mod ord modClrScheme chgLayout modNotesTx">
        <pc:chgData name="Sarah Pacey" userId="4280ed20-4c42-4a59-8e7f-58f2f52d2365" providerId="ADAL" clId="{CDAB9983-9F8D-4059-B17C-28054620320E}" dt="2025-09-22T00:51:42.320" v="63068" actId="207"/>
        <pc:sldMkLst>
          <pc:docMk/>
          <pc:sldMk cId="3999915951" sldId="26618"/>
        </pc:sldMkLst>
      </pc:sldChg>
      <pc:sldChg chg="modSp add mod">
        <pc:chgData name="Sarah Pacey" userId="4280ed20-4c42-4a59-8e7f-58f2f52d2365" providerId="ADAL" clId="{CDAB9983-9F8D-4059-B17C-28054620320E}" dt="2025-09-22T00:51:47.829" v="63069" actId="207"/>
        <pc:sldMkLst>
          <pc:docMk/>
          <pc:sldMk cId="4093354347" sldId="26619"/>
        </pc:sldMkLst>
      </pc:sldChg>
      <pc:sldChg chg="modSp add mod modNotesTx">
        <pc:chgData name="Sarah Pacey" userId="4280ed20-4c42-4a59-8e7f-58f2f52d2365" providerId="ADAL" clId="{CDAB9983-9F8D-4059-B17C-28054620320E}" dt="2025-09-22T00:50:09.488" v="63053" actId="13926"/>
        <pc:sldMkLst>
          <pc:docMk/>
          <pc:sldMk cId="1678331042" sldId="26673"/>
        </pc:sldMkLst>
      </pc:sldChg>
      <pc:sldChg chg="modSp add mod ord modNotesTx">
        <pc:chgData name="Sarah Pacey" userId="4280ed20-4c42-4a59-8e7f-58f2f52d2365" providerId="ADAL" clId="{CDAB9983-9F8D-4059-B17C-28054620320E}" dt="2025-09-22T00:50:42.262" v="63060" actId="13926"/>
        <pc:sldMkLst>
          <pc:docMk/>
          <pc:sldMk cId="3134069704" sldId="26674"/>
        </pc:sldMkLst>
      </pc:sldChg>
      <pc:sldChg chg="addSp delSp modSp new mod">
        <pc:chgData name="Sarah Pacey" userId="4280ed20-4c42-4a59-8e7f-58f2f52d2365" providerId="ADAL" clId="{CDAB9983-9F8D-4059-B17C-28054620320E}" dt="2025-09-10T01:17:30.166" v="59085" actId="20577"/>
        <pc:sldMkLst>
          <pc:docMk/>
          <pc:sldMk cId="1168466379" sldId="26675"/>
        </pc:sldMkLst>
      </pc:sldChg>
      <pc:sldChg chg="addSp delSp modSp add mod ord modNotesTx">
        <pc:chgData name="Sarah Pacey" userId="4280ed20-4c42-4a59-8e7f-58f2f52d2365" providerId="ADAL" clId="{CDAB9983-9F8D-4059-B17C-28054620320E}" dt="2025-09-03T05:40:35.983" v="35210" actId="20577"/>
        <pc:sldMkLst>
          <pc:docMk/>
          <pc:sldMk cId="987445388" sldId="26676"/>
        </pc:sldMkLst>
      </pc:sldChg>
      <pc:sldChg chg="addSp delSp modSp add mod ord modNotesTx">
        <pc:chgData name="Sarah Pacey" userId="4280ed20-4c42-4a59-8e7f-58f2f52d2365" providerId="ADAL" clId="{CDAB9983-9F8D-4059-B17C-28054620320E}" dt="2025-09-10T03:30:40.914" v="59091" actId="20577"/>
        <pc:sldMkLst>
          <pc:docMk/>
          <pc:sldMk cId="1698752611" sldId="26677"/>
        </pc:sldMkLst>
      </pc:sldChg>
      <pc:sldChg chg="addSp delSp modSp new mod modAnim modNotesTx">
        <pc:chgData name="Sarah Pacey" userId="4280ed20-4c42-4a59-8e7f-58f2f52d2365" providerId="ADAL" clId="{CDAB9983-9F8D-4059-B17C-28054620320E}" dt="2025-09-10T01:50:42.942" v="59087" actId="20577"/>
        <pc:sldMkLst>
          <pc:docMk/>
          <pc:sldMk cId="3154036981" sldId="26678"/>
        </pc:sldMkLst>
      </pc:sldChg>
      <pc:sldChg chg="addSp delSp modSp new mod">
        <pc:chgData name="Sarah Pacey" userId="4280ed20-4c42-4a59-8e7f-58f2f52d2365" providerId="ADAL" clId="{CDAB9983-9F8D-4059-B17C-28054620320E}" dt="2025-09-10T05:40:15.973" v="59131" actId="20577"/>
        <pc:sldMkLst>
          <pc:docMk/>
          <pc:sldMk cId="425456828" sldId="26679"/>
        </pc:sldMkLst>
      </pc:sldChg>
      <pc:sldChg chg="addSp delSp modSp new add del mod ord">
        <pc:chgData name="Sarah Pacey" userId="4280ed20-4c42-4a59-8e7f-58f2f52d2365" providerId="ADAL" clId="{CDAB9983-9F8D-4059-B17C-28054620320E}" dt="2025-09-10T05:40:09.138" v="59129" actId="20577"/>
        <pc:sldMkLst>
          <pc:docMk/>
          <pc:sldMk cId="2599956676" sldId="26680"/>
        </pc:sldMkLst>
      </pc:sldChg>
      <pc:sldChg chg="addSp modSp new mod">
        <pc:chgData name="Sarah Pacey" userId="4280ed20-4c42-4a59-8e7f-58f2f52d2365" providerId="ADAL" clId="{CDAB9983-9F8D-4059-B17C-28054620320E}" dt="2025-09-10T05:40:28.042" v="59135" actId="20577"/>
        <pc:sldMkLst>
          <pc:docMk/>
          <pc:sldMk cId="2032897662" sldId="26681"/>
        </pc:sldMkLst>
      </pc:sldChg>
      <pc:sldChg chg="addSp delSp modSp add mod modClrScheme chgLayout">
        <pc:chgData name="Sarah Pacey" userId="4280ed20-4c42-4a59-8e7f-58f2f52d2365" providerId="ADAL" clId="{CDAB9983-9F8D-4059-B17C-28054620320E}" dt="2025-09-24T22:25:46.591" v="64133"/>
        <pc:sldMkLst>
          <pc:docMk/>
          <pc:sldMk cId="36267634" sldId="26682"/>
        </pc:sldMkLst>
      </pc:sldChg>
      <pc:sldChg chg="new del">
        <pc:chgData name="Sarah Pacey" userId="4280ed20-4c42-4a59-8e7f-58f2f52d2365" providerId="ADAL" clId="{CDAB9983-9F8D-4059-B17C-28054620320E}" dt="2025-08-12T00:08:17.664" v="22161" actId="47"/>
        <pc:sldMkLst>
          <pc:docMk/>
          <pc:sldMk cId="2607672995" sldId="26683"/>
        </pc:sldMkLst>
      </pc:sldChg>
      <pc:sldChg chg="modSp add mod modNotesTx">
        <pc:chgData name="Sarah Pacey" userId="4280ed20-4c42-4a59-8e7f-58f2f52d2365" providerId="ADAL" clId="{CDAB9983-9F8D-4059-B17C-28054620320E}" dt="2025-09-04T04:05:25.308" v="38235" actId="20577"/>
        <pc:sldMkLst>
          <pc:docMk/>
          <pc:sldMk cId="3455356855" sldId="26684"/>
        </pc:sldMkLst>
      </pc:sldChg>
      <pc:sldChg chg="addSp modSp new mod ord modAnim modNotesTx">
        <pc:chgData name="Sarah Pacey" userId="4280ed20-4c42-4a59-8e7f-58f2f52d2365" providerId="ADAL" clId="{CDAB9983-9F8D-4059-B17C-28054620320E}" dt="2025-09-10T05:40:01.714" v="59127" actId="20577"/>
        <pc:sldMkLst>
          <pc:docMk/>
          <pc:sldMk cId="2330475720" sldId="26685"/>
        </pc:sldMkLst>
      </pc:sldChg>
      <pc:sldChg chg="addSp delSp modSp new mod">
        <pc:chgData name="Sarah Pacey" userId="4280ed20-4c42-4a59-8e7f-58f2f52d2365" providerId="ADAL" clId="{CDAB9983-9F8D-4059-B17C-28054620320E}" dt="2025-09-23T05:04:35.447" v="64036" actId="20577"/>
        <pc:sldMkLst>
          <pc:docMk/>
          <pc:sldMk cId="3456157922" sldId="26686"/>
        </pc:sldMkLst>
      </pc:sldChg>
      <pc:sldChg chg="addSp modSp new del mod modShow">
        <pc:chgData name="Sarah Pacey" userId="4280ed20-4c42-4a59-8e7f-58f2f52d2365" providerId="ADAL" clId="{CDAB9983-9F8D-4059-B17C-28054620320E}" dt="2025-09-16T04:08:53.909" v="61432" actId="2696"/>
        <pc:sldMkLst>
          <pc:docMk/>
          <pc:sldMk cId="3750486960" sldId="26687"/>
        </pc:sldMkLst>
      </pc:sldChg>
      <pc:sldChg chg="addSp modSp add mod">
        <pc:chgData name="Sarah Pacey" userId="4280ed20-4c42-4a59-8e7f-58f2f52d2365" providerId="ADAL" clId="{CDAB9983-9F8D-4059-B17C-28054620320E}" dt="2025-09-10T23:49:45.657" v="59405" actId="14100"/>
        <pc:sldMkLst>
          <pc:docMk/>
          <pc:sldMk cId="2170675549" sldId="26688"/>
        </pc:sldMkLst>
      </pc:sldChg>
      <pc:sldChg chg="add del">
        <pc:chgData name="Sarah Pacey" userId="4280ed20-4c42-4a59-8e7f-58f2f52d2365" providerId="ADAL" clId="{CDAB9983-9F8D-4059-B17C-28054620320E}" dt="2025-08-12T02:38:45.821" v="23639" actId="47"/>
        <pc:sldMkLst>
          <pc:docMk/>
          <pc:sldMk cId="699585129" sldId="26689"/>
        </pc:sldMkLst>
      </pc:sldChg>
      <pc:sldChg chg="addSp delSp modSp new mod modNotesTx">
        <pc:chgData name="Sarah Pacey" userId="4280ed20-4c42-4a59-8e7f-58f2f52d2365" providerId="ADAL" clId="{CDAB9983-9F8D-4059-B17C-28054620320E}" dt="2025-09-10T23:56:00.063" v="59431" actId="20577"/>
        <pc:sldMkLst>
          <pc:docMk/>
          <pc:sldMk cId="1493553170" sldId="26689"/>
        </pc:sldMkLst>
      </pc:sldChg>
      <pc:sldChg chg="modSp add mod modNotesTx">
        <pc:chgData name="Sarah Pacey" userId="4280ed20-4c42-4a59-8e7f-58f2f52d2365" providerId="ADAL" clId="{CDAB9983-9F8D-4059-B17C-28054620320E}" dt="2025-09-26T01:22:06.769" v="64198"/>
        <pc:sldMkLst>
          <pc:docMk/>
          <pc:sldMk cId="2137537369" sldId="26690"/>
        </pc:sldMkLst>
      </pc:sldChg>
      <pc:sldChg chg="addSp modSp new mod modAnim modNotesTx">
        <pc:chgData name="Sarah Pacey" userId="4280ed20-4c42-4a59-8e7f-58f2f52d2365" providerId="ADAL" clId="{CDAB9983-9F8D-4059-B17C-28054620320E}" dt="2025-09-04T06:49:36.256" v="39460" actId="20577"/>
        <pc:sldMkLst>
          <pc:docMk/>
          <pc:sldMk cId="2209189554" sldId="26691"/>
        </pc:sldMkLst>
      </pc:sldChg>
      <pc:sldChg chg="addSp modSp new mod modCm">
        <pc:chgData name="Sarah Pacey" userId="4280ed20-4c42-4a59-8e7f-58f2f52d2365" providerId="ADAL" clId="{CDAB9983-9F8D-4059-B17C-28054620320E}" dt="2025-09-26T01:24:02.442" v="64200" actId="20577"/>
        <pc:sldMkLst>
          <pc:docMk/>
          <pc:sldMk cId="2961677943" sldId="26692"/>
        </pc:sldMkLst>
        <pc:extLst>
          <p:ext xmlns:p="http://schemas.openxmlformats.org/presentationml/2006/main" uri="{D6D511B9-2390-475A-947B-AFAB55BFBCF1}">
            <pc226:cmChg xmlns:pc226="http://schemas.microsoft.com/office/powerpoint/2022/06/main/command" chg="mod">
              <pc226:chgData name="Sarah Pacey" userId="4280ed20-4c42-4a59-8e7f-58f2f52d2365" providerId="ADAL" clId="{CDAB9983-9F8D-4059-B17C-28054620320E}" dt="2025-09-26T01:24:02.442" v="64200" actId="20577"/>
              <pc2:cmMkLst xmlns:pc2="http://schemas.microsoft.com/office/powerpoint/2019/9/main/command">
                <pc:docMk/>
                <pc:sldMk cId="2961677943" sldId="26692"/>
                <pc2:cmMk id="{D29E9B8F-F7FE-4509-B477-9E42C3E4E152}"/>
              </pc2:cmMkLst>
            </pc226:cmChg>
            <pc226:cmChg xmlns:pc226="http://schemas.microsoft.com/office/powerpoint/2022/06/main/command" chg="mod">
              <pc226:chgData name="Sarah Pacey" userId="4280ed20-4c42-4a59-8e7f-58f2f52d2365" providerId="ADAL" clId="{CDAB9983-9F8D-4059-B17C-28054620320E}" dt="2025-09-26T01:24:02.442" v="64200" actId="20577"/>
              <pc2:cmMkLst xmlns:pc2="http://schemas.microsoft.com/office/powerpoint/2019/9/main/command">
                <pc:docMk/>
                <pc:sldMk cId="2961677943" sldId="26692"/>
                <pc2:cmMk id="{13D00ED9-67BE-4102-AD71-C73DAEC18FD6}"/>
              </pc2:cmMkLst>
            </pc226:cmChg>
          </p:ext>
        </pc:extLst>
      </pc:sldChg>
      <pc:sldChg chg="addSp delSp modSp new mod modNotesTx">
        <pc:chgData name="Sarah Pacey" userId="4280ed20-4c42-4a59-8e7f-58f2f52d2365" providerId="ADAL" clId="{CDAB9983-9F8D-4059-B17C-28054620320E}" dt="2025-09-23T05:04:39.609" v="64037" actId="2"/>
        <pc:sldMkLst>
          <pc:docMk/>
          <pc:sldMk cId="44748427" sldId="26693"/>
        </pc:sldMkLst>
      </pc:sldChg>
      <pc:sldChg chg="new del">
        <pc:chgData name="Sarah Pacey" userId="4280ed20-4c42-4a59-8e7f-58f2f52d2365" providerId="ADAL" clId="{CDAB9983-9F8D-4059-B17C-28054620320E}" dt="2025-08-12T05:43:15.614" v="25440" actId="47"/>
        <pc:sldMkLst>
          <pc:docMk/>
          <pc:sldMk cId="815872784" sldId="26694"/>
        </pc:sldMkLst>
      </pc:sldChg>
      <pc:sldChg chg="modSp add mod modNotesTx">
        <pc:chgData name="Sarah Pacey" userId="4280ed20-4c42-4a59-8e7f-58f2f52d2365" providerId="ADAL" clId="{CDAB9983-9F8D-4059-B17C-28054620320E}" dt="2025-09-11T01:59:38.924" v="59443" actId="6549"/>
        <pc:sldMkLst>
          <pc:docMk/>
          <pc:sldMk cId="3107648335" sldId="26695"/>
        </pc:sldMkLst>
      </pc:sldChg>
      <pc:sldChg chg="addSp delSp modSp new mod">
        <pc:chgData name="Sarah Pacey" userId="4280ed20-4c42-4a59-8e7f-58f2f52d2365" providerId="ADAL" clId="{CDAB9983-9F8D-4059-B17C-28054620320E}" dt="2025-09-22T00:53:21.596" v="63104" actId="20577"/>
        <pc:sldMkLst>
          <pc:docMk/>
          <pc:sldMk cId="272384179" sldId="26696"/>
        </pc:sldMkLst>
      </pc:sldChg>
      <pc:sldChg chg="addSp delSp modSp add mod modNotesTx">
        <pc:chgData name="Sarah Pacey" userId="4280ed20-4c42-4a59-8e7f-58f2f52d2365" providerId="ADAL" clId="{CDAB9983-9F8D-4059-B17C-28054620320E}" dt="2025-09-22T00:53:27.047" v="63106" actId="20577"/>
        <pc:sldMkLst>
          <pc:docMk/>
          <pc:sldMk cId="4014051472" sldId="26697"/>
        </pc:sldMkLst>
      </pc:sldChg>
      <pc:sldChg chg="addSp delSp modSp new mod ord">
        <pc:chgData name="Sarah Pacey" userId="4280ed20-4c42-4a59-8e7f-58f2f52d2365" providerId="ADAL" clId="{CDAB9983-9F8D-4059-B17C-28054620320E}" dt="2025-09-22T00:52:58.768" v="63082" actId="5793"/>
        <pc:sldMkLst>
          <pc:docMk/>
          <pc:sldMk cId="2368747382" sldId="26698"/>
        </pc:sldMkLst>
      </pc:sldChg>
      <pc:sldChg chg="addSp delSp modSp add mod ord">
        <pc:chgData name="Sarah Pacey" userId="4280ed20-4c42-4a59-8e7f-58f2f52d2365" providerId="ADAL" clId="{CDAB9983-9F8D-4059-B17C-28054620320E}" dt="2025-09-25T00:03:53.234" v="64177"/>
        <pc:sldMkLst>
          <pc:docMk/>
          <pc:sldMk cId="3919074358" sldId="26699"/>
        </pc:sldMkLst>
      </pc:sldChg>
      <pc:sldChg chg="addSp delSp modSp new mod">
        <pc:chgData name="Sarah Pacey" userId="4280ed20-4c42-4a59-8e7f-58f2f52d2365" providerId="ADAL" clId="{CDAB9983-9F8D-4059-B17C-28054620320E}" dt="2025-09-25T01:55:04.043" v="64196" actId="1076"/>
        <pc:sldMkLst>
          <pc:docMk/>
          <pc:sldMk cId="58714411" sldId="26700"/>
        </pc:sldMkLst>
      </pc:sldChg>
      <pc:sldChg chg="modSp add mod">
        <pc:chgData name="Sarah Pacey" userId="4280ed20-4c42-4a59-8e7f-58f2f52d2365" providerId="ADAL" clId="{CDAB9983-9F8D-4059-B17C-28054620320E}" dt="2025-08-15T02:18:37.022" v="27862" actId="20577"/>
        <pc:sldMkLst>
          <pc:docMk/>
          <pc:sldMk cId="785598425" sldId="26701"/>
        </pc:sldMkLst>
      </pc:sldChg>
      <pc:sldChg chg="add">
        <pc:chgData name="Sarah Pacey" userId="4280ed20-4c42-4a59-8e7f-58f2f52d2365" providerId="ADAL" clId="{CDAB9983-9F8D-4059-B17C-28054620320E}" dt="2025-08-15T02:13:58.193" v="27741"/>
        <pc:sldMkLst>
          <pc:docMk/>
          <pc:sldMk cId="3692412281" sldId="26702"/>
        </pc:sldMkLst>
      </pc:sldChg>
      <pc:sldChg chg="addSp delSp modSp new mod modClrScheme chgLayout">
        <pc:chgData name="Sarah Pacey" userId="4280ed20-4c42-4a59-8e7f-58f2f52d2365" providerId="ADAL" clId="{CDAB9983-9F8D-4059-B17C-28054620320E}" dt="2025-09-11T21:37:17.701" v="59605" actId="20577"/>
        <pc:sldMkLst>
          <pc:docMk/>
          <pc:sldMk cId="419671127" sldId="26703"/>
        </pc:sldMkLst>
      </pc:sldChg>
      <pc:sldChg chg="addSp delSp modSp new del mod modClrScheme chgLayout">
        <pc:chgData name="Sarah Pacey" userId="4280ed20-4c42-4a59-8e7f-58f2f52d2365" providerId="ADAL" clId="{CDAB9983-9F8D-4059-B17C-28054620320E}" dt="2025-09-18T00:07:37.712" v="61748" actId="2696"/>
        <pc:sldMkLst>
          <pc:docMk/>
          <pc:sldMk cId="1567879598" sldId="26704"/>
        </pc:sldMkLst>
      </pc:sldChg>
      <pc:sldChg chg="new del">
        <pc:chgData name="Sarah Pacey" userId="4280ed20-4c42-4a59-8e7f-58f2f52d2365" providerId="ADAL" clId="{CDAB9983-9F8D-4059-B17C-28054620320E}" dt="2025-08-15T02:30:27.555" v="28336" actId="680"/>
        <pc:sldMkLst>
          <pc:docMk/>
          <pc:sldMk cId="1640063880" sldId="26704"/>
        </pc:sldMkLst>
      </pc:sldChg>
      <pc:sldChg chg="addSp modSp new mod modAnim modNotesTx">
        <pc:chgData name="Sarah Pacey" userId="4280ed20-4c42-4a59-8e7f-58f2f52d2365" providerId="ADAL" clId="{CDAB9983-9F8D-4059-B17C-28054620320E}" dt="2025-09-19T04:26:31.965" v="61985" actId="20577"/>
        <pc:sldMkLst>
          <pc:docMk/>
          <pc:sldMk cId="2118800600" sldId="26705"/>
        </pc:sldMkLst>
      </pc:sldChg>
      <pc:sldChg chg="addSp delSp modSp new mod">
        <pc:chgData name="Sarah Pacey" userId="4280ed20-4c42-4a59-8e7f-58f2f52d2365" providerId="ADAL" clId="{CDAB9983-9F8D-4059-B17C-28054620320E}" dt="2025-09-19T04:26:36.148" v="61986" actId="20577"/>
        <pc:sldMkLst>
          <pc:docMk/>
          <pc:sldMk cId="1250797181" sldId="26706"/>
        </pc:sldMkLst>
      </pc:sldChg>
      <pc:sldChg chg="addSp modSp add del">
        <pc:chgData name="Sarah Pacey" userId="4280ed20-4c42-4a59-8e7f-58f2f52d2365" providerId="ADAL" clId="{CDAB9983-9F8D-4059-B17C-28054620320E}" dt="2025-08-15T03:58:47.690" v="29544" actId="47"/>
        <pc:sldMkLst>
          <pc:docMk/>
          <pc:sldMk cId="2705763990" sldId="26707"/>
        </pc:sldMkLst>
      </pc:sldChg>
      <pc:sldChg chg="addSp modSp new mod">
        <pc:chgData name="Sarah Pacey" userId="4280ed20-4c42-4a59-8e7f-58f2f52d2365" providerId="ADAL" clId="{CDAB9983-9F8D-4059-B17C-28054620320E}" dt="2025-09-19T04:26:40.775" v="61987" actId="20577"/>
        <pc:sldMkLst>
          <pc:docMk/>
          <pc:sldMk cId="2300611955" sldId="26708"/>
        </pc:sldMkLst>
      </pc:sldChg>
      <pc:sldChg chg="modSp new mod">
        <pc:chgData name="Sarah Pacey" userId="4280ed20-4c42-4a59-8e7f-58f2f52d2365" providerId="ADAL" clId="{CDAB9983-9F8D-4059-B17C-28054620320E}" dt="2025-09-22T03:08:50.991" v="63218" actId="1076"/>
        <pc:sldMkLst>
          <pc:docMk/>
          <pc:sldMk cId="2288442220" sldId="26709"/>
        </pc:sldMkLst>
      </pc:sldChg>
      <pc:sldChg chg="addSp delSp modSp new mod ord">
        <pc:chgData name="Sarah Pacey" userId="4280ed20-4c42-4a59-8e7f-58f2f52d2365" providerId="ADAL" clId="{CDAB9983-9F8D-4059-B17C-28054620320E}" dt="2025-09-22T03:09:52.734" v="63223"/>
        <pc:sldMkLst>
          <pc:docMk/>
          <pc:sldMk cId="27427943" sldId="26710"/>
        </pc:sldMkLst>
      </pc:sldChg>
      <pc:sldChg chg="addSp modSp new mod">
        <pc:chgData name="Sarah Pacey" userId="4280ed20-4c42-4a59-8e7f-58f2f52d2365" providerId="ADAL" clId="{CDAB9983-9F8D-4059-B17C-28054620320E}" dt="2025-09-22T03:10:37.900" v="63230" actId="1076"/>
        <pc:sldMkLst>
          <pc:docMk/>
          <pc:sldMk cId="1818560624" sldId="26711"/>
        </pc:sldMkLst>
      </pc:sldChg>
      <pc:sldChg chg="addSp delSp modSp add mod ord">
        <pc:chgData name="Sarah Pacey" userId="4280ed20-4c42-4a59-8e7f-58f2f52d2365" providerId="ADAL" clId="{CDAB9983-9F8D-4059-B17C-28054620320E}" dt="2025-09-22T03:12:43.467" v="63245" actId="13926"/>
        <pc:sldMkLst>
          <pc:docMk/>
          <pc:sldMk cId="49354568" sldId="26712"/>
        </pc:sldMkLst>
      </pc:sldChg>
      <pc:sldChg chg="addSp delSp modSp new mod">
        <pc:chgData name="Sarah Pacey" userId="4280ed20-4c42-4a59-8e7f-58f2f52d2365" providerId="ADAL" clId="{CDAB9983-9F8D-4059-B17C-28054620320E}" dt="2025-09-22T03:22:12.764" v="63278" actId="20577"/>
        <pc:sldMkLst>
          <pc:docMk/>
          <pc:sldMk cId="4087934851" sldId="26713"/>
        </pc:sldMkLst>
      </pc:sldChg>
      <pc:sldChg chg="addSp modSp new mod">
        <pc:chgData name="Sarah Pacey" userId="4280ed20-4c42-4a59-8e7f-58f2f52d2365" providerId="ADAL" clId="{CDAB9983-9F8D-4059-B17C-28054620320E}" dt="2025-09-22T03:06:18.529" v="63210" actId="113"/>
        <pc:sldMkLst>
          <pc:docMk/>
          <pc:sldMk cId="2031319099" sldId="26714"/>
        </pc:sldMkLst>
      </pc:sldChg>
      <pc:sldChg chg="addSp delSp modSp new mod setBg modAnim">
        <pc:chgData name="Sarah Pacey" userId="4280ed20-4c42-4a59-8e7f-58f2f52d2365" providerId="ADAL" clId="{CDAB9983-9F8D-4059-B17C-28054620320E}" dt="2025-09-23T03:22:50.777" v="64010" actId="20577"/>
        <pc:sldMkLst>
          <pc:docMk/>
          <pc:sldMk cId="3240448721" sldId="26715"/>
        </pc:sldMkLst>
      </pc:sldChg>
      <pc:sldChg chg="addSp delSp modSp new mod modAnim modNotesTx">
        <pc:chgData name="Sarah Pacey" userId="4280ed20-4c42-4a59-8e7f-58f2f52d2365" providerId="ADAL" clId="{CDAB9983-9F8D-4059-B17C-28054620320E}" dt="2025-09-03T01:20:08.692" v="34177" actId="207"/>
        <pc:sldMkLst>
          <pc:docMk/>
          <pc:sldMk cId="1997286928" sldId="26716"/>
        </pc:sldMkLst>
      </pc:sldChg>
      <pc:sldChg chg="addSp delSp modSp add mod delAnim modAnim modNotesTx">
        <pc:chgData name="Sarah Pacey" userId="4280ed20-4c42-4a59-8e7f-58f2f52d2365" providerId="ADAL" clId="{CDAB9983-9F8D-4059-B17C-28054620320E}" dt="2025-09-03T01:20:21.014" v="34180" actId="207"/>
        <pc:sldMkLst>
          <pc:docMk/>
          <pc:sldMk cId="2272341308" sldId="26717"/>
        </pc:sldMkLst>
      </pc:sldChg>
      <pc:sldChg chg="addSp modSp new mod">
        <pc:chgData name="Sarah Pacey" userId="4280ed20-4c42-4a59-8e7f-58f2f52d2365" providerId="ADAL" clId="{CDAB9983-9F8D-4059-B17C-28054620320E}" dt="2025-09-03T05:47:26.119" v="35318" actId="5793"/>
        <pc:sldMkLst>
          <pc:docMk/>
          <pc:sldMk cId="145428309" sldId="26718"/>
        </pc:sldMkLst>
      </pc:sldChg>
      <pc:sldChg chg="addSp delSp modSp new mod setBg modNotesTx">
        <pc:chgData name="Sarah Pacey" userId="4280ed20-4c42-4a59-8e7f-58f2f52d2365" providerId="ADAL" clId="{CDAB9983-9F8D-4059-B17C-28054620320E}" dt="2025-09-24T03:25:02.974" v="64069" actId="20577"/>
        <pc:sldMkLst>
          <pc:docMk/>
          <pc:sldMk cId="2352049662" sldId="26719"/>
        </pc:sldMkLst>
      </pc:sldChg>
      <pc:sldChg chg="addSp delSp modSp new mod">
        <pc:chgData name="Sarah Pacey" userId="4280ed20-4c42-4a59-8e7f-58f2f52d2365" providerId="ADAL" clId="{CDAB9983-9F8D-4059-B17C-28054620320E}" dt="2025-09-10T05:40:22.599" v="59133" actId="20577"/>
        <pc:sldMkLst>
          <pc:docMk/>
          <pc:sldMk cId="783607221" sldId="26720"/>
        </pc:sldMkLst>
      </pc:sldChg>
      <pc:sldChg chg="modSp new del mod">
        <pc:chgData name="Sarah Pacey" userId="4280ed20-4c42-4a59-8e7f-58f2f52d2365" providerId="ADAL" clId="{CDAB9983-9F8D-4059-B17C-28054620320E}" dt="2025-09-22T00:52:35.580" v="63070" actId="47"/>
        <pc:sldMkLst>
          <pc:docMk/>
          <pc:sldMk cId="93501393" sldId="26721"/>
        </pc:sldMkLst>
      </pc:sldChg>
      <pc:sldChg chg="addSp delSp modSp new mod ord modClrScheme chgLayout">
        <pc:chgData name="Sarah Pacey" userId="4280ed20-4c42-4a59-8e7f-58f2f52d2365" providerId="ADAL" clId="{CDAB9983-9F8D-4059-B17C-28054620320E}" dt="2025-09-22T05:04:28.319" v="63984" actId="14100"/>
        <pc:sldMkLst>
          <pc:docMk/>
          <pc:sldMk cId="2668888104" sldId="26722"/>
        </pc:sldMkLst>
      </pc:sldChg>
      <pc:sldChg chg="addSp delSp modSp new mod">
        <pc:chgData name="Sarah Pacey" userId="4280ed20-4c42-4a59-8e7f-58f2f52d2365" providerId="ADAL" clId="{CDAB9983-9F8D-4059-B17C-28054620320E}" dt="2025-09-22T05:05:22.785" v="63990" actId="1076"/>
        <pc:sldMkLst>
          <pc:docMk/>
          <pc:sldMk cId="3314641862" sldId="26723"/>
        </pc:sldMkLst>
      </pc:sldChg>
      <pc:sldChg chg="addSp delSp modSp new del mod">
        <pc:chgData name="Sarah Pacey" userId="4280ed20-4c42-4a59-8e7f-58f2f52d2365" providerId="ADAL" clId="{CDAB9983-9F8D-4059-B17C-28054620320E}" dt="2025-09-22T06:15:33.216" v="63991" actId="47"/>
        <pc:sldMkLst>
          <pc:docMk/>
          <pc:sldMk cId="3094937381" sldId="26724"/>
        </pc:sldMkLst>
      </pc:sldChg>
      <pc:sldChg chg="addSp delSp modSp new del mod">
        <pc:chgData name="Sarah Pacey" userId="4280ed20-4c42-4a59-8e7f-58f2f52d2365" providerId="ADAL" clId="{CDAB9983-9F8D-4059-B17C-28054620320E}" dt="2025-09-22T05:03:29.423" v="63974" actId="47"/>
        <pc:sldMkLst>
          <pc:docMk/>
          <pc:sldMk cId="1216687343" sldId="26725"/>
        </pc:sldMkLst>
      </pc:sldChg>
      <pc:sldChg chg="addSp delSp modSp new mod">
        <pc:chgData name="Sarah Pacey" userId="4280ed20-4c42-4a59-8e7f-58f2f52d2365" providerId="ADAL" clId="{CDAB9983-9F8D-4059-B17C-28054620320E}" dt="2025-09-15T03:18:37.093" v="60327" actId="14100"/>
        <pc:sldMkLst>
          <pc:docMk/>
          <pc:sldMk cId="2611877179" sldId="26726"/>
        </pc:sldMkLst>
      </pc:sldChg>
      <pc:sldChg chg="addSp delSp modSp new mod">
        <pc:chgData name="Sarah Pacey" userId="4280ed20-4c42-4a59-8e7f-58f2f52d2365" providerId="ADAL" clId="{CDAB9983-9F8D-4059-B17C-28054620320E}" dt="2025-09-22T01:23:55.357" v="63121" actId="5793"/>
        <pc:sldMkLst>
          <pc:docMk/>
          <pc:sldMk cId="2203412548" sldId="26727"/>
        </pc:sldMkLst>
      </pc:sldChg>
      <pc:sldChg chg="addSp delSp modSp new mod">
        <pc:chgData name="Sarah Pacey" userId="4280ed20-4c42-4a59-8e7f-58f2f52d2365" providerId="ADAL" clId="{CDAB9983-9F8D-4059-B17C-28054620320E}" dt="2025-09-18T01:13:47.599" v="61919" actId="1076"/>
        <pc:sldMkLst>
          <pc:docMk/>
          <pc:sldMk cId="3519151036" sldId="26728"/>
        </pc:sldMkLst>
      </pc:sldChg>
      <pc:sldChg chg="addSp modSp new mod">
        <pc:chgData name="Sarah Pacey" userId="4280ed20-4c42-4a59-8e7f-58f2f52d2365" providerId="ADAL" clId="{CDAB9983-9F8D-4059-B17C-28054620320E}" dt="2025-09-18T01:19:39.952" v="61920" actId="20577"/>
        <pc:sldMkLst>
          <pc:docMk/>
          <pc:sldMk cId="614343926" sldId="26729"/>
        </pc:sldMkLst>
      </pc:sldChg>
      <pc:sldChg chg="new del">
        <pc:chgData name="Sarah Pacey" userId="4280ed20-4c42-4a59-8e7f-58f2f52d2365" providerId="ADAL" clId="{CDAB9983-9F8D-4059-B17C-28054620320E}" dt="2025-09-09T03:55:30.408" v="58437" actId="47"/>
        <pc:sldMkLst>
          <pc:docMk/>
          <pc:sldMk cId="3508509514" sldId="26729"/>
        </pc:sldMkLst>
      </pc:sldChg>
      <pc:sldChg chg="addSp delSp modSp add mod ord">
        <pc:chgData name="Sarah Pacey" userId="4280ed20-4c42-4a59-8e7f-58f2f52d2365" providerId="ADAL" clId="{CDAB9983-9F8D-4059-B17C-28054620320E}" dt="2025-09-24T21:54:25.502" v="64085" actId="478"/>
        <pc:sldMkLst>
          <pc:docMk/>
          <pc:sldMk cId="2016089326" sldId="26730"/>
        </pc:sldMkLst>
      </pc:sldChg>
      <pc:sldChg chg="new del">
        <pc:chgData name="Sarah Pacey" userId="4280ed20-4c42-4a59-8e7f-58f2f52d2365" providerId="ADAL" clId="{CDAB9983-9F8D-4059-B17C-28054620320E}" dt="2025-09-09T03:55:30.408" v="58437" actId="47"/>
        <pc:sldMkLst>
          <pc:docMk/>
          <pc:sldMk cId="3706153116" sldId="26730"/>
        </pc:sldMkLst>
      </pc:sldChg>
      <pc:sldChg chg="new del">
        <pc:chgData name="Sarah Pacey" userId="4280ed20-4c42-4a59-8e7f-58f2f52d2365" providerId="ADAL" clId="{CDAB9983-9F8D-4059-B17C-28054620320E}" dt="2025-09-09T03:55:30.408" v="58437" actId="47"/>
        <pc:sldMkLst>
          <pc:docMk/>
          <pc:sldMk cId="317896121" sldId="26731"/>
        </pc:sldMkLst>
      </pc:sldChg>
      <pc:sldChg chg="add del">
        <pc:chgData name="Sarah Pacey" userId="4280ed20-4c42-4a59-8e7f-58f2f52d2365" providerId="ADAL" clId="{CDAB9983-9F8D-4059-B17C-28054620320E}" dt="2025-09-22T00:52:35.580" v="63070" actId="47"/>
        <pc:sldMkLst>
          <pc:docMk/>
          <pc:sldMk cId="1312739902" sldId="26731"/>
        </pc:sldMkLst>
      </pc:sldChg>
      <pc:sldChg chg="new del">
        <pc:chgData name="Sarah Pacey" userId="4280ed20-4c42-4a59-8e7f-58f2f52d2365" providerId="ADAL" clId="{CDAB9983-9F8D-4059-B17C-28054620320E}" dt="2025-09-09T03:55:30.408" v="58437" actId="47"/>
        <pc:sldMkLst>
          <pc:docMk/>
          <pc:sldMk cId="1860591987" sldId="26732"/>
        </pc:sldMkLst>
      </pc:sldChg>
      <pc:sldChg chg="add del">
        <pc:chgData name="Sarah Pacey" userId="4280ed20-4c42-4a59-8e7f-58f2f52d2365" providerId="ADAL" clId="{CDAB9983-9F8D-4059-B17C-28054620320E}" dt="2025-09-22T00:52:35.580" v="63070" actId="47"/>
        <pc:sldMkLst>
          <pc:docMk/>
          <pc:sldMk cId="3202500479" sldId="26732"/>
        </pc:sldMkLst>
      </pc:sldChg>
      <pc:sldChg chg="add del">
        <pc:chgData name="Sarah Pacey" userId="4280ed20-4c42-4a59-8e7f-58f2f52d2365" providerId="ADAL" clId="{CDAB9983-9F8D-4059-B17C-28054620320E}" dt="2025-09-22T00:52:35.580" v="63070" actId="47"/>
        <pc:sldMkLst>
          <pc:docMk/>
          <pc:sldMk cId="1375127203" sldId="26733"/>
        </pc:sldMkLst>
      </pc:sldChg>
      <pc:sldChg chg="new del">
        <pc:chgData name="Sarah Pacey" userId="4280ed20-4c42-4a59-8e7f-58f2f52d2365" providerId="ADAL" clId="{CDAB9983-9F8D-4059-B17C-28054620320E}" dt="2025-09-09T03:55:30.408" v="58437" actId="47"/>
        <pc:sldMkLst>
          <pc:docMk/>
          <pc:sldMk cId="2969307620" sldId="26733"/>
        </pc:sldMkLst>
      </pc:sldChg>
      <pc:sldChg chg="new del">
        <pc:chgData name="Sarah Pacey" userId="4280ed20-4c42-4a59-8e7f-58f2f52d2365" providerId="ADAL" clId="{CDAB9983-9F8D-4059-B17C-28054620320E}" dt="2025-09-09T03:55:30.408" v="58437" actId="47"/>
        <pc:sldMkLst>
          <pc:docMk/>
          <pc:sldMk cId="1849833181" sldId="26734"/>
        </pc:sldMkLst>
      </pc:sldChg>
      <pc:sldChg chg="add del">
        <pc:chgData name="Sarah Pacey" userId="4280ed20-4c42-4a59-8e7f-58f2f52d2365" providerId="ADAL" clId="{CDAB9983-9F8D-4059-B17C-28054620320E}" dt="2025-09-22T00:52:35.580" v="63070" actId="47"/>
        <pc:sldMkLst>
          <pc:docMk/>
          <pc:sldMk cId="4112876531" sldId="26734"/>
        </pc:sldMkLst>
      </pc:sldChg>
      <pc:sldChg chg="new del">
        <pc:chgData name="Sarah Pacey" userId="4280ed20-4c42-4a59-8e7f-58f2f52d2365" providerId="ADAL" clId="{CDAB9983-9F8D-4059-B17C-28054620320E}" dt="2025-09-09T03:55:30.408" v="58437" actId="47"/>
        <pc:sldMkLst>
          <pc:docMk/>
          <pc:sldMk cId="1294691224" sldId="26735"/>
        </pc:sldMkLst>
      </pc:sldChg>
      <pc:sldChg chg="modSp new del mod">
        <pc:chgData name="Sarah Pacey" userId="4280ed20-4c42-4a59-8e7f-58f2f52d2365" providerId="ADAL" clId="{CDAB9983-9F8D-4059-B17C-28054620320E}" dt="2025-09-16T03:14:29.807" v="61342" actId="47"/>
        <pc:sldMkLst>
          <pc:docMk/>
          <pc:sldMk cId="3929993788" sldId="26735"/>
        </pc:sldMkLst>
      </pc:sldChg>
      <pc:sldChg chg="new del">
        <pc:chgData name="Sarah Pacey" userId="4280ed20-4c42-4a59-8e7f-58f2f52d2365" providerId="ADAL" clId="{CDAB9983-9F8D-4059-B17C-28054620320E}" dt="2025-09-09T03:55:30.408" v="58437" actId="47"/>
        <pc:sldMkLst>
          <pc:docMk/>
          <pc:sldMk cId="3321144586" sldId="26736"/>
        </pc:sldMkLst>
      </pc:sldChg>
      <pc:sldChg chg="modSp add mod">
        <pc:chgData name="Sarah Pacey" userId="4280ed20-4c42-4a59-8e7f-58f2f52d2365" providerId="ADAL" clId="{CDAB9983-9F8D-4059-B17C-28054620320E}" dt="2025-09-15T21:24:36.365" v="60345" actId="20577"/>
        <pc:sldMkLst>
          <pc:docMk/>
          <pc:sldMk cId="3671810712" sldId="26736"/>
        </pc:sldMkLst>
      </pc:sldChg>
      <pc:sldChg chg="addSp delSp modSp add mod modAnim">
        <pc:chgData name="Sarah Pacey" userId="4280ed20-4c42-4a59-8e7f-58f2f52d2365" providerId="ADAL" clId="{CDAB9983-9F8D-4059-B17C-28054620320E}" dt="2025-09-22T03:38:09.147" v="63480" actId="1038"/>
        <pc:sldMkLst>
          <pc:docMk/>
          <pc:sldMk cId="180615973" sldId="26737"/>
        </pc:sldMkLst>
      </pc:sldChg>
      <pc:sldChg chg="new del">
        <pc:chgData name="Sarah Pacey" userId="4280ed20-4c42-4a59-8e7f-58f2f52d2365" providerId="ADAL" clId="{CDAB9983-9F8D-4059-B17C-28054620320E}" dt="2025-09-09T03:55:30.408" v="58437" actId="47"/>
        <pc:sldMkLst>
          <pc:docMk/>
          <pc:sldMk cId="1384039926" sldId="26737"/>
        </pc:sldMkLst>
      </pc:sldChg>
      <pc:sldChg chg="new del">
        <pc:chgData name="Sarah Pacey" userId="4280ed20-4c42-4a59-8e7f-58f2f52d2365" providerId="ADAL" clId="{CDAB9983-9F8D-4059-B17C-28054620320E}" dt="2025-09-09T03:55:30.408" v="58437" actId="47"/>
        <pc:sldMkLst>
          <pc:docMk/>
          <pc:sldMk cId="418904037" sldId="26738"/>
        </pc:sldMkLst>
      </pc:sldChg>
      <pc:sldChg chg="modSp add mod ord">
        <pc:chgData name="Sarah Pacey" userId="4280ed20-4c42-4a59-8e7f-58f2f52d2365" providerId="ADAL" clId="{CDAB9983-9F8D-4059-B17C-28054620320E}" dt="2025-09-18T01:00:38.667" v="61862"/>
        <pc:sldMkLst>
          <pc:docMk/>
          <pc:sldMk cId="2170147982" sldId="26738"/>
        </pc:sldMkLst>
      </pc:sldChg>
      <pc:sldChg chg="addSp delSp modSp new mod ord">
        <pc:chgData name="Sarah Pacey" userId="4280ed20-4c42-4a59-8e7f-58f2f52d2365" providerId="ADAL" clId="{CDAB9983-9F8D-4059-B17C-28054620320E}" dt="2025-09-22T00:53:04.695" v="63088" actId="20577"/>
        <pc:sldMkLst>
          <pc:docMk/>
          <pc:sldMk cId="3427600680" sldId="26739"/>
        </pc:sldMkLst>
      </pc:sldChg>
      <pc:sldChg chg="new del">
        <pc:chgData name="Sarah Pacey" userId="4280ed20-4c42-4a59-8e7f-58f2f52d2365" providerId="ADAL" clId="{CDAB9983-9F8D-4059-B17C-28054620320E}" dt="2025-09-09T03:55:30.408" v="58437" actId="47"/>
        <pc:sldMkLst>
          <pc:docMk/>
          <pc:sldMk cId="3556919125" sldId="26739"/>
        </pc:sldMkLst>
      </pc:sldChg>
      <pc:sldChg chg="addSp delSp modSp new mod ord">
        <pc:chgData name="Sarah Pacey" userId="4280ed20-4c42-4a59-8e7f-58f2f52d2365" providerId="ADAL" clId="{CDAB9983-9F8D-4059-B17C-28054620320E}" dt="2025-09-22T00:53:10.349" v="63096" actId="5793"/>
        <pc:sldMkLst>
          <pc:docMk/>
          <pc:sldMk cId="1321651195" sldId="26740"/>
        </pc:sldMkLst>
      </pc:sldChg>
      <pc:sldChg chg="new del">
        <pc:chgData name="Sarah Pacey" userId="4280ed20-4c42-4a59-8e7f-58f2f52d2365" providerId="ADAL" clId="{CDAB9983-9F8D-4059-B17C-28054620320E}" dt="2025-09-09T03:55:30.408" v="58437" actId="47"/>
        <pc:sldMkLst>
          <pc:docMk/>
          <pc:sldMk cId="2674256251" sldId="26740"/>
        </pc:sldMkLst>
      </pc:sldChg>
      <pc:sldChg chg="new del">
        <pc:chgData name="Sarah Pacey" userId="4280ed20-4c42-4a59-8e7f-58f2f52d2365" providerId="ADAL" clId="{CDAB9983-9F8D-4059-B17C-28054620320E}" dt="2025-09-09T03:55:30.408" v="58437" actId="47"/>
        <pc:sldMkLst>
          <pc:docMk/>
          <pc:sldMk cId="1775422087" sldId="26741"/>
        </pc:sldMkLst>
      </pc:sldChg>
      <pc:sldChg chg="addSp delSp modSp new mod ord">
        <pc:chgData name="Sarah Pacey" userId="4280ed20-4c42-4a59-8e7f-58f2f52d2365" providerId="ADAL" clId="{CDAB9983-9F8D-4059-B17C-28054620320E}" dt="2025-09-22T00:53:17.418" v="63102" actId="20577"/>
        <pc:sldMkLst>
          <pc:docMk/>
          <pc:sldMk cId="2918705970" sldId="26741"/>
        </pc:sldMkLst>
      </pc:sldChg>
      <pc:sldChg chg="modSp new del mod">
        <pc:chgData name="Sarah Pacey" userId="4280ed20-4c42-4a59-8e7f-58f2f52d2365" providerId="ADAL" clId="{CDAB9983-9F8D-4059-B17C-28054620320E}" dt="2025-09-22T06:16:27.893" v="63992" actId="47"/>
        <pc:sldMkLst>
          <pc:docMk/>
          <pc:sldMk cId="3754780483" sldId="26742"/>
        </pc:sldMkLst>
      </pc:sldChg>
      <pc:sldChg chg="new del">
        <pc:chgData name="Sarah Pacey" userId="4280ed20-4c42-4a59-8e7f-58f2f52d2365" providerId="ADAL" clId="{CDAB9983-9F8D-4059-B17C-28054620320E}" dt="2025-09-09T03:55:30.408" v="58437" actId="47"/>
        <pc:sldMkLst>
          <pc:docMk/>
          <pc:sldMk cId="4149127599" sldId="26742"/>
        </pc:sldMkLst>
      </pc:sldChg>
      <pc:sldChg chg="new del">
        <pc:chgData name="Sarah Pacey" userId="4280ed20-4c42-4a59-8e7f-58f2f52d2365" providerId="ADAL" clId="{CDAB9983-9F8D-4059-B17C-28054620320E}" dt="2025-09-09T03:55:30.408" v="58437" actId="47"/>
        <pc:sldMkLst>
          <pc:docMk/>
          <pc:sldMk cId="1973055010" sldId="26743"/>
        </pc:sldMkLst>
      </pc:sldChg>
      <pc:sldChg chg="new del">
        <pc:chgData name="Sarah Pacey" userId="4280ed20-4c42-4a59-8e7f-58f2f52d2365" providerId="ADAL" clId="{CDAB9983-9F8D-4059-B17C-28054620320E}" dt="2025-09-09T03:55:30.408" v="58437" actId="47"/>
        <pc:sldMkLst>
          <pc:docMk/>
          <pc:sldMk cId="2499005500" sldId="26744"/>
        </pc:sldMkLst>
      </pc:sldChg>
      <pc:sldChg chg="new del">
        <pc:chgData name="Sarah Pacey" userId="4280ed20-4c42-4a59-8e7f-58f2f52d2365" providerId="ADAL" clId="{CDAB9983-9F8D-4059-B17C-28054620320E}" dt="2025-09-09T03:55:30.408" v="58437" actId="47"/>
        <pc:sldMkLst>
          <pc:docMk/>
          <pc:sldMk cId="3966657633" sldId="26745"/>
        </pc:sldMkLst>
      </pc:sldChg>
      <pc:sldChg chg="new del">
        <pc:chgData name="Sarah Pacey" userId="4280ed20-4c42-4a59-8e7f-58f2f52d2365" providerId="ADAL" clId="{CDAB9983-9F8D-4059-B17C-28054620320E}" dt="2025-09-09T03:55:30.408" v="58437" actId="47"/>
        <pc:sldMkLst>
          <pc:docMk/>
          <pc:sldMk cId="2558137070" sldId="26746"/>
        </pc:sldMkLst>
      </pc:sldChg>
      <pc:sldChg chg="new del">
        <pc:chgData name="Sarah Pacey" userId="4280ed20-4c42-4a59-8e7f-58f2f52d2365" providerId="ADAL" clId="{CDAB9983-9F8D-4059-B17C-28054620320E}" dt="2025-09-09T03:55:30.408" v="58437" actId="47"/>
        <pc:sldMkLst>
          <pc:docMk/>
          <pc:sldMk cId="3212152530" sldId="26747"/>
        </pc:sldMkLst>
      </pc:sldChg>
      <pc:sldChg chg="new del">
        <pc:chgData name="Sarah Pacey" userId="4280ed20-4c42-4a59-8e7f-58f2f52d2365" providerId="ADAL" clId="{CDAB9983-9F8D-4059-B17C-28054620320E}" dt="2025-09-09T03:55:30.408" v="58437" actId="47"/>
        <pc:sldMkLst>
          <pc:docMk/>
          <pc:sldMk cId="3503365077" sldId="26748"/>
        </pc:sldMkLst>
      </pc:sldChg>
      <pc:sldChg chg="new del">
        <pc:chgData name="Sarah Pacey" userId="4280ed20-4c42-4a59-8e7f-58f2f52d2365" providerId="ADAL" clId="{CDAB9983-9F8D-4059-B17C-28054620320E}" dt="2025-09-09T03:55:30.408" v="58437" actId="47"/>
        <pc:sldMkLst>
          <pc:docMk/>
          <pc:sldMk cId="1240956310" sldId="26749"/>
        </pc:sldMkLst>
      </pc:sldChg>
      <pc:sldChg chg="new del">
        <pc:chgData name="Sarah Pacey" userId="4280ed20-4c42-4a59-8e7f-58f2f52d2365" providerId="ADAL" clId="{CDAB9983-9F8D-4059-B17C-28054620320E}" dt="2025-09-09T03:55:30.408" v="58437" actId="47"/>
        <pc:sldMkLst>
          <pc:docMk/>
          <pc:sldMk cId="1246911061" sldId="26750"/>
        </pc:sldMkLst>
      </pc:sldChg>
      <pc:sldChg chg="new del">
        <pc:chgData name="Sarah Pacey" userId="4280ed20-4c42-4a59-8e7f-58f2f52d2365" providerId="ADAL" clId="{CDAB9983-9F8D-4059-B17C-28054620320E}" dt="2025-09-09T03:55:30.408" v="58437" actId="47"/>
        <pc:sldMkLst>
          <pc:docMk/>
          <pc:sldMk cId="1732037658" sldId="26751"/>
        </pc:sldMkLst>
      </pc:sldChg>
      <pc:sldChg chg="new del">
        <pc:chgData name="Sarah Pacey" userId="4280ed20-4c42-4a59-8e7f-58f2f52d2365" providerId="ADAL" clId="{CDAB9983-9F8D-4059-B17C-28054620320E}" dt="2025-09-09T03:55:30.408" v="58437" actId="47"/>
        <pc:sldMkLst>
          <pc:docMk/>
          <pc:sldMk cId="256231236" sldId="26752"/>
        </pc:sldMkLst>
      </pc:sldChg>
      <pc:sldChg chg="new del">
        <pc:chgData name="Sarah Pacey" userId="4280ed20-4c42-4a59-8e7f-58f2f52d2365" providerId="ADAL" clId="{CDAB9983-9F8D-4059-B17C-28054620320E}" dt="2025-09-09T03:55:30.408" v="58437" actId="47"/>
        <pc:sldMkLst>
          <pc:docMk/>
          <pc:sldMk cId="1919489856" sldId="26753"/>
        </pc:sldMkLst>
      </pc:sldChg>
      <pc:sldChg chg="new del">
        <pc:chgData name="Sarah Pacey" userId="4280ed20-4c42-4a59-8e7f-58f2f52d2365" providerId="ADAL" clId="{CDAB9983-9F8D-4059-B17C-28054620320E}" dt="2025-09-09T03:55:30.408" v="58437" actId="47"/>
        <pc:sldMkLst>
          <pc:docMk/>
          <pc:sldMk cId="2122649483" sldId="26754"/>
        </pc:sldMkLst>
      </pc:sldChg>
      <pc:sldChg chg="new del">
        <pc:chgData name="Sarah Pacey" userId="4280ed20-4c42-4a59-8e7f-58f2f52d2365" providerId="ADAL" clId="{CDAB9983-9F8D-4059-B17C-28054620320E}" dt="2025-09-09T03:55:30.408" v="58437" actId="47"/>
        <pc:sldMkLst>
          <pc:docMk/>
          <pc:sldMk cId="666087628" sldId="26755"/>
        </pc:sldMkLst>
      </pc:sldChg>
      <pc:sldChg chg="new del">
        <pc:chgData name="Sarah Pacey" userId="4280ed20-4c42-4a59-8e7f-58f2f52d2365" providerId="ADAL" clId="{CDAB9983-9F8D-4059-B17C-28054620320E}" dt="2025-09-09T03:55:30.408" v="58437" actId="47"/>
        <pc:sldMkLst>
          <pc:docMk/>
          <pc:sldMk cId="2700042620" sldId="26756"/>
        </pc:sldMkLst>
      </pc:sldChg>
      <pc:sldChg chg="new del">
        <pc:chgData name="Sarah Pacey" userId="4280ed20-4c42-4a59-8e7f-58f2f52d2365" providerId="ADAL" clId="{CDAB9983-9F8D-4059-B17C-28054620320E}" dt="2025-09-09T03:55:30.408" v="58437" actId="47"/>
        <pc:sldMkLst>
          <pc:docMk/>
          <pc:sldMk cId="486173774" sldId="26757"/>
        </pc:sldMkLst>
      </pc:sldChg>
      <pc:sldChg chg="new del">
        <pc:chgData name="Sarah Pacey" userId="4280ed20-4c42-4a59-8e7f-58f2f52d2365" providerId="ADAL" clId="{CDAB9983-9F8D-4059-B17C-28054620320E}" dt="2025-09-09T03:55:30.408" v="58437" actId="47"/>
        <pc:sldMkLst>
          <pc:docMk/>
          <pc:sldMk cId="1064776352" sldId="26758"/>
        </pc:sldMkLst>
      </pc:sldChg>
      <pc:sldChg chg="new del">
        <pc:chgData name="Sarah Pacey" userId="4280ed20-4c42-4a59-8e7f-58f2f52d2365" providerId="ADAL" clId="{CDAB9983-9F8D-4059-B17C-28054620320E}" dt="2025-09-09T03:55:30.408" v="58437" actId="47"/>
        <pc:sldMkLst>
          <pc:docMk/>
          <pc:sldMk cId="1467575354" sldId="26759"/>
        </pc:sldMkLst>
      </pc:sldChg>
      <pc:sldChg chg="new del">
        <pc:chgData name="Sarah Pacey" userId="4280ed20-4c42-4a59-8e7f-58f2f52d2365" providerId="ADAL" clId="{CDAB9983-9F8D-4059-B17C-28054620320E}" dt="2025-09-09T03:55:30.408" v="58437" actId="47"/>
        <pc:sldMkLst>
          <pc:docMk/>
          <pc:sldMk cId="2966071944" sldId="26760"/>
        </pc:sldMkLst>
      </pc:sldChg>
      <pc:sldChg chg="new del">
        <pc:chgData name="Sarah Pacey" userId="4280ed20-4c42-4a59-8e7f-58f2f52d2365" providerId="ADAL" clId="{CDAB9983-9F8D-4059-B17C-28054620320E}" dt="2025-09-09T03:55:30.408" v="58437" actId="47"/>
        <pc:sldMkLst>
          <pc:docMk/>
          <pc:sldMk cId="4127617174" sldId="26761"/>
        </pc:sldMkLst>
      </pc:sldChg>
      <pc:sldChg chg="new del">
        <pc:chgData name="Sarah Pacey" userId="4280ed20-4c42-4a59-8e7f-58f2f52d2365" providerId="ADAL" clId="{CDAB9983-9F8D-4059-B17C-28054620320E}" dt="2025-09-09T03:55:30.408" v="58437" actId="47"/>
        <pc:sldMkLst>
          <pc:docMk/>
          <pc:sldMk cId="3036170090" sldId="26762"/>
        </pc:sldMkLst>
      </pc:sldChg>
      <pc:sldChg chg="new del">
        <pc:chgData name="Sarah Pacey" userId="4280ed20-4c42-4a59-8e7f-58f2f52d2365" providerId="ADAL" clId="{CDAB9983-9F8D-4059-B17C-28054620320E}" dt="2025-09-09T03:55:30.408" v="58437" actId="47"/>
        <pc:sldMkLst>
          <pc:docMk/>
          <pc:sldMk cId="1590801306" sldId="26763"/>
        </pc:sldMkLst>
      </pc:sldChg>
      <pc:sldChg chg="new del">
        <pc:chgData name="Sarah Pacey" userId="4280ed20-4c42-4a59-8e7f-58f2f52d2365" providerId="ADAL" clId="{CDAB9983-9F8D-4059-B17C-28054620320E}" dt="2025-09-09T03:55:30.408" v="58437" actId="47"/>
        <pc:sldMkLst>
          <pc:docMk/>
          <pc:sldMk cId="4268133173" sldId="26764"/>
        </pc:sldMkLst>
      </pc:sldChg>
      <pc:sldChg chg="new del">
        <pc:chgData name="Sarah Pacey" userId="4280ed20-4c42-4a59-8e7f-58f2f52d2365" providerId="ADAL" clId="{CDAB9983-9F8D-4059-B17C-28054620320E}" dt="2025-09-09T03:55:30.408" v="58437" actId="47"/>
        <pc:sldMkLst>
          <pc:docMk/>
          <pc:sldMk cId="1817187071" sldId="26765"/>
        </pc:sldMkLst>
      </pc:sldChg>
      <pc:sldChg chg="new del">
        <pc:chgData name="Sarah Pacey" userId="4280ed20-4c42-4a59-8e7f-58f2f52d2365" providerId="ADAL" clId="{CDAB9983-9F8D-4059-B17C-28054620320E}" dt="2025-09-09T03:55:30.408" v="58437" actId="47"/>
        <pc:sldMkLst>
          <pc:docMk/>
          <pc:sldMk cId="652309112" sldId="26766"/>
        </pc:sldMkLst>
      </pc:sldChg>
      <pc:sldChg chg="new del">
        <pc:chgData name="Sarah Pacey" userId="4280ed20-4c42-4a59-8e7f-58f2f52d2365" providerId="ADAL" clId="{CDAB9983-9F8D-4059-B17C-28054620320E}" dt="2025-09-09T03:55:30.408" v="58437" actId="47"/>
        <pc:sldMkLst>
          <pc:docMk/>
          <pc:sldMk cId="669944902" sldId="26767"/>
        </pc:sldMkLst>
      </pc:sldChg>
      <pc:sldChg chg="new del">
        <pc:chgData name="Sarah Pacey" userId="4280ed20-4c42-4a59-8e7f-58f2f52d2365" providerId="ADAL" clId="{CDAB9983-9F8D-4059-B17C-28054620320E}" dt="2025-09-09T03:55:30.408" v="58437" actId="47"/>
        <pc:sldMkLst>
          <pc:docMk/>
          <pc:sldMk cId="3614310096" sldId="26768"/>
        </pc:sldMkLst>
      </pc:sldChg>
      <pc:sldChg chg="new del">
        <pc:chgData name="Sarah Pacey" userId="4280ed20-4c42-4a59-8e7f-58f2f52d2365" providerId="ADAL" clId="{CDAB9983-9F8D-4059-B17C-28054620320E}" dt="2025-09-09T03:55:30.408" v="58437" actId="47"/>
        <pc:sldMkLst>
          <pc:docMk/>
          <pc:sldMk cId="2390083717" sldId="26769"/>
        </pc:sldMkLst>
      </pc:sldChg>
      <pc:sldChg chg="new del">
        <pc:chgData name="Sarah Pacey" userId="4280ed20-4c42-4a59-8e7f-58f2f52d2365" providerId="ADAL" clId="{CDAB9983-9F8D-4059-B17C-28054620320E}" dt="2025-09-09T03:55:30.408" v="58437" actId="47"/>
        <pc:sldMkLst>
          <pc:docMk/>
          <pc:sldMk cId="3873383385" sldId="26770"/>
        </pc:sldMkLst>
      </pc:sldChg>
      <pc:sldChg chg="new del">
        <pc:chgData name="Sarah Pacey" userId="4280ed20-4c42-4a59-8e7f-58f2f52d2365" providerId="ADAL" clId="{CDAB9983-9F8D-4059-B17C-28054620320E}" dt="2025-09-09T03:55:30.408" v="58437" actId="47"/>
        <pc:sldMkLst>
          <pc:docMk/>
          <pc:sldMk cId="3903812448" sldId="26771"/>
        </pc:sldMkLst>
      </pc:sldChg>
      <pc:sldChg chg="new del">
        <pc:chgData name="Sarah Pacey" userId="4280ed20-4c42-4a59-8e7f-58f2f52d2365" providerId="ADAL" clId="{CDAB9983-9F8D-4059-B17C-28054620320E}" dt="2025-09-09T03:55:30.408" v="58437" actId="47"/>
        <pc:sldMkLst>
          <pc:docMk/>
          <pc:sldMk cId="1871360797" sldId="26772"/>
        </pc:sldMkLst>
      </pc:sldChg>
      <pc:sldChg chg="new del">
        <pc:chgData name="Sarah Pacey" userId="4280ed20-4c42-4a59-8e7f-58f2f52d2365" providerId="ADAL" clId="{CDAB9983-9F8D-4059-B17C-28054620320E}" dt="2025-09-09T03:55:30.408" v="58437" actId="47"/>
        <pc:sldMkLst>
          <pc:docMk/>
          <pc:sldMk cId="530307079" sldId="26773"/>
        </pc:sldMkLst>
      </pc:sldChg>
      <pc:sldChg chg="new del">
        <pc:chgData name="Sarah Pacey" userId="4280ed20-4c42-4a59-8e7f-58f2f52d2365" providerId="ADAL" clId="{CDAB9983-9F8D-4059-B17C-28054620320E}" dt="2025-09-09T03:55:30.408" v="58437" actId="47"/>
        <pc:sldMkLst>
          <pc:docMk/>
          <pc:sldMk cId="2499487955" sldId="26774"/>
        </pc:sldMkLst>
      </pc:sldChg>
      <pc:sldChg chg="new del">
        <pc:chgData name="Sarah Pacey" userId="4280ed20-4c42-4a59-8e7f-58f2f52d2365" providerId="ADAL" clId="{CDAB9983-9F8D-4059-B17C-28054620320E}" dt="2025-09-09T03:55:30.408" v="58437" actId="47"/>
        <pc:sldMkLst>
          <pc:docMk/>
          <pc:sldMk cId="1088990488" sldId="26775"/>
        </pc:sldMkLst>
      </pc:sldChg>
      <pc:sldChg chg="new del">
        <pc:chgData name="Sarah Pacey" userId="4280ed20-4c42-4a59-8e7f-58f2f52d2365" providerId="ADAL" clId="{CDAB9983-9F8D-4059-B17C-28054620320E}" dt="2025-09-09T03:55:30.408" v="58437" actId="47"/>
        <pc:sldMkLst>
          <pc:docMk/>
          <pc:sldMk cId="98195260" sldId="26776"/>
        </pc:sldMkLst>
      </pc:sldChg>
      <pc:sldChg chg="new del">
        <pc:chgData name="Sarah Pacey" userId="4280ed20-4c42-4a59-8e7f-58f2f52d2365" providerId="ADAL" clId="{CDAB9983-9F8D-4059-B17C-28054620320E}" dt="2025-09-09T03:55:30.408" v="58437" actId="47"/>
        <pc:sldMkLst>
          <pc:docMk/>
          <pc:sldMk cId="2563646394" sldId="26777"/>
        </pc:sldMkLst>
      </pc:sldChg>
      <pc:sldChg chg="new del">
        <pc:chgData name="Sarah Pacey" userId="4280ed20-4c42-4a59-8e7f-58f2f52d2365" providerId="ADAL" clId="{CDAB9983-9F8D-4059-B17C-28054620320E}" dt="2025-09-09T03:55:30.408" v="58437" actId="47"/>
        <pc:sldMkLst>
          <pc:docMk/>
          <pc:sldMk cId="3870639477" sldId="26778"/>
        </pc:sldMkLst>
      </pc:sldChg>
      <pc:sldChg chg="new del">
        <pc:chgData name="Sarah Pacey" userId="4280ed20-4c42-4a59-8e7f-58f2f52d2365" providerId="ADAL" clId="{CDAB9983-9F8D-4059-B17C-28054620320E}" dt="2025-09-09T03:55:30.408" v="58437" actId="47"/>
        <pc:sldMkLst>
          <pc:docMk/>
          <pc:sldMk cId="1763182985" sldId="26779"/>
        </pc:sldMkLst>
      </pc:sldChg>
      <pc:sldChg chg="new del">
        <pc:chgData name="Sarah Pacey" userId="4280ed20-4c42-4a59-8e7f-58f2f52d2365" providerId="ADAL" clId="{CDAB9983-9F8D-4059-B17C-28054620320E}" dt="2025-09-09T03:55:30.408" v="58437" actId="47"/>
        <pc:sldMkLst>
          <pc:docMk/>
          <pc:sldMk cId="2730828059" sldId="26780"/>
        </pc:sldMkLst>
      </pc:sldChg>
      <pc:sldChg chg="new del">
        <pc:chgData name="Sarah Pacey" userId="4280ed20-4c42-4a59-8e7f-58f2f52d2365" providerId="ADAL" clId="{CDAB9983-9F8D-4059-B17C-28054620320E}" dt="2025-09-09T03:55:30.408" v="58437" actId="47"/>
        <pc:sldMkLst>
          <pc:docMk/>
          <pc:sldMk cId="2167578187" sldId="26781"/>
        </pc:sldMkLst>
      </pc:sldChg>
      <pc:sldChg chg="new del">
        <pc:chgData name="Sarah Pacey" userId="4280ed20-4c42-4a59-8e7f-58f2f52d2365" providerId="ADAL" clId="{CDAB9983-9F8D-4059-B17C-28054620320E}" dt="2025-09-09T03:55:30.408" v="58437" actId="47"/>
        <pc:sldMkLst>
          <pc:docMk/>
          <pc:sldMk cId="447764824" sldId="26782"/>
        </pc:sldMkLst>
      </pc:sldChg>
      <pc:sldChg chg="new del">
        <pc:chgData name="Sarah Pacey" userId="4280ed20-4c42-4a59-8e7f-58f2f52d2365" providerId="ADAL" clId="{CDAB9983-9F8D-4059-B17C-28054620320E}" dt="2025-09-09T03:55:30.408" v="58437" actId="47"/>
        <pc:sldMkLst>
          <pc:docMk/>
          <pc:sldMk cId="3208872492" sldId="26783"/>
        </pc:sldMkLst>
      </pc:sldChg>
      <pc:sldChg chg="new del">
        <pc:chgData name="Sarah Pacey" userId="4280ed20-4c42-4a59-8e7f-58f2f52d2365" providerId="ADAL" clId="{CDAB9983-9F8D-4059-B17C-28054620320E}" dt="2025-09-09T03:55:30.408" v="58437" actId="47"/>
        <pc:sldMkLst>
          <pc:docMk/>
          <pc:sldMk cId="474415881" sldId="26784"/>
        </pc:sldMkLst>
      </pc:sldChg>
      <pc:sldChg chg="new del">
        <pc:chgData name="Sarah Pacey" userId="4280ed20-4c42-4a59-8e7f-58f2f52d2365" providerId="ADAL" clId="{CDAB9983-9F8D-4059-B17C-28054620320E}" dt="2025-09-09T03:55:30.408" v="58437" actId="47"/>
        <pc:sldMkLst>
          <pc:docMk/>
          <pc:sldMk cId="1961646181" sldId="26785"/>
        </pc:sldMkLst>
      </pc:sldChg>
      <pc:sldChg chg="new del">
        <pc:chgData name="Sarah Pacey" userId="4280ed20-4c42-4a59-8e7f-58f2f52d2365" providerId="ADAL" clId="{CDAB9983-9F8D-4059-B17C-28054620320E}" dt="2025-09-09T03:55:30.408" v="58437" actId="47"/>
        <pc:sldMkLst>
          <pc:docMk/>
          <pc:sldMk cId="2503962563" sldId="26786"/>
        </pc:sldMkLst>
      </pc:sldChg>
      <pc:sldChg chg="new del">
        <pc:chgData name="Sarah Pacey" userId="4280ed20-4c42-4a59-8e7f-58f2f52d2365" providerId="ADAL" clId="{CDAB9983-9F8D-4059-B17C-28054620320E}" dt="2025-09-09T03:55:30.408" v="58437" actId="47"/>
        <pc:sldMkLst>
          <pc:docMk/>
          <pc:sldMk cId="988835269" sldId="26787"/>
        </pc:sldMkLst>
      </pc:sldChg>
      <pc:sldChg chg="new del">
        <pc:chgData name="Sarah Pacey" userId="4280ed20-4c42-4a59-8e7f-58f2f52d2365" providerId="ADAL" clId="{CDAB9983-9F8D-4059-B17C-28054620320E}" dt="2025-09-09T03:55:30.408" v="58437" actId="47"/>
        <pc:sldMkLst>
          <pc:docMk/>
          <pc:sldMk cId="2342786704" sldId="26788"/>
        </pc:sldMkLst>
      </pc:sldChg>
      <pc:sldChg chg="new del modNotesTx">
        <pc:chgData name="Sarah Pacey" userId="4280ed20-4c42-4a59-8e7f-58f2f52d2365" providerId="ADAL" clId="{CDAB9983-9F8D-4059-B17C-28054620320E}" dt="2025-09-09T03:55:30.408" v="58437" actId="47"/>
        <pc:sldMkLst>
          <pc:docMk/>
          <pc:sldMk cId="1839944844" sldId="26789"/>
        </pc:sldMkLst>
      </pc:sldChg>
      <pc:sldChg chg="addSp delSp modSp add mod delAnim">
        <pc:chgData name="Sarah Pacey" userId="4280ed20-4c42-4a59-8e7f-58f2f52d2365" providerId="ADAL" clId="{CDAB9983-9F8D-4059-B17C-28054620320E}" dt="2025-09-23T05:09:37.301" v="64068" actId="14100"/>
        <pc:sldMkLst>
          <pc:docMk/>
          <pc:sldMk cId="4277993369" sldId="2147479706"/>
        </pc:sldMkLst>
      </pc:sldChg>
      <pc:sldChg chg="addSp delSp modSp add mod ord">
        <pc:chgData name="Sarah Pacey" userId="4280ed20-4c42-4a59-8e7f-58f2f52d2365" providerId="ADAL" clId="{CDAB9983-9F8D-4059-B17C-28054620320E}" dt="2025-09-22T05:03:24.580" v="63973" actId="207"/>
        <pc:sldMkLst>
          <pc:docMk/>
          <pc:sldMk cId="4028522024" sldId="2147479707"/>
        </pc:sldMkLst>
      </pc:sldChg>
      <pc:sldChg chg="addSp delSp modSp add mod">
        <pc:chgData name="Sarah Pacey" userId="4280ed20-4c42-4a59-8e7f-58f2f52d2365" providerId="ADAL" clId="{CDAB9983-9F8D-4059-B17C-28054620320E}" dt="2025-09-22T04:39:20.047" v="63845" actId="1076"/>
        <pc:sldMkLst>
          <pc:docMk/>
          <pc:sldMk cId="2025730500" sldId="2147479708"/>
        </pc:sldMkLst>
      </pc:sldChg>
      <pc:sldChg chg="addSp delSp modSp new del mod">
        <pc:chgData name="Sarah Pacey" userId="4280ed20-4c42-4a59-8e7f-58f2f52d2365" providerId="ADAL" clId="{CDAB9983-9F8D-4059-B17C-28054620320E}" dt="2025-09-23T03:54:22.616" v="64031" actId="47"/>
        <pc:sldMkLst>
          <pc:docMk/>
          <pc:sldMk cId="2306825508" sldId="2147479709"/>
        </pc:sldMkLst>
      </pc:sldChg>
      <pc:sldMasterChg chg="addSldLayout delSldLayout">
        <pc:chgData name="Sarah Pacey" userId="4280ed20-4c42-4a59-8e7f-58f2f52d2365" providerId="ADAL" clId="{CDAB9983-9F8D-4059-B17C-28054620320E}" dt="2025-09-09T00:48:23.695" v="39712" actId="47"/>
        <pc:sldMasterMkLst>
          <pc:docMk/>
          <pc:sldMasterMk cId="4123316428" sldId="2147483660"/>
        </pc:sldMasterMkLst>
        <pc:sldLayoutChg chg="add del">
          <pc:chgData name="Sarah Pacey" userId="4280ed20-4c42-4a59-8e7f-58f2f52d2365" providerId="ADAL" clId="{CDAB9983-9F8D-4059-B17C-28054620320E}" dt="2025-09-09T00:48:23.695" v="39712" actId="47"/>
          <pc:sldLayoutMkLst>
            <pc:docMk/>
            <pc:sldMasterMk cId="4123316428" sldId="2147483660"/>
            <pc:sldLayoutMk cId="660364724" sldId="214748376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D5EF80-1C5F-4C33-9822-644BD50942F4}"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AU"/>
        </a:p>
      </dgm:t>
    </dgm:pt>
    <dgm:pt modelId="{61410E79-3D64-470E-8A3C-F523296989EB}">
      <dgm:prSet phldrT="[Text]"/>
      <dgm:spPr>
        <a:solidFill>
          <a:srgbClr val="7030A0"/>
        </a:solidFill>
      </dgm:spPr>
      <dgm:t>
        <a:bodyPr/>
        <a:lstStyle/>
        <a:p>
          <a:r>
            <a:rPr lang="en-AU"/>
            <a:t>1</a:t>
          </a:r>
        </a:p>
      </dgm:t>
    </dgm:pt>
    <dgm:pt modelId="{11D88FB0-90A1-4E45-856A-BE2CBAB8C171}" type="parTrans" cxnId="{68D71BF2-1F90-4442-96C9-CCB7153A629B}">
      <dgm:prSet/>
      <dgm:spPr/>
      <dgm:t>
        <a:bodyPr/>
        <a:lstStyle/>
        <a:p>
          <a:endParaRPr lang="en-AU"/>
        </a:p>
      </dgm:t>
    </dgm:pt>
    <dgm:pt modelId="{8F68F2F3-57AF-439D-BC86-4E3954AF1801}" type="sibTrans" cxnId="{68D71BF2-1F90-4442-96C9-CCB7153A629B}">
      <dgm:prSet/>
      <dgm:spPr/>
      <dgm:t>
        <a:bodyPr/>
        <a:lstStyle/>
        <a:p>
          <a:endParaRPr lang="en-AU"/>
        </a:p>
      </dgm:t>
    </dgm:pt>
    <dgm:pt modelId="{98EF0BF4-92BE-49EB-8395-CBC534B1D1AC}">
      <dgm:prSet phldrT="[Text]" custT="1"/>
      <dgm:spPr>
        <a:solidFill>
          <a:srgbClr val="CC99FF"/>
        </a:solidFill>
        <a:ln>
          <a:noFill/>
        </a:ln>
      </dgm:spPr>
      <dgm:t>
        <a:bodyPr/>
        <a:lstStyle/>
        <a:p>
          <a:pPr algn="ctr">
            <a:buFontTx/>
            <a:buNone/>
          </a:pPr>
          <a:r>
            <a:rPr lang="en-AU" sz="1600"/>
            <a:t>Understand the community</a:t>
          </a:r>
        </a:p>
      </dgm:t>
    </dgm:pt>
    <dgm:pt modelId="{81E7F95B-2886-4A88-A1DF-672EBC05368F}" type="parTrans" cxnId="{3D5CC5A4-6437-4391-A6BF-94BAA6A2AEE7}">
      <dgm:prSet/>
      <dgm:spPr/>
      <dgm:t>
        <a:bodyPr/>
        <a:lstStyle/>
        <a:p>
          <a:endParaRPr lang="en-AU"/>
        </a:p>
      </dgm:t>
    </dgm:pt>
    <dgm:pt modelId="{8975DE82-1A3E-484A-905D-E7ADB55B7F2D}" type="sibTrans" cxnId="{3D5CC5A4-6437-4391-A6BF-94BAA6A2AEE7}">
      <dgm:prSet/>
      <dgm:spPr/>
      <dgm:t>
        <a:bodyPr/>
        <a:lstStyle/>
        <a:p>
          <a:endParaRPr lang="en-AU"/>
        </a:p>
      </dgm:t>
    </dgm:pt>
    <dgm:pt modelId="{BE3D985E-0E40-41FC-9E79-D990FC6787C4}">
      <dgm:prSet phldrT="[Text]"/>
      <dgm:spPr>
        <a:solidFill>
          <a:srgbClr val="7030A0"/>
        </a:solidFill>
      </dgm:spPr>
      <dgm:t>
        <a:bodyPr/>
        <a:lstStyle/>
        <a:p>
          <a:r>
            <a:rPr lang="en-AU"/>
            <a:t>2</a:t>
          </a:r>
        </a:p>
      </dgm:t>
    </dgm:pt>
    <dgm:pt modelId="{A32CCE71-5BE6-4B83-9D02-8E61741912A9}" type="parTrans" cxnId="{D28032CE-FA81-46EA-89C0-29D2A0CF9453}">
      <dgm:prSet/>
      <dgm:spPr/>
      <dgm:t>
        <a:bodyPr/>
        <a:lstStyle/>
        <a:p>
          <a:endParaRPr lang="en-AU"/>
        </a:p>
      </dgm:t>
    </dgm:pt>
    <dgm:pt modelId="{8A8F0908-7827-4C16-90D0-F59B08456DFB}" type="sibTrans" cxnId="{D28032CE-FA81-46EA-89C0-29D2A0CF9453}">
      <dgm:prSet/>
      <dgm:spPr/>
      <dgm:t>
        <a:bodyPr/>
        <a:lstStyle/>
        <a:p>
          <a:endParaRPr lang="en-AU"/>
        </a:p>
      </dgm:t>
    </dgm:pt>
    <dgm:pt modelId="{AB7EB8D0-5E73-40EF-96F3-7CFCC967CCC4}">
      <dgm:prSet phldrT="[Text]" custT="1"/>
      <dgm:spPr>
        <a:solidFill>
          <a:srgbClr val="CC99FF"/>
        </a:solidFill>
        <a:ln>
          <a:noFill/>
        </a:ln>
      </dgm:spPr>
      <dgm:t>
        <a:bodyPr/>
        <a:lstStyle/>
        <a:p>
          <a:pPr algn="ctr">
            <a:buFontTx/>
            <a:buNone/>
          </a:pPr>
          <a:r>
            <a:rPr lang="en-AU" sz="1600"/>
            <a:t>Develop an intention to meet the community’s needs</a:t>
          </a:r>
        </a:p>
      </dgm:t>
    </dgm:pt>
    <dgm:pt modelId="{B2388A56-5CE0-4F71-B792-2A7FEC06782B}" type="parTrans" cxnId="{002D8326-B4F4-4639-84C8-50D95CAEB592}">
      <dgm:prSet/>
      <dgm:spPr/>
      <dgm:t>
        <a:bodyPr/>
        <a:lstStyle/>
        <a:p>
          <a:endParaRPr lang="en-AU"/>
        </a:p>
      </dgm:t>
    </dgm:pt>
    <dgm:pt modelId="{79098CB4-E8AB-4FFF-B57F-DF431C1C6CD6}" type="sibTrans" cxnId="{002D8326-B4F4-4639-84C8-50D95CAEB592}">
      <dgm:prSet/>
      <dgm:spPr/>
      <dgm:t>
        <a:bodyPr/>
        <a:lstStyle/>
        <a:p>
          <a:endParaRPr lang="en-AU"/>
        </a:p>
      </dgm:t>
    </dgm:pt>
    <dgm:pt modelId="{AFBC9130-C5F9-4D97-AC7A-D7E7DC24F4D5}">
      <dgm:prSet phldrT="[Text]"/>
      <dgm:spPr>
        <a:solidFill>
          <a:srgbClr val="7030A0"/>
        </a:solidFill>
      </dgm:spPr>
      <dgm:t>
        <a:bodyPr/>
        <a:lstStyle/>
        <a:p>
          <a:r>
            <a:rPr lang="en-AU"/>
            <a:t>3</a:t>
          </a:r>
        </a:p>
      </dgm:t>
    </dgm:pt>
    <dgm:pt modelId="{FA75982D-5969-4200-B646-F632A4431EB9}" type="parTrans" cxnId="{6CB07685-D876-461F-9C4A-BCF1A265E624}">
      <dgm:prSet/>
      <dgm:spPr/>
      <dgm:t>
        <a:bodyPr/>
        <a:lstStyle/>
        <a:p>
          <a:endParaRPr lang="en-AU"/>
        </a:p>
      </dgm:t>
    </dgm:pt>
    <dgm:pt modelId="{A93F9A7F-5200-4C15-A2DC-45F41E05E37A}" type="sibTrans" cxnId="{6CB07685-D876-461F-9C4A-BCF1A265E624}">
      <dgm:prSet/>
      <dgm:spPr/>
      <dgm:t>
        <a:bodyPr/>
        <a:lstStyle/>
        <a:p>
          <a:endParaRPr lang="en-AU"/>
        </a:p>
      </dgm:t>
    </dgm:pt>
    <dgm:pt modelId="{FD4A221E-6811-45F2-9BFF-B0B34349507D}">
      <dgm:prSet phldrT="[Text]" custT="1"/>
      <dgm:spPr>
        <a:solidFill>
          <a:srgbClr val="CC99FF"/>
        </a:solidFill>
        <a:ln>
          <a:noFill/>
        </a:ln>
      </dgm:spPr>
      <dgm:t>
        <a:bodyPr/>
        <a:lstStyle/>
        <a:p>
          <a:pPr algn="ctr">
            <a:buFontTx/>
            <a:buNone/>
          </a:pPr>
          <a:r>
            <a:rPr lang="en-AU" sz="1600"/>
            <a:t>Create a plan that represents the intentions</a:t>
          </a:r>
        </a:p>
      </dgm:t>
    </dgm:pt>
    <dgm:pt modelId="{D44578C2-178C-407A-8638-5443AEE40AE2}" type="parTrans" cxnId="{C8C6B804-39F8-4065-A968-A740D239CB53}">
      <dgm:prSet/>
      <dgm:spPr/>
      <dgm:t>
        <a:bodyPr/>
        <a:lstStyle/>
        <a:p>
          <a:endParaRPr lang="en-AU"/>
        </a:p>
      </dgm:t>
    </dgm:pt>
    <dgm:pt modelId="{1E25DD2C-EA85-4AFC-9DFD-737670307EC1}" type="sibTrans" cxnId="{C8C6B804-39F8-4065-A968-A740D239CB53}">
      <dgm:prSet/>
      <dgm:spPr/>
      <dgm:t>
        <a:bodyPr/>
        <a:lstStyle/>
        <a:p>
          <a:endParaRPr lang="en-AU"/>
        </a:p>
      </dgm:t>
    </dgm:pt>
    <dgm:pt modelId="{D1AD4149-3403-4C17-8E73-4737A329DBE5}">
      <dgm:prSet phldrT="[Text]"/>
      <dgm:spPr>
        <a:solidFill>
          <a:srgbClr val="7030A0"/>
        </a:solidFill>
      </dgm:spPr>
      <dgm:t>
        <a:bodyPr/>
        <a:lstStyle/>
        <a:p>
          <a:r>
            <a:rPr lang="en-AU"/>
            <a:t>4</a:t>
          </a:r>
        </a:p>
      </dgm:t>
    </dgm:pt>
    <dgm:pt modelId="{D7DA3BFB-DAD8-4732-931C-FA68E8FE26DC}" type="parTrans" cxnId="{05DF54C9-9F2D-4DA9-AE57-C15632724CC1}">
      <dgm:prSet/>
      <dgm:spPr/>
      <dgm:t>
        <a:bodyPr/>
        <a:lstStyle/>
        <a:p>
          <a:endParaRPr lang="en-AU"/>
        </a:p>
      </dgm:t>
    </dgm:pt>
    <dgm:pt modelId="{FE1A542D-4876-477C-B0EB-E9580E7043AE}" type="sibTrans" cxnId="{05DF54C9-9F2D-4DA9-AE57-C15632724CC1}">
      <dgm:prSet/>
      <dgm:spPr/>
      <dgm:t>
        <a:bodyPr/>
        <a:lstStyle/>
        <a:p>
          <a:endParaRPr lang="en-AU"/>
        </a:p>
      </dgm:t>
    </dgm:pt>
    <dgm:pt modelId="{0C0F8B32-5010-4ECB-8ECE-7296466BCDF0}">
      <dgm:prSet phldrT="[Text]"/>
      <dgm:spPr>
        <a:solidFill>
          <a:srgbClr val="7030A0"/>
        </a:solidFill>
      </dgm:spPr>
      <dgm:t>
        <a:bodyPr/>
        <a:lstStyle/>
        <a:p>
          <a:r>
            <a:rPr lang="en-AU"/>
            <a:t>5</a:t>
          </a:r>
        </a:p>
      </dgm:t>
    </dgm:pt>
    <dgm:pt modelId="{ED55FA45-B2C7-4936-87B8-6215694289AF}" type="parTrans" cxnId="{AB89FE34-F43F-4C73-8534-76FDA939F8FF}">
      <dgm:prSet/>
      <dgm:spPr/>
      <dgm:t>
        <a:bodyPr/>
        <a:lstStyle/>
        <a:p>
          <a:endParaRPr lang="en-AU"/>
        </a:p>
      </dgm:t>
    </dgm:pt>
    <dgm:pt modelId="{2404E0DD-71B7-4144-A8D6-005309AD8113}" type="sibTrans" cxnId="{AB89FE34-F43F-4C73-8534-76FDA939F8FF}">
      <dgm:prSet/>
      <dgm:spPr/>
      <dgm:t>
        <a:bodyPr/>
        <a:lstStyle/>
        <a:p>
          <a:endParaRPr lang="en-AU"/>
        </a:p>
      </dgm:t>
    </dgm:pt>
    <dgm:pt modelId="{25C30B33-6F66-4985-B13F-E14C8D5AF70F}">
      <dgm:prSet phldrT="[Text]"/>
      <dgm:spPr>
        <a:solidFill>
          <a:srgbClr val="7030A0"/>
        </a:solidFill>
      </dgm:spPr>
      <dgm:t>
        <a:bodyPr/>
        <a:lstStyle/>
        <a:p>
          <a:r>
            <a:rPr lang="en-AU"/>
            <a:t>6</a:t>
          </a:r>
        </a:p>
      </dgm:t>
    </dgm:pt>
    <dgm:pt modelId="{CF2374BE-BF83-422D-AFB7-86183AB35E2A}" type="parTrans" cxnId="{375689D2-ADF1-4439-A1D5-14BC42BFE41A}">
      <dgm:prSet/>
      <dgm:spPr/>
      <dgm:t>
        <a:bodyPr/>
        <a:lstStyle/>
        <a:p>
          <a:endParaRPr lang="en-AU"/>
        </a:p>
      </dgm:t>
    </dgm:pt>
    <dgm:pt modelId="{F57E8537-A018-400C-A2D7-874722A0B031}" type="sibTrans" cxnId="{375689D2-ADF1-4439-A1D5-14BC42BFE41A}">
      <dgm:prSet/>
      <dgm:spPr/>
      <dgm:t>
        <a:bodyPr/>
        <a:lstStyle/>
        <a:p>
          <a:endParaRPr lang="en-AU"/>
        </a:p>
      </dgm:t>
    </dgm:pt>
    <dgm:pt modelId="{354A1745-FEDB-4FF0-B76F-B4707DB0FA8B}">
      <dgm:prSet phldrT="[Text]"/>
      <dgm:spPr>
        <a:solidFill>
          <a:srgbClr val="7030A0"/>
        </a:solidFill>
      </dgm:spPr>
      <dgm:t>
        <a:bodyPr/>
        <a:lstStyle/>
        <a:p>
          <a:r>
            <a:rPr lang="en-AU"/>
            <a:t>7</a:t>
          </a:r>
        </a:p>
      </dgm:t>
    </dgm:pt>
    <dgm:pt modelId="{9C68495A-3879-4083-A39C-4C7E1078C754}" type="parTrans" cxnId="{99159632-97C1-44D5-BC88-A18BF158C0C9}">
      <dgm:prSet/>
      <dgm:spPr/>
      <dgm:t>
        <a:bodyPr/>
        <a:lstStyle/>
        <a:p>
          <a:endParaRPr lang="en-AU"/>
        </a:p>
      </dgm:t>
    </dgm:pt>
    <dgm:pt modelId="{581AA835-CF29-431C-B354-AC3E1689EA67}" type="sibTrans" cxnId="{99159632-97C1-44D5-BC88-A18BF158C0C9}">
      <dgm:prSet/>
      <dgm:spPr/>
      <dgm:t>
        <a:bodyPr/>
        <a:lstStyle/>
        <a:p>
          <a:endParaRPr lang="en-AU"/>
        </a:p>
      </dgm:t>
    </dgm:pt>
    <dgm:pt modelId="{E9CE35F5-7548-455C-8F66-D056FBC81D39}">
      <dgm:prSet custT="1"/>
      <dgm:spPr>
        <a:solidFill>
          <a:srgbClr val="CC99FF"/>
        </a:solidFill>
        <a:ln>
          <a:noFill/>
        </a:ln>
      </dgm:spPr>
      <dgm:t>
        <a:bodyPr/>
        <a:lstStyle/>
        <a:p>
          <a:pPr algn="ctr">
            <a:buFontTx/>
            <a:buNone/>
          </a:pPr>
          <a:r>
            <a:rPr lang="en-AU" sz="1600"/>
            <a:t>Seek support and permission</a:t>
          </a:r>
        </a:p>
      </dgm:t>
    </dgm:pt>
    <dgm:pt modelId="{0BB79F03-A4D8-4386-B498-3A0A8273E629}" type="parTrans" cxnId="{EFDE79FB-C1C7-4184-91B6-CF50B6670397}">
      <dgm:prSet/>
      <dgm:spPr/>
      <dgm:t>
        <a:bodyPr/>
        <a:lstStyle/>
        <a:p>
          <a:endParaRPr lang="en-AU"/>
        </a:p>
      </dgm:t>
    </dgm:pt>
    <dgm:pt modelId="{996002CD-6926-4691-9A8B-F2F49A82CE75}" type="sibTrans" cxnId="{EFDE79FB-C1C7-4184-91B6-CF50B6670397}">
      <dgm:prSet/>
      <dgm:spPr/>
      <dgm:t>
        <a:bodyPr/>
        <a:lstStyle/>
        <a:p>
          <a:endParaRPr lang="en-AU"/>
        </a:p>
      </dgm:t>
    </dgm:pt>
    <dgm:pt modelId="{7F35C0BC-3ADE-44C8-B611-6E46E42967D7}">
      <dgm:prSet custT="1"/>
      <dgm:spPr>
        <a:solidFill>
          <a:srgbClr val="CC99FF"/>
        </a:solidFill>
        <a:ln>
          <a:noFill/>
        </a:ln>
      </dgm:spPr>
      <dgm:t>
        <a:bodyPr/>
        <a:lstStyle/>
        <a:p>
          <a:pPr algn="ctr">
            <a:buFontTx/>
            <a:buNone/>
          </a:pPr>
          <a:r>
            <a:rPr lang="en-AU" sz="1600"/>
            <a:t>Follow the plan to complete the project</a:t>
          </a:r>
        </a:p>
      </dgm:t>
    </dgm:pt>
    <dgm:pt modelId="{923DDF6F-BED2-473E-8EAC-C398C1502B12}" type="parTrans" cxnId="{2F767E89-2283-4954-B9F1-C04E39FCDFAB}">
      <dgm:prSet/>
      <dgm:spPr/>
      <dgm:t>
        <a:bodyPr/>
        <a:lstStyle/>
        <a:p>
          <a:endParaRPr lang="en-AU"/>
        </a:p>
      </dgm:t>
    </dgm:pt>
    <dgm:pt modelId="{9AE5B1BC-3E09-457B-B3FC-F8FC3E7C62CB}" type="sibTrans" cxnId="{2F767E89-2283-4954-B9F1-C04E39FCDFAB}">
      <dgm:prSet/>
      <dgm:spPr/>
      <dgm:t>
        <a:bodyPr/>
        <a:lstStyle/>
        <a:p>
          <a:endParaRPr lang="en-AU"/>
        </a:p>
      </dgm:t>
    </dgm:pt>
    <dgm:pt modelId="{F532B403-9AFA-4CCA-AF71-3C00F7CB0653}">
      <dgm:prSet custT="1"/>
      <dgm:spPr>
        <a:solidFill>
          <a:srgbClr val="CC99FF"/>
        </a:solidFill>
        <a:ln>
          <a:noFill/>
        </a:ln>
      </dgm:spPr>
      <dgm:t>
        <a:bodyPr/>
        <a:lstStyle/>
        <a:p>
          <a:pPr algn="ctr">
            <a:buFontTx/>
            <a:buNone/>
          </a:pPr>
          <a:r>
            <a:rPr lang="en-AU" sz="1600"/>
            <a:t>Share and celebrate the artwork with the community</a:t>
          </a:r>
        </a:p>
      </dgm:t>
    </dgm:pt>
    <dgm:pt modelId="{F46E99EA-C3C7-4BDB-ACC9-70717F75E2D2}" type="parTrans" cxnId="{4E5C64A8-9BEB-4FB9-8A7F-79A9AA8F5D48}">
      <dgm:prSet/>
      <dgm:spPr/>
      <dgm:t>
        <a:bodyPr/>
        <a:lstStyle/>
        <a:p>
          <a:endParaRPr lang="en-AU"/>
        </a:p>
      </dgm:t>
    </dgm:pt>
    <dgm:pt modelId="{64DA1C59-F29C-401B-B202-8F1A792BC7EE}" type="sibTrans" cxnId="{4E5C64A8-9BEB-4FB9-8A7F-79A9AA8F5D48}">
      <dgm:prSet/>
      <dgm:spPr/>
      <dgm:t>
        <a:bodyPr/>
        <a:lstStyle/>
        <a:p>
          <a:endParaRPr lang="en-AU"/>
        </a:p>
      </dgm:t>
    </dgm:pt>
    <dgm:pt modelId="{310D1B6C-A79A-40DF-BEBA-46B4D5E0D815}">
      <dgm:prSet phldrT="[Text]" custT="1"/>
      <dgm:spPr>
        <a:solidFill>
          <a:srgbClr val="CC99FF"/>
        </a:solidFill>
        <a:ln>
          <a:noFill/>
        </a:ln>
      </dgm:spPr>
      <dgm:t>
        <a:bodyPr/>
        <a:lstStyle/>
        <a:p>
          <a:pPr algn="ctr">
            <a:buFontTx/>
            <a:buNone/>
          </a:pPr>
          <a:endParaRPr lang="en-AU" sz="1600"/>
        </a:p>
      </dgm:t>
    </dgm:pt>
    <dgm:pt modelId="{53B8E5DC-3387-4040-BF80-7EDD70B6500A}" type="parTrans" cxnId="{76EDCBE9-4229-4267-BB73-0E9D9E270399}">
      <dgm:prSet/>
      <dgm:spPr/>
      <dgm:t>
        <a:bodyPr/>
        <a:lstStyle/>
        <a:p>
          <a:endParaRPr lang="en-AU"/>
        </a:p>
      </dgm:t>
    </dgm:pt>
    <dgm:pt modelId="{B8B0E6A8-DB8E-4397-A1EE-5046D435D0C8}" type="sibTrans" cxnId="{76EDCBE9-4229-4267-BB73-0E9D9E270399}">
      <dgm:prSet/>
      <dgm:spPr/>
      <dgm:t>
        <a:bodyPr/>
        <a:lstStyle/>
        <a:p>
          <a:endParaRPr lang="en-AU"/>
        </a:p>
      </dgm:t>
    </dgm:pt>
    <dgm:pt modelId="{095147C3-9FAC-4948-A53B-939BFB8A83B2}">
      <dgm:prSet phldrT="[Text]" custT="1"/>
      <dgm:spPr>
        <a:solidFill>
          <a:srgbClr val="CC99FF"/>
        </a:solidFill>
        <a:ln>
          <a:noFill/>
        </a:ln>
      </dgm:spPr>
      <dgm:t>
        <a:bodyPr/>
        <a:lstStyle/>
        <a:p>
          <a:pPr algn="ctr">
            <a:buFontTx/>
            <a:buNone/>
          </a:pPr>
          <a:endParaRPr lang="en-AU" sz="1600"/>
        </a:p>
      </dgm:t>
    </dgm:pt>
    <dgm:pt modelId="{377C42E8-466A-4AE0-A4AA-619223718B3F}" type="parTrans" cxnId="{C56015A4-2482-4807-8889-34E30E1F3FE9}">
      <dgm:prSet/>
      <dgm:spPr/>
      <dgm:t>
        <a:bodyPr/>
        <a:lstStyle/>
        <a:p>
          <a:endParaRPr lang="en-AU"/>
        </a:p>
      </dgm:t>
    </dgm:pt>
    <dgm:pt modelId="{831FA13A-76F2-4163-84F6-60B3AFED4B88}" type="sibTrans" cxnId="{C56015A4-2482-4807-8889-34E30E1F3FE9}">
      <dgm:prSet/>
      <dgm:spPr/>
      <dgm:t>
        <a:bodyPr/>
        <a:lstStyle/>
        <a:p>
          <a:endParaRPr lang="en-AU"/>
        </a:p>
      </dgm:t>
    </dgm:pt>
    <dgm:pt modelId="{FCC48758-C518-489E-9F3C-9A91F9B9E3D1}">
      <dgm:prSet custT="1"/>
      <dgm:spPr>
        <a:solidFill>
          <a:srgbClr val="CC99FF"/>
        </a:solidFill>
        <a:ln>
          <a:noFill/>
        </a:ln>
      </dgm:spPr>
      <dgm:t>
        <a:bodyPr/>
        <a:lstStyle/>
        <a:p>
          <a:pPr algn="ctr">
            <a:buFontTx/>
            <a:buNone/>
          </a:pPr>
          <a:endParaRPr lang="en-AU" sz="1600"/>
        </a:p>
      </dgm:t>
    </dgm:pt>
    <dgm:pt modelId="{A675A958-4A7B-44EA-8544-5C4EE73D53B1}" type="parTrans" cxnId="{38FA493D-9AE2-4000-ACD0-3F87B78687FC}">
      <dgm:prSet/>
      <dgm:spPr/>
      <dgm:t>
        <a:bodyPr/>
        <a:lstStyle/>
        <a:p>
          <a:endParaRPr lang="en-AU"/>
        </a:p>
      </dgm:t>
    </dgm:pt>
    <dgm:pt modelId="{34C3959E-CC5C-435B-879E-09B4DBFAD9C5}" type="sibTrans" cxnId="{38FA493D-9AE2-4000-ACD0-3F87B78687FC}">
      <dgm:prSet/>
      <dgm:spPr/>
      <dgm:t>
        <a:bodyPr/>
        <a:lstStyle/>
        <a:p>
          <a:endParaRPr lang="en-AU"/>
        </a:p>
      </dgm:t>
    </dgm:pt>
    <dgm:pt modelId="{FC3BA5A7-696F-48D4-819F-02D40084AAC6}">
      <dgm:prSet custT="1"/>
      <dgm:spPr>
        <a:solidFill>
          <a:srgbClr val="CC99FF"/>
        </a:solidFill>
        <a:ln>
          <a:noFill/>
        </a:ln>
      </dgm:spPr>
      <dgm:t>
        <a:bodyPr/>
        <a:lstStyle/>
        <a:p>
          <a:pPr algn="ctr">
            <a:buFontTx/>
            <a:buNone/>
          </a:pPr>
          <a:r>
            <a:rPr lang="en-AU" sz="1600"/>
            <a:t>Make an action plan for the project</a:t>
          </a:r>
        </a:p>
      </dgm:t>
    </dgm:pt>
    <dgm:pt modelId="{D623AFC0-C557-4550-9D6C-190D7A0CCD46}" type="parTrans" cxnId="{97AC7A91-0A89-4548-A75C-AC64AA2C5E1F}">
      <dgm:prSet/>
      <dgm:spPr/>
      <dgm:t>
        <a:bodyPr/>
        <a:lstStyle/>
        <a:p>
          <a:endParaRPr lang="en-AU"/>
        </a:p>
      </dgm:t>
    </dgm:pt>
    <dgm:pt modelId="{A36843E3-F0B5-4A62-A53B-4FD2E39C1E37}" type="sibTrans" cxnId="{97AC7A91-0A89-4548-A75C-AC64AA2C5E1F}">
      <dgm:prSet/>
      <dgm:spPr/>
      <dgm:t>
        <a:bodyPr/>
        <a:lstStyle/>
        <a:p>
          <a:endParaRPr lang="en-AU"/>
        </a:p>
      </dgm:t>
    </dgm:pt>
    <dgm:pt modelId="{39871D81-7C74-4399-AE84-B800A722F472}" type="pres">
      <dgm:prSet presAssocID="{1BD5EF80-1C5F-4C33-9822-644BD50942F4}" presName="Name0" presStyleCnt="0">
        <dgm:presLayoutVars>
          <dgm:dir/>
          <dgm:animLvl val="lvl"/>
          <dgm:resizeHandles val="exact"/>
        </dgm:presLayoutVars>
      </dgm:prSet>
      <dgm:spPr/>
    </dgm:pt>
    <dgm:pt modelId="{CA1A0199-9279-4CD1-9555-37E1A86B5FBC}" type="pres">
      <dgm:prSet presAssocID="{1BD5EF80-1C5F-4C33-9822-644BD50942F4}" presName="tSp" presStyleCnt="0"/>
      <dgm:spPr/>
    </dgm:pt>
    <dgm:pt modelId="{423FFFF7-AA0A-4E28-8CEA-A2524DDC7365}" type="pres">
      <dgm:prSet presAssocID="{1BD5EF80-1C5F-4C33-9822-644BD50942F4}" presName="bSp" presStyleCnt="0"/>
      <dgm:spPr/>
    </dgm:pt>
    <dgm:pt modelId="{DC031ABE-1434-45B0-BCBC-15B7B4D34950}" type="pres">
      <dgm:prSet presAssocID="{1BD5EF80-1C5F-4C33-9822-644BD50942F4}" presName="process" presStyleCnt="0"/>
      <dgm:spPr/>
    </dgm:pt>
    <dgm:pt modelId="{925BA4DE-FA21-4560-90FB-C114E350119D}" type="pres">
      <dgm:prSet presAssocID="{61410E79-3D64-470E-8A3C-F523296989EB}" presName="composite1" presStyleCnt="0"/>
      <dgm:spPr/>
    </dgm:pt>
    <dgm:pt modelId="{29CDB475-9218-4E95-820A-B388AE5DECFA}" type="pres">
      <dgm:prSet presAssocID="{61410E79-3D64-470E-8A3C-F523296989EB}" presName="dummyNode1" presStyleLbl="node1" presStyleIdx="0" presStyleCnt="7"/>
      <dgm:spPr/>
    </dgm:pt>
    <dgm:pt modelId="{8D2D7F45-615C-45D1-B679-3815ABCA792A}" type="pres">
      <dgm:prSet presAssocID="{61410E79-3D64-470E-8A3C-F523296989EB}" presName="childNode1" presStyleLbl="bgAcc1" presStyleIdx="0" presStyleCnt="7" custScaleX="313146" custScaleY="424046" custLinFactY="-100000" custLinFactNeighborX="21075" custLinFactNeighborY="-169737">
        <dgm:presLayoutVars>
          <dgm:bulletEnabled val="1"/>
        </dgm:presLayoutVars>
      </dgm:prSet>
      <dgm:spPr/>
    </dgm:pt>
    <dgm:pt modelId="{34B51121-73C5-45FF-BFEA-6942FD910FD2}" type="pres">
      <dgm:prSet presAssocID="{61410E79-3D64-470E-8A3C-F523296989EB}" presName="childNode1tx" presStyleLbl="bgAcc1" presStyleIdx="0" presStyleCnt="7">
        <dgm:presLayoutVars>
          <dgm:bulletEnabled val="1"/>
        </dgm:presLayoutVars>
      </dgm:prSet>
      <dgm:spPr/>
    </dgm:pt>
    <dgm:pt modelId="{4D62E680-C039-4194-9319-B6B1EEF48252}" type="pres">
      <dgm:prSet presAssocID="{61410E79-3D64-470E-8A3C-F523296989EB}" presName="parentNode1" presStyleLbl="node1" presStyleIdx="0" presStyleCnt="7" custScaleX="144325" custScaleY="353706" custLinFactX="63679" custLinFactY="-551374" custLinFactNeighborX="100000" custLinFactNeighborY="-600000">
        <dgm:presLayoutVars>
          <dgm:chMax val="1"/>
          <dgm:bulletEnabled val="1"/>
        </dgm:presLayoutVars>
      </dgm:prSet>
      <dgm:spPr/>
    </dgm:pt>
    <dgm:pt modelId="{7A33CAC3-CB84-42ED-93CD-E70302CFE40E}" type="pres">
      <dgm:prSet presAssocID="{61410E79-3D64-470E-8A3C-F523296989EB}" presName="connSite1" presStyleCnt="0"/>
      <dgm:spPr/>
    </dgm:pt>
    <dgm:pt modelId="{DF705AA4-CE68-4938-840E-002600597504}" type="pres">
      <dgm:prSet presAssocID="{8F68F2F3-57AF-439D-BC86-4E3954AF1801}" presName="Name9" presStyleLbl="sibTrans2D1" presStyleIdx="0" presStyleCnt="6" custAng="8988383" custFlipVert="1" custFlipHor="1" custScaleX="28395" custScaleY="29430" custLinFactX="70481" custLinFactNeighborX="100000" custLinFactNeighborY="-95175"/>
      <dgm:spPr/>
    </dgm:pt>
    <dgm:pt modelId="{8DDF709F-EF4C-4FC8-94F7-88FAA3A5F61E}" type="pres">
      <dgm:prSet presAssocID="{BE3D985E-0E40-41FC-9E79-D990FC6787C4}" presName="composite2" presStyleCnt="0"/>
      <dgm:spPr/>
    </dgm:pt>
    <dgm:pt modelId="{C7948D3A-81E2-4F84-B7AE-AD7D1DEE0A34}" type="pres">
      <dgm:prSet presAssocID="{BE3D985E-0E40-41FC-9E79-D990FC6787C4}" presName="dummyNode2" presStyleLbl="node1" presStyleIdx="0" presStyleCnt="7"/>
      <dgm:spPr/>
    </dgm:pt>
    <dgm:pt modelId="{82194896-976A-4E6C-A0FE-8AE838EB7219}" type="pres">
      <dgm:prSet presAssocID="{BE3D985E-0E40-41FC-9E79-D990FC6787C4}" presName="childNode2" presStyleLbl="bgAcc1" presStyleIdx="1" presStyleCnt="7" custScaleX="313146" custScaleY="424046" custLinFactX="-36639" custLinFactY="100000" custLinFactNeighborX="-100000" custLinFactNeighborY="199472">
        <dgm:presLayoutVars>
          <dgm:bulletEnabled val="1"/>
        </dgm:presLayoutVars>
      </dgm:prSet>
      <dgm:spPr/>
    </dgm:pt>
    <dgm:pt modelId="{07112F33-EC58-460C-B906-D182D986B8D5}" type="pres">
      <dgm:prSet presAssocID="{BE3D985E-0E40-41FC-9E79-D990FC6787C4}" presName="childNode2tx" presStyleLbl="bgAcc1" presStyleIdx="1" presStyleCnt="7">
        <dgm:presLayoutVars>
          <dgm:bulletEnabled val="1"/>
        </dgm:presLayoutVars>
      </dgm:prSet>
      <dgm:spPr/>
    </dgm:pt>
    <dgm:pt modelId="{BDE52B59-5C7A-46E6-A94A-9FBB76C6DB8D}" type="pres">
      <dgm:prSet presAssocID="{BE3D985E-0E40-41FC-9E79-D990FC6787C4}" presName="parentNode2" presStyleLbl="node1" presStyleIdx="1" presStyleCnt="7" custScaleX="144325" custScaleY="353706" custLinFactX="-184460" custLinFactY="400000" custLinFactNeighborX="-200000" custLinFactNeighborY="422521">
        <dgm:presLayoutVars>
          <dgm:chMax val="0"/>
          <dgm:bulletEnabled val="1"/>
        </dgm:presLayoutVars>
      </dgm:prSet>
      <dgm:spPr/>
    </dgm:pt>
    <dgm:pt modelId="{B802DEB9-D6FD-45DE-9EDD-F62F8569570B}" type="pres">
      <dgm:prSet presAssocID="{BE3D985E-0E40-41FC-9E79-D990FC6787C4}" presName="connSite2" presStyleCnt="0"/>
      <dgm:spPr/>
    </dgm:pt>
    <dgm:pt modelId="{F8843B8E-B157-4719-A1BD-A8F4689861E1}" type="pres">
      <dgm:prSet presAssocID="{8A8F0908-7827-4C16-90D0-F59B08456DFB}" presName="Name18" presStyleLbl="sibTrans2D1" presStyleIdx="1" presStyleCnt="6" custAng="10800000" custFlipHor="1" custScaleX="6473" custScaleY="24007" custLinFactNeighborX="-20915" custLinFactNeighborY="-23088"/>
      <dgm:spPr>
        <a:prstGeom prst="bentUpArrow">
          <a:avLst/>
        </a:prstGeom>
      </dgm:spPr>
    </dgm:pt>
    <dgm:pt modelId="{BFF93458-B8F6-4C8A-A68B-0B73733EAAD2}" type="pres">
      <dgm:prSet presAssocID="{AFBC9130-C5F9-4D97-AC7A-D7E7DC24F4D5}" presName="composite1" presStyleCnt="0"/>
      <dgm:spPr/>
    </dgm:pt>
    <dgm:pt modelId="{CB61D505-E827-4A10-AE36-D05E826F95E4}" type="pres">
      <dgm:prSet presAssocID="{AFBC9130-C5F9-4D97-AC7A-D7E7DC24F4D5}" presName="dummyNode1" presStyleLbl="node1" presStyleIdx="1" presStyleCnt="7"/>
      <dgm:spPr/>
    </dgm:pt>
    <dgm:pt modelId="{5F72DF9A-C1CA-475F-8BAF-A68AB33195AA}" type="pres">
      <dgm:prSet presAssocID="{AFBC9130-C5F9-4D97-AC7A-D7E7DC24F4D5}" presName="childNode1" presStyleLbl="bgAcc1" presStyleIdx="2" presStyleCnt="7" custScaleX="313146" custScaleY="424046" custLinFactX="-50653" custLinFactY="-69563" custLinFactNeighborX="-100000" custLinFactNeighborY="-100000">
        <dgm:presLayoutVars>
          <dgm:bulletEnabled val="1"/>
        </dgm:presLayoutVars>
      </dgm:prSet>
      <dgm:spPr/>
    </dgm:pt>
    <dgm:pt modelId="{68FC9CEC-1FBA-4C57-BF35-584C6CCA4147}" type="pres">
      <dgm:prSet presAssocID="{AFBC9130-C5F9-4D97-AC7A-D7E7DC24F4D5}" presName="childNode1tx" presStyleLbl="bgAcc1" presStyleIdx="2" presStyleCnt="7">
        <dgm:presLayoutVars>
          <dgm:bulletEnabled val="1"/>
        </dgm:presLayoutVars>
      </dgm:prSet>
      <dgm:spPr/>
    </dgm:pt>
    <dgm:pt modelId="{C6BF86E0-0649-4E2A-9BCC-70F8A35F01F0}" type="pres">
      <dgm:prSet presAssocID="{AFBC9130-C5F9-4D97-AC7A-D7E7DC24F4D5}" presName="parentNode1" presStyleLbl="node1" presStyleIdx="2" presStyleCnt="7" custScaleX="144325" custScaleY="353706" custLinFactX="-85205" custLinFactNeighborX="-100000" custLinFactNeighborY="-89593">
        <dgm:presLayoutVars>
          <dgm:chMax val="1"/>
          <dgm:bulletEnabled val="1"/>
        </dgm:presLayoutVars>
      </dgm:prSet>
      <dgm:spPr/>
    </dgm:pt>
    <dgm:pt modelId="{5B5D609A-DF62-478A-930B-FB5B7AA59E4A}" type="pres">
      <dgm:prSet presAssocID="{AFBC9130-C5F9-4D97-AC7A-D7E7DC24F4D5}" presName="connSite1" presStyleCnt="0"/>
      <dgm:spPr/>
    </dgm:pt>
    <dgm:pt modelId="{CE9968D1-3509-41A7-AD24-F4AB0B035A2F}" type="pres">
      <dgm:prSet presAssocID="{A93F9A7F-5200-4C15-A2DC-45F41E05E37A}" presName="Name9" presStyleLbl="sibTrans2D1" presStyleIdx="2" presStyleCnt="6" custAng="0" custFlipVert="1" custScaleX="6610" custScaleY="45357" custLinFactX="50850" custLinFactY="-23678" custLinFactNeighborX="100000" custLinFactNeighborY="-100000"/>
      <dgm:spPr>
        <a:prstGeom prst="bentUpArrow">
          <a:avLst/>
        </a:prstGeom>
      </dgm:spPr>
    </dgm:pt>
    <dgm:pt modelId="{188109AF-4001-451E-BB62-40177B0345C8}" type="pres">
      <dgm:prSet presAssocID="{D1AD4149-3403-4C17-8E73-4737A329DBE5}" presName="composite2" presStyleCnt="0"/>
      <dgm:spPr/>
    </dgm:pt>
    <dgm:pt modelId="{B030AE3E-39E5-437B-81FF-22898791A2C4}" type="pres">
      <dgm:prSet presAssocID="{D1AD4149-3403-4C17-8E73-4737A329DBE5}" presName="dummyNode2" presStyleLbl="node1" presStyleIdx="2" presStyleCnt="7"/>
      <dgm:spPr/>
    </dgm:pt>
    <dgm:pt modelId="{C1F6EFF1-3AC7-452D-A48F-A927A3901552}" type="pres">
      <dgm:prSet presAssocID="{D1AD4149-3403-4C17-8E73-4737A329DBE5}" presName="childNode2" presStyleLbl="bgAcc1" presStyleIdx="3" presStyleCnt="7" custScaleX="313146" custScaleY="424046" custLinFactX="-34887" custLinFactY="178056" custLinFactNeighborX="-100000" custLinFactNeighborY="200000">
        <dgm:presLayoutVars>
          <dgm:bulletEnabled val="1"/>
        </dgm:presLayoutVars>
      </dgm:prSet>
      <dgm:spPr/>
    </dgm:pt>
    <dgm:pt modelId="{5FE664FD-0B96-4C53-B130-45676E3A899B}" type="pres">
      <dgm:prSet presAssocID="{D1AD4149-3403-4C17-8E73-4737A329DBE5}" presName="childNode2tx" presStyleLbl="bgAcc1" presStyleIdx="3" presStyleCnt="7">
        <dgm:presLayoutVars>
          <dgm:bulletEnabled val="1"/>
        </dgm:presLayoutVars>
      </dgm:prSet>
      <dgm:spPr/>
    </dgm:pt>
    <dgm:pt modelId="{F831EFF0-28D3-464F-B584-F14A5C38FF31}" type="pres">
      <dgm:prSet presAssocID="{D1AD4149-3403-4C17-8E73-4737A329DBE5}" presName="parentNode2" presStyleLbl="node1" presStyleIdx="3" presStyleCnt="7" custScaleX="144325" custScaleY="353706" custLinFactY="688936" custLinFactNeighborX="-21841" custLinFactNeighborY="700000">
        <dgm:presLayoutVars>
          <dgm:chMax val="0"/>
          <dgm:bulletEnabled val="1"/>
        </dgm:presLayoutVars>
      </dgm:prSet>
      <dgm:spPr/>
    </dgm:pt>
    <dgm:pt modelId="{90BA037F-2399-4CD0-A39A-5350C80BA577}" type="pres">
      <dgm:prSet presAssocID="{D1AD4149-3403-4C17-8E73-4737A329DBE5}" presName="connSite2" presStyleCnt="0"/>
      <dgm:spPr/>
    </dgm:pt>
    <dgm:pt modelId="{2D68B9F4-D4E8-4189-A644-74811C012AE0}" type="pres">
      <dgm:prSet presAssocID="{FE1A542D-4876-477C-B0EB-E9580E7043AE}" presName="Name18" presStyleLbl="sibTrans2D1" presStyleIdx="3" presStyleCnt="6" custAng="20423607" custLinFactX="25489" custLinFactY="-15858" custLinFactNeighborX="100000" custLinFactNeighborY="-100000"/>
      <dgm:spPr/>
    </dgm:pt>
    <dgm:pt modelId="{332D1FF9-B51C-4E7C-9805-1A58035FE027}" type="pres">
      <dgm:prSet presAssocID="{0C0F8B32-5010-4ECB-8ECE-7296466BCDF0}" presName="composite1" presStyleCnt="0"/>
      <dgm:spPr/>
    </dgm:pt>
    <dgm:pt modelId="{F1CE7BAA-63F4-4B37-8E07-03149D52458E}" type="pres">
      <dgm:prSet presAssocID="{0C0F8B32-5010-4ECB-8ECE-7296466BCDF0}" presName="dummyNode1" presStyleLbl="node1" presStyleIdx="3" presStyleCnt="7"/>
      <dgm:spPr/>
    </dgm:pt>
    <dgm:pt modelId="{C5EC8A2D-5305-4805-97AA-B814C9F701B5}" type="pres">
      <dgm:prSet presAssocID="{0C0F8B32-5010-4ECB-8ECE-7296466BCDF0}" presName="childNode1" presStyleLbl="bgAcc1" presStyleIdx="4" presStyleCnt="7" custScaleX="313146" custScaleY="424046" custLinFactX="-69923" custLinFactY="-100000" custLinFactNeighborX="-100000" custLinFactNeighborY="-114501">
        <dgm:presLayoutVars>
          <dgm:bulletEnabled val="1"/>
        </dgm:presLayoutVars>
      </dgm:prSet>
      <dgm:spPr/>
    </dgm:pt>
    <dgm:pt modelId="{84633557-4F4F-4117-AB5C-EE906D4599C3}" type="pres">
      <dgm:prSet presAssocID="{0C0F8B32-5010-4ECB-8ECE-7296466BCDF0}" presName="childNode1tx" presStyleLbl="bgAcc1" presStyleIdx="4" presStyleCnt="7">
        <dgm:presLayoutVars>
          <dgm:bulletEnabled val="1"/>
        </dgm:presLayoutVars>
      </dgm:prSet>
      <dgm:spPr/>
    </dgm:pt>
    <dgm:pt modelId="{24000260-4210-4D39-9428-26070C2B62D0}" type="pres">
      <dgm:prSet presAssocID="{0C0F8B32-5010-4ECB-8ECE-7296466BCDF0}" presName="parentNode1" presStyleLbl="node1" presStyleIdx="4" presStyleCnt="7" custScaleX="144325" custScaleY="353706" custLinFactX="-179266" custLinFactY="-500000" custLinFactNeighborX="-200000" custLinFactNeighborY="-521581">
        <dgm:presLayoutVars>
          <dgm:chMax val="1"/>
          <dgm:bulletEnabled val="1"/>
        </dgm:presLayoutVars>
      </dgm:prSet>
      <dgm:spPr/>
    </dgm:pt>
    <dgm:pt modelId="{D33C0E32-34CE-4A71-8B13-C88178A54601}" type="pres">
      <dgm:prSet presAssocID="{0C0F8B32-5010-4ECB-8ECE-7296466BCDF0}" presName="connSite1" presStyleCnt="0"/>
      <dgm:spPr/>
    </dgm:pt>
    <dgm:pt modelId="{FC9F68B8-D899-4254-87A5-6BFAAEC2E144}" type="pres">
      <dgm:prSet presAssocID="{2404E0DD-71B7-4144-A8D6-005309AD8113}" presName="Name9" presStyleLbl="sibTrans2D1" presStyleIdx="4" presStyleCnt="6" custAng="1079538" custLinFactY="-29723" custLinFactNeighborX="45445" custLinFactNeighborY="-100000"/>
      <dgm:spPr/>
    </dgm:pt>
    <dgm:pt modelId="{BC8159E7-E3F5-4755-999F-6E4BCC025F8A}" type="pres">
      <dgm:prSet presAssocID="{25C30B33-6F66-4985-B13F-E14C8D5AF70F}" presName="composite2" presStyleCnt="0"/>
      <dgm:spPr/>
    </dgm:pt>
    <dgm:pt modelId="{BC23FC3D-25EF-440C-AFDA-777B5C7F38DE}" type="pres">
      <dgm:prSet presAssocID="{25C30B33-6F66-4985-B13F-E14C8D5AF70F}" presName="dummyNode2" presStyleLbl="node1" presStyleIdx="4" presStyleCnt="7"/>
      <dgm:spPr/>
    </dgm:pt>
    <dgm:pt modelId="{C308B114-7D31-4BCD-97B6-20B8528A9D5D}" type="pres">
      <dgm:prSet presAssocID="{25C30B33-6F66-4985-B13F-E14C8D5AF70F}" presName="childNode2" presStyleLbl="bgAcc1" presStyleIdx="5" presStyleCnt="7" custScaleX="313146" custScaleY="424046" custLinFactX="-36639" custLinFactY="165313" custLinFactNeighborX="-100000" custLinFactNeighborY="200000">
        <dgm:presLayoutVars>
          <dgm:bulletEnabled val="1"/>
        </dgm:presLayoutVars>
      </dgm:prSet>
      <dgm:spPr/>
    </dgm:pt>
    <dgm:pt modelId="{2F17102D-4E02-4E35-986C-4279015C7FE3}" type="pres">
      <dgm:prSet presAssocID="{25C30B33-6F66-4985-B13F-E14C8D5AF70F}" presName="childNode2tx" presStyleLbl="bgAcc1" presStyleIdx="5" presStyleCnt="7">
        <dgm:presLayoutVars>
          <dgm:bulletEnabled val="1"/>
        </dgm:presLayoutVars>
      </dgm:prSet>
      <dgm:spPr/>
    </dgm:pt>
    <dgm:pt modelId="{51A5DDCF-C62C-4C02-BFF8-607D912A205E}" type="pres">
      <dgm:prSet presAssocID="{25C30B33-6F66-4985-B13F-E14C8D5AF70F}" presName="parentNode2" presStyleLbl="node1" presStyleIdx="5" presStyleCnt="7" custScaleX="144325" custScaleY="353706" custLinFactX="-71619" custLinFactY="200394" custLinFactNeighborX="-100000" custLinFactNeighborY="300000">
        <dgm:presLayoutVars>
          <dgm:chMax val="0"/>
          <dgm:bulletEnabled val="1"/>
        </dgm:presLayoutVars>
      </dgm:prSet>
      <dgm:spPr/>
    </dgm:pt>
    <dgm:pt modelId="{EBE2FCB0-2460-4AAC-84B0-AE080D6FA833}" type="pres">
      <dgm:prSet presAssocID="{25C30B33-6F66-4985-B13F-E14C8D5AF70F}" presName="connSite2" presStyleCnt="0"/>
      <dgm:spPr/>
    </dgm:pt>
    <dgm:pt modelId="{492FF864-AE25-4D8E-AF93-CE716D194BEE}" type="pres">
      <dgm:prSet presAssocID="{F57E8537-A018-400C-A2D7-874722A0B031}" presName="Name18" presStyleLbl="sibTrans2D1" presStyleIdx="5" presStyleCnt="6" custAng="20423607" custLinFactY="-1607" custLinFactNeighborX="932" custLinFactNeighborY="-100000"/>
      <dgm:spPr/>
    </dgm:pt>
    <dgm:pt modelId="{97EABA3C-7F87-484E-9CD7-2A2850F0C03C}" type="pres">
      <dgm:prSet presAssocID="{354A1745-FEDB-4FF0-B76F-B4707DB0FA8B}" presName="composite1" presStyleCnt="0"/>
      <dgm:spPr/>
    </dgm:pt>
    <dgm:pt modelId="{BE8310C3-0E0E-4B92-B5CD-E8DE859CD9E9}" type="pres">
      <dgm:prSet presAssocID="{354A1745-FEDB-4FF0-B76F-B4707DB0FA8B}" presName="dummyNode1" presStyleLbl="node1" presStyleIdx="5" presStyleCnt="7"/>
      <dgm:spPr/>
    </dgm:pt>
    <dgm:pt modelId="{925917FA-FE6C-460D-B017-3677195D29FA}" type="pres">
      <dgm:prSet presAssocID="{354A1745-FEDB-4FF0-B76F-B4707DB0FA8B}" presName="childNode1" presStyleLbl="bgAcc1" presStyleIdx="6" presStyleCnt="7" custScaleX="313146" custScaleY="424046" custLinFactX="-12114" custLinFactY="-100000" custLinFactNeighborX="-100000" custLinFactNeighborY="-135018">
        <dgm:presLayoutVars>
          <dgm:bulletEnabled val="1"/>
        </dgm:presLayoutVars>
      </dgm:prSet>
      <dgm:spPr/>
    </dgm:pt>
    <dgm:pt modelId="{CFC1E270-D63B-4B7E-8AD8-CD059B84EB22}" type="pres">
      <dgm:prSet presAssocID="{354A1745-FEDB-4FF0-B76F-B4707DB0FA8B}" presName="childNode1tx" presStyleLbl="bgAcc1" presStyleIdx="6" presStyleCnt="7">
        <dgm:presLayoutVars>
          <dgm:bulletEnabled val="1"/>
        </dgm:presLayoutVars>
      </dgm:prSet>
      <dgm:spPr/>
    </dgm:pt>
    <dgm:pt modelId="{F4A6F907-31AE-417D-B034-D446957746E0}" type="pres">
      <dgm:prSet presAssocID="{354A1745-FEDB-4FF0-B76F-B4707DB0FA8B}" presName="parentNode1" presStyleLbl="node1" presStyleIdx="6" presStyleCnt="7" custScaleX="144325" custScaleY="353706" custLinFactX="-133012" custLinFactY="-551374" custLinFactNeighborX="-200000" custLinFactNeighborY="-600000">
        <dgm:presLayoutVars>
          <dgm:chMax val="1"/>
          <dgm:bulletEnabled val="1"/>
        </dgm:presLayoutVars>
      </dgm:prSet>
      <dgm:spPr/>
    </dgm:pt>
    <dgm:pt modelId="{833C8D65-5F1F-4549-B296-A0A6BA624774}" type="pres">
      <dgm:prSet presAssocID="{354A1745-FEDB-4FF0-B76F-B4707DB0FA8B}" presName="connSite1" presStyleCnt="0"/>
      <dgm:spPr/>
    </dgm:pt>
  </dgm:ptLst>
  <dgm:cxnLst>
    <dgm:cxn modelId="{C8C6B804-39F8-4065-A968-A740D239CB53}" srcId="{AFBC9130-C5F9-4D97-AC7A-D7E7DC24F4D5}" destId="{FD4A221E-6811-45F2-9BFF-B0B34349507D}" srcOrd="0" destOrd="0" parTransId="{D44578C2-178C-407A-8638-5443AEE40AE2}" sibTransId="{1E25DD2C-EA85-4AFC-9DFD-737670307EC1}"/>
    <dgm:cxn modelId="{6A9B9505-6BFA-4DCC-ABCF-758463164E60}" type="presOf" srcId="{FCC48758-C518-489E-9F3C-9A91F9B9E3D1}" destId="{C5EC8A2D-5305-4805-97AA-B814C9F701B5}" srcOrd="0" destOrd="0" presId="urn:microsoft.com/office/officeart/2005/8/layout/hProcess4"/>
    <dgm:cxn modelId="{6E1F7912-7779-4D8F-8353-5D22B784A0B7}" type="presOf" srcId="{310D1B6C-A79A-40DF-BEBA-46B4D5E0D815}" destId="{34B51121-73C5-45FF-BFEA-6942FD910FD2}" srcOrd="1" destOrd="0" presId="urn:microsoft.com/office/officeart/2005/8/layout/hProcess4"/>
    <dgm:cxn modelId="{7113ED1C-7D3D-42DD-BD9A-31E94B163813}" type="presOf" srcId="{25C30B33-6F66-4985-B13F-E14C8D5AF70F}" destId="{51A5DDCF-C62C-4C02-BFF8-607D912A205E}" srcOrd="0" destOrd="0" presId="urn:microsoft.com/office/officeart/2005/8/layout/hProcess4"/>
    <dgm:cxn modelId="{85D72023-F690-42D2-96FA-D591F9271CF9}" type="presOf" srcId="{D1AD4149-3403-4C17-8E73-4737A329DBE5}" destId="{F831EFF0-28D3-464F-B584-F14A5C38FF31}" srcOrd="0" destOrd="0" presId="urn:microsoft.com/office/officeart/2005/8/layout/hProcess4"/>
    <dgm:cxn modelId="{002D8326-B4F4-4639-84C8-50D95CAEB592}" srcId="{BE3D985E-0E40-41FC-9E79-D990FC6787C4}" destId="{AB7EB8D0-5E73-40EF-96F3-7CFCC967CCC4}" srcOrd="0" destOrd="0" parTransId="{B2388A56-5CE0-4F71-B792-2A7FEC06782B}" sibTransId="{79098CB4-E8AB-4FFF-B57F-DF431C1C6CD6}"/>
    <dgm:cxn modelId="{8550152D-95E4-454F-A2F0-45FBC30BADE5}" type="presOf" srcId="{8F68F2F3-57AF-439D-BC86-4E3954AF1801}" destId="{DF705AA4-CE68-4938-840E-002600597504}" srcOrd="0" destOrd="0" presId="urn:microsoft.com/office/officeart/2005/8/layout/hProcess4"/>
    <dgm:cxn modelId="{50243C2E-F68A-44D4-89F7-B6620F912E68}" type="presOf" srcId="{F57E8537-A018-400C-A2D7-874722A0B031}" destId="{492FF864-AE25-4D8E-AF93-CE716D194BEE}" srcOrd="0" destOrd="0" presId="urn:microsoft.com/office/officeart/2005/8/layout/hProcess4"/>
    <dgm:cxn modelId="{99159632-97C1-44D5-BC88-A18BF158C0C9}" srcId="{1BD5EF80-1C5F-4C33-9822-644BD50942F4}" destId="{354A1745-FEDB-4FF0-B76F-B4707DB0FA8B}" srcOrd="6" destOrd="0" parTransId="{9C68495A-3879-4083-A39C-4C7E1078C754}" sibTransId="{581AA835-CF29-431C-B354-AC3E1689EA67}"/>
    <dgm:cxn modelId="{6A4AFF33-5511-4165-8E7F-85E46F90A6BA}" type="presOf" srcId="{F532B403-9AFA-4CCA-AF71-3C00F7CB0653}" destId="{925917FA-FE6C-460D-B017-3677195D29FA}" srcOrd="0" destOrd="0" presId="urn:microsoft.com/office/officeart/2005/8/layout/hProcess4"/>
    <dgm:cxn modelId="{AB89FE34-F43F-4C73-8534-76FDA939F8FF}" srcId="{1BD5EF80-1C5F-4C33-9822-644BD50942F4}" destId="{0C0F8B32-5010-4ECB-8ECE-7296466BCDF0}" srcOrd="4" destOrd="0" parTransId="{ED55FA45-B2C7-4936-87B8-6215694289AF}" sibTransId="{2404E0DD-71B7-4144-A8D6-005309AD8113}"/>
    <dgm:cxn modelId="{38FA493D-9AE2-4000-ACD0-3F87B78687FC}" srcId="{0C0F8B32-5010-4ECB-8ECE-7296466BCDF0}" destId="{FCC48758-C518-489E-9F3C-9A91F9B9E3D1}" srcOrd="0" destOrd="0" parTransId="{A675A958-4A7B-44EA-8544-5C4EE73D53B1}" sibTransId="{34C3959E-CC5C-435B-879E-09B4DBFAD9C5}"/>
    <dgm:cxn modelId="{64F6533F-8091-45AB-B48D-87A798FECE52}" type="presOf" srcId="{F532B403-9AFA-4CCA-AF71-3C00F7CB0653}" destId="{CFC1E270-D63B-4B7E-8AD8-CD059B84EB22}" srcOrd="1" destOrd="0" presId="urn:microsoft.com/office/officeart/2005/8/layout/hProcess4"/>
    <dgm:cxn modelId="{576DE45C-65E5-4403-964B-82266C5F6DD0}" type="presOf" srcId="{61410E79-3D64-470E-8A3C-F523296989EB}" destId="{4D62E680-C039-4194-9319-B6B1EEF48252}" srcOrd="0" destOrd="0" presId="urn:microsoft.com/office/officeart/2005/8/layout/hProcess4"/>
    <dgm:cxn modelId="{B84B7F5E-BB04-4701-A7A0-57B84B317927}" type="presOf" srcId="{0C0F8B32-5010-4ECB-8ECE-7296466BCDF0}" destId="{24000260-4210-4D39-9428-26070C2B62D0}" srcOrd="0" destOrd="0" presId="urn:microsoft.com/office/officeart/2005/8/layout/hProcess4"/>
    <dgm:cxn modelId="{615C0E67-AF74-4A5A-BC09-155AE7001F92}" type="presOf" srcId="{BE3D985E-0E40-41FC-9E79-D990FC6787C4}" destId="{BDE52B59-5C7A-46E6-A94A-9FBB76C6DB8D}" srcOrd="0" destOrd="0" presId="urn:microsoft.com/office/officeart/2005/8/layout/hProcess4"/>
    <dgm:cxn modelId="{FA186049-74C0-4205-9D06-906B5938C7FA}" type="presOf" srcId="{310D1B6C-A79A-40DF-BEBA-46B4D5E0D815}" destId="{8D2D7F45-615C-45D1-B679-3815ABCA792A}" srcOrd="0" destOrd="0" presId="urn:microsoft.com/office/officeart/2005/8/layout/hProcess4"/>
    <dgm:cxn modelId="{A9D0854A-EC5A-40CA-ACA3-E1AFE80E396C}" type="presOf" srcId="{FCC48758-C518-489E-9F3C-9A91F9B9E3D1}" destId="{84633557-4F4F-4117-AB5C-EE906D4599C3}" srcOrd="1" destOrd="0" presId="urn:microsoft.com/office/officeart/2005/8/layout/hProcess4"/>
    <dgm:cxn modelId="{88D6404D-B964-4604-BF90-575E143443CA}" type="presOf" srcId="{1BD5EF80-1C5F-4C33-9822-644BD50942F4}" destId="{39871D81-7C74-4399-AE84-B800A722F472}" srcOrd="0" destOrd="0" presId="urn:microsoft.com/office/officeart/2005/8/layout/hProcess4"/>
    <dgm:cxn modelId="{8152EE54-DE6E-46FB-8CFF-250508E984A1}" type="presOf" srcId="{E9CE35F5-7548-455C-8F66-D056FBC81D39}" destId="{C1F6EFF1-3AC7-452D-A48F-A927A3901552}" srcOrd="0" destOrd="0" presId="urn:microsoft.com/office/officeart/2005/8/layout/hProcess4"/>
    <dgm:cxn modelId="{F940977F-99AB-400A-9983-63E49BBE98A1}" type="presOf" srcId="{7F35C0BC-3ADE-44C8-B611-6E46E42967D7}" destId="{C308B114-7D31-4BCD-97B6-20B8528A9D5D}" srcOrd="0" destOrd="0" presId="urn:microsoft.com/office/officeart/2005/8/layout/hProcess4"/>
    <dgm:cxn modelId="{6CB07685-D876-461F-9C4A-BCF1A265E624}" srcId="{1BD5EF80-1C5F-4C33-9822-644BD50942F4}" destId="{AFBC9130-C5F9-4D97-AC7A-D7E7DC24F4D5}" srcOrd="2" destOrd="0" parTransId="{FA75982D-5969-4200-B646-F632A4431EB9}" sibTransId="{A93F9A7F-5200-4C15-A2DC-45F41E05E37A}"/>
    <dgm:cxn modelId="{2F767E89-2283-4954-B9F1-C04E39FCDFAB}" srcId="{25C30B33-6F66-4985-B13F-E14C8D5AF70F}" destId="{7F35C0BC-3ADE-44C8-B611-6E46E42967D7}" srcOrd="0" destOrd="0" parTransId="{923DDF6F-BED2-473E-8EAC-C398C1502B12}" sibTransId="{9AE5B1BC-3E09-457B-B3FC-F8FC3E7C62CB}"/>
    <dgm:cxn modelId="{97AC7A91-0A89-4548-A75C-AC64AA2C5E1F}" srcId="{0C0F8B32-5010-4ECB-8ECE-7296466BCDF0}" destId="{FC3BA5A7-696F-48D4-819F-02D40084AAC6}" srcOrd="1" destOrd="0" parTransId="{D623AFC0-C557-4550-9D6C-190D7A0CCD46}" sibTransId="{A36843E3-F0B5-4A62-A53B-4FD2E39C1E37}"/>
    <dgm:cxn modelId="{FBB3E195-5A30-42B9-A3B2-C8A4EE79993A}" type="presOf" srcId="{FC3BA5A7-696F-48D4-819F-02D40084AAC6}" destId="{C5EC8A2D-5305-4805-97AA-B814C9F701B5}" srcOrd="0" destOrd="1" presId="urn:microsoft.com/office/officeart/2005/8/layout/hProcess4"/>
    <dgm:cxn modelId="{08DC539C-CAC7-4931-8C7C-8AAEAC13BC01}" type="presOf" srcId="{354A1745-FEDB-4FF0-B76F-B4707DB0FA8B}" destId="{F4A6F907-31AE-417D-B034-D446957746E0}" srcOrd="0" destOrd="0" presId="urn:microsoft.com/office/officeart/2005/8/layout/hProcess4"/>
    <dgm:cxn modelId="{88F67E9C-046E-4DA6-94E2-69ADCA3AC878}" type="presOf" srcId="{98EF0BF4-92BE-49EB-8395-CBC534B1D1AC}" destId="{34B51121-73C5-45FF-BFEA-6942FD910FD2}" srcOrd="1" destOrd="2" presId="urn:microsoft.com/office/officeart/2005/8/layout/hProcess4"/>
    <dgm:cxn modelId="{E02E6A9D-A27B-438B-9A46-2E48C85EDA40}" type="presOf" srcId="{095147C3-9FAC-4948-A53B-939BFB8A83B2}" destId="{8D2D7F45-615C-45D1-B679-3815ABCA792A}" srcOrd="0" destOrd="1" presId="urn:microsoft.com/office/officeart/2005/8/layout/hProcess4"/>
    <dgm:cxn modelId="{C56015A4-2482-4807-8889-34E30E1F3FE9}" srcId="{61410E79-3D64-470E-8A3C-F523296989EB}" destId="{095147C3-9FAC-4948-A53B-939BFB8A83B2}" srcOrd="1" destOrd="0" parTransId="{377C42E8-466A-4AE0-A4AA-619223718B3F}" sibTransId="{831FA13A-76F2-4163-84F6-60B3AFED4B88}"/>
    <dgm:cxn modelId="{3D5CC5A4-6437-4391-A6BF-94BAA6A2AEE7}" srcId="{61410E79-3D64-470E-8A3C-F523296989EB}" destId="{98EF0BF4-92BE-49EB-8395-CBC534B1D1AC}" srcOrd="2" destOrd="0" parTransId="{81E7F95B-2886-4A88-A1DF-672EBC05368F}" sibTransId="{8975DE82-1A3E-484A-905D-E7ADB55B7F2D}"/>
    <dgm:cxn modelId="{4E5C64A8-9BEB-4FB9-8A7F-79A9AA8F5D48}" srcId="{354A1745-FEDB-4FF0-B76F-B4707DB0FA8B}" destId="{F532B403-9AFA-4CCA-AF71-3C00F7CB0653}" srcOrd="0" destOrd="0" parTransId="{F46E99EA-C3C7-4BDB-ACC9-70717F75E2D2}" sibTransId="{64DA1C59-F29C-401B-B202-8F1A792BC7EE}"/>
    <dgm:cxn modelId="{0242CFA9-01EE-4515-B5E5-297B3C14B8E1}" type="presOf" srcId="{E9CE35F5-7548-455C-8F66-D056FBC81D39}" destId="{5FE664FD-0B96-4C53-B130-45676E3A899B}" srcOrd="1" destOrd="0" presId="urn:microsoft.com/office/officeart/2005/8/layout/hProcess4"/>
    <dgm:cxn modelId="{4EB089B2-2EF9-463F-8892-CBE6BF7DC730}" type="presOf" srcId="{FD4A221E-6811-45F2-9BFF-B0B34349507D}" destId="{5F72DF9A-C1CA-475F-8BAF-A68AB33195AA}" srcOrd="0" destOrd="0" presId="urn:microsoft.com/office/officeart/2005/8/layout/hProcess4"/>
    <dgm:cxn modelId="{F74E8DB4-C02A-45A0-9803-38AF20B4AAB0}" type="presOf" srcId="{095147C3-9FAC-4948-A53B-939BFB8A83B2}" destId="{34B51121-73C5-45FF-BFEA-6942FD910FD2}" srcOrd="1" destOrd="1" presId="urn:microsoft.com/office/officeart/2005/8/layout/hProcess4"/>
    <dgm:cxn modelId="{BADDA0B6-15C2-47B0-9376-86C8799D0338}" type="presOf" srcId="{AB7EB8D0-5E73-40EF-96F3-7CFCC967CCC4}" destId="{82194896-976A-4E6C-A0FE-8AE838EB7219}" srcOrd="0" destOrd="0" presId="urn:microsoft.com/office/officeart/2005/8/layout/hProcess4"/>
    <dgm:cxn modelId="{20FF41C1-B284-41A3-B9AF-07A105794B97}" type="presOf" srcId="{FE1A542D-4876-477C-B0EB-E9580E7043AE}" destId="{2D68B9F4-D4E8-4189-A644-74811C012AE0}" srcOrd="0" destOrd="0" presId="urn:microsoft.com/office/officeart/2005/8/layout/hProcess4"/>
    <dgm:cxn modelId="{05DF54C9-9F2D-4DA9-AE57-C15632724CC1}" srcId="{1BD5EF80-1C5F-4C33-9822-644BD50942F4}" destId="{D1AD4149-3403-4C17-8E73-4737A329DBE5}" srcOrd="3" destOrd="0" parTransId="{D7DA3BFB-DAD8-4732-931C-FA68E8FE26DC}" sibTransId="{FE1A542D-4876-477C-B0EB-E9580E7043AE}"/>
    <dgm:cxn modelId="{76EDCBE9-4229-4267-BB73-0E9D9E270399}" srcId="{61410E79-3D64-470E-8A3C-F523296989EB}" destId="{310D1B6C-A79A-40DF-BEBA-46B4D5E0D815}" srcOrd="0" destOrd="0" parTransId="{53B8E5DC-3387-4040-BF80-7EDD70B6500A}" sibTransId="{B8B0E6A8-DB8E-4397-A1EE-5046D435D0C8}"/>
    <dgm:cxn modelId="{76DECDEA-EA37-4A30-84DC-1DEAB2F0A2FB}" type="presOf" srcId="{FD4A221E-6811-45F2-9BFF-B0B34349507D}" destId="{68FC9CEC-1FBA-4C57-BF35-584C6CCA4147}" srcOrd="1" destOrd="0" presId="urn:microsoft.com/office/officeart/2005/8/layout/hProcess4"/>
    <dgm:cxn modelId="{D28032CE-FA81-46EA-89C0-29D2A0CF9453}" srcId="{1BD5EF80-1C5F-4C33-9822-644BD50942F4}" destId="{BE3D985E-0E40-41FC-9E79-D990FC6787C4}" srcOrd="1" destOrd="0" parTransId="{A32CCE71-5BE6-4B83-9D02-8E61741912A9}" sibTransId="{8A8F0908-7827-4C16-90D0-F59B08456DFB}"/>
    <dgm:cxn modelId="{84B3FFF1-4364-4A11-A6F5-3DE1EEC76573}" type="presOf" srcId="{98EF0BF4-92BE-49EB-8395-CBC534B1D1AC}" destId="{8D2D7F45-615C-45D1-B679-3815ABCA792A}" srcOrd="0" destOrd="2" presId="urn:microsoft.com/office/officeart/2005/8/layout/hProcess4"/>
    <dgm:cxn modelId="{68D71BF2-1F90-4442-96C9-CCB7153A629B}" srcId="{1BD5EF80-1C5F-4C33-9822-644BD50942F4}" destId="{61410E79-3D64-470E-8A3C-F523296989EB}" srcOrd="0" destOrd="0" parTransId="{11D88FB0-90A1-4E45-856A-BE2CBAB8C171}" sibTransId="{8F68F2F3-57AF-439D-BC86-4E3954AF1801}"/>
    <dgm:cxn modelId="{375689D2-ADF1-4439-A1D5-14BC42BFE41A}" srcId="{1BD5EF80-1C5F-4C33-9822-644BD50942F4}" destId="{25C30B33-6F66-4985-B13F-E14C8D5AF70F}" srcOrd="5" destOrd="0" parTransId="{CF2374BE-BF83-422D-AFB7-86183AB35E2A}" sibTransId="{F57E8537-A018-400C-A2D7-874722A0B031}"/>
    <dgm:cxn modelId="{B4A5DDF2-1819-4274-AC38-B1D21E03ACF3}" type="presOf" srcId="{2404E0DD-71B7-4144-A8D6-005309AD8113}" destId="{FC9F68B8-D899-4254-87A5-6BFAAEC2E144}" srcOrd="0" destOrd="0" presId="urn:microsoft.com/office/officeart/2005/8/layout/hProcess4"/>
    <dgm:cxn modelId="{813616D6-3C0F-4E30-BF5B-EB740E1F406E}" type="presOf" srcId="{AB7EB8D0-5E73-40EF-96F3-7CFCC967CCC4}" destId="{07112F33-EC58-460C-B906-D182D986B8D5}" srcOrd="1" destOrd="0" presId="urn:microsoft.com/office/officeart/2005/8/layout/hProcess4"/>
    <dgm:cxn modelId="{A33125F6-1AC5-46B8-8985-17A0872C1AF2}" type="presOf" srcId="{A93F9A7F-5200-4C15-A2DC-45F41E05E37A}" destId="{CE9968D1-3509-41A7-AD24-F4AB0B035A2F}" srcOrd="0" destOrd="0" presId="urn:microsoft.com/office/officeart/2005/8/layout/hProcess4"/>
    <dgm:cxn modelId="{4D2A4AF6-295D-48F3-A49D-59A7DF05D56D}" type="presOf" srcId="{AFBC9130-C5F9-4D97-AC7A-D7E7DC24F4D5}" destId="{C6BF86E0-0649-4E2A-9BCC-70F8A35F01F0}" srcOrd="0" destOrd="0" presId="urn:microsoft.com/office/officeart/2005/8/layout/hProcess4"/>
    <dgm:cxn modelId="{AB92C5D6-5580-4B46-9725-6D5E238DCAC1}" type="presOf" srcId="{7F35C0BC-3ADE-44C8-B611-6E46E42967D7}" destId="{2F17102D-4E02-4E35-986C-4279015C7FE3}" srcOrd="1" destOrd="0" presId="urn:microsoft.com/office/officeart/2005/8/layout/hProcess4"/>
    <dgm:cxn modelId="{D223D2DA-FB55-4426-9C96-A49CF98760F5}" type="presOf" srcId="{FC3BA5A7-696F-48D4-819F-02D40084AAC6}" destId="{84633557-4F4F-4117-AB5C-EE906D4599C3}" srcOrd="1" destOrd="1" presId="urn:microsoft.com/office/officeart/2005/8/layout/hProcess4"/>
    <dgm:cxn modelId="{EFDE79FB-C1C7-4184-91B6-CF50B6670397}" srcId="{D1AD4149-3403-4C17-8E73-4737A329DBE5}" destId="{E9CE35F5-7548-455C-8F66-D056FBC81D39}" srcOrd="0" destOrd="0" parTransId="{0BB79F03-A4D8-4386-B498-3A0A8273E629}" sibTransId="{996002CD-6926-4691-9A8B-F2F49A82CE75}"/>
    <dgm:cxn modelId="{84B0BDDE-7C5A-4BA1-9FFE-E7E1E7F781EE}" type="presOf" srcId="{8A8F0908-7827-4C16-90D0-F59B08456DFB}" destId="{F8843B8E-B157-4719-A1BD-A8F4689861E1}" srcOrd="0" destOrd="0" presId="urn:microsoft.com/office/officeart/2005/8/layout/hProcess4"/>
    <dgm:cxn modelId="{F3937A01-541B-4BA8-9A54-6CC23DF3C3AA}" type="presParOf" srcId="{39871D81-7C74-4399-AE84-B800A722F472}" destId="{CA1A0199-9279-4CD1-9555-37E1A86B5FBC}" srcOrd="0" destOrd="0" presId="urn:microsoft.com/office/officeart/2005/8/layout/hProcess4"/>
    <dgm:cxn modelId="{DC7EF15E-3715-422C-BC79-1C2F001E89E7}" type="presParOf" srcId="{39871D81-7C74-4399-AE84-B800A722F472}" destId="{423FFFF7-AA0A-4E28-8CEA-A2524DDC7365}" srcOrd="1" destOrd="0" presId="urn:microsoft.com/office/officeart/2005/8/layout/hProcess4"/>
    <dgm:cxn modelId="{B5BFE3F4-156E-4781-BD63-D294A7F8FCB0}" type="presParOf" srcId="{39871D81-7C74-4399-AE84-B800A722F472}" destId="{DC031ABE-1434-45B0-BCBC-15B7B4D34950}" srcOrd="2" destOrd="0" presId="urn:microsoft.com/office/officeart/2005/8/layout/hProcess4"/>
    <dgm:cxn modelId="{65CA3B09-60A8-41A0-A906-547E85A4FE38}" type="presParOf" srcId="{DC031ABE-1434-45B0-BCBC-15B7B4D34950}" destId="{925BA4DE-FA21-4560-90FB-C114E350119D}" srcOrd="0" destOrd="0" presId="urn:microsoft.com/office/officeart/2005/8/layout/hProcess4"/>
    <dgm:cxn modelId="{C118F922-53EC-4989-B54D-E1DB44CA0B2D}" type="presParOf" srcId="{925BA4DE-FA21-4560-90FB-C114E350119D}" destId="{29CDB475-9218-4E95-820A-B388AE5DECFA}" srcOrd="0" destOrd="0" presId="urn:microsoft.com/office/officeart/2005/8/layout/hProcess4"/>
    <dgm:cxn modelId="{DFCFF79C-F283-40E9-B0AD-47B0704091F0}" type="presParOf" srcId="{925BA4DE-FA21-4560-90FB-C114E350119D}" destId="{8D2D7F45-615C-45D1-B679-3815ABCA792A}" srcOrd="1" destOrd="0" presId="urn:microsoft.com/office/officeart/2005/8/layout/hProcess4"/>
    <dgm:cxn modelId="{4C5999D7-9972-4D1E-8B46-57F09F8064D4}" type="presParOf" srcId="{925BA4DE-FA21-4560-90FB-C114E350119D}" destId="{34B51121-73C5-45FF-BFEA-6942FD910FD2}" srcOrd="2" destOrd="0" presId="urn:microsoft.com/office/officeart/2005/8/layout/hProcess4"/>
    <dgm:cxn modelId="{E7AED26D-F3BC-458B-B842-3C67FC330EDA}" type="presParOf" srcId="{925BA4DE-FA21-4560-90FB-C114E350119D}" destId="{4D62E680-C039-4194-9319-B6B1EEF48252}" srcOrd="3" destOrd="0" presId="urn:microsoft.com/office/officeart/2005/8/layout/hProcess4"/>
    <dgm:cxn modelId="{DB57A0ED-38CE-4E03-BC5F-C03B89350409}" type="presParOf" srcId="{925BA4DE-FA21-4560-90FB-C114E350119D}" destId="{7A33CAC3-CB84-42ED-93CD-E70302CFE40E}" srcOrd="4" destOrd="0" presId="urn:microsoft.com/office/officeart/2005/8/layout/hProcess4"/>
    <dgm:cxn modelId="{756257EE-F5AA-4CAD-805D-A523D3EF0968}" type="presParOf" srcId="{DC031ABE-1434-45B0-BCBC-15B7B4D34950}" destId="{DF705AA4-CE68-4938-840E-002600597504}" srcOrd="1" destOrd="0" presId="urn:microsoft.com/office/officeart/2005/8/layout/hProcess4"/>
    <dgm:cxn modelId="{F8E258AF-4BDA-47E8-8C91-0702CBB11FCC}" type="presParOf" srcId="{DC031ABE-1434-45B0-BCBC-15B7B4D34950}" destId="{8DDF709F-EF4C-4FC8-94F7-88FAA3A5F61E}" srcOrd="2" destOrd="0" presId="urn:microsoft.com/office/officeart/2005/8/layout/hProcess4"/>
    <dgm:cxn modelId="{E58000BE-16E3-4071-8EEE-A070A5C7E3FC}" type="presParOf" srcId="{8DDF709F-EF4C-4FC8-94F7-88FAA3A5F61E}" destId="{C7948D3A-81E2-4F84-B7AE-AD7D1DEE0A34}" srcOrd="0" destOrd="0" presId="urn:microsoft.com/office/officeart/2005/8/layout/hProcess4"/>
    <dgm:cxn modelId="{191B0C20-CF46-4F30-BCB5-F099DF9B8D55}" type="presParOf" srcId="{8DDF709F-EF4C-4FC8-94F7-88FAA3A5F61E}" destId="{82194896-976A-4E6C-A0FE-8AE838EB7219}" srcOrd="1" destOrd="0" presId="urn:microsoft.com/office/officeart/2005/8/layout/hProcess4"/>
    <dgm:cxn modelId="{5439D860-1B92-4818-82AC-7426ED5828FA}" type="presParOf" srcId="{8DDF709F-EF4C-4FC8-94F7-88FAA3A5F61E}" destId="{07112F33-EC58-460C-B906-D182D986B8D5}" srcOrd="2" destOrd="0" presId="urn:microsoft.com/office/officeart/2005/8/layout/hProcess4"/>
    <dgm:cxn modelId="{B928B66D-BE09-4814-84AD-BA787CFDB3C9}" type="presParOf" srcId="{8DDF709F-EF4C-4FC8-94F7-88FAA3A5F61E}" destId="{BDE52B59-5C7A-46E6-A94A-9FBB76C6DB8D}" srcOrd="3" destOrd="0" presId="urn:microsoft.com/office/officeart/2005/8/layout/hProcess4"/>
    <dgm:cxn modelId="{FFC66ECA-2B82-40DE-A7D6-61A07B3987FB}" type="presParOf" srcId="{8DDF709F-EF4C-4FC8-94F7-88FAA3A5F61E}" destId="{B802DEB9-D6FD-45DE-9EDD-F62F8569570B}" srcOrd="4" destOrd="0" presId="urn:microsoft.com/office/officeart/2005/8/layout/hProcess4"/>
    <dgm:cxn modelId="{19F17782-BFA6-40BA-B7C9-C942679D646F}" type="presParOf" srcId="{DC031ABE-1434-45B0-BCBC-15B7B4D34950}" destId="{F8843B8E-B157-4719-A1BD-A8F4689861E1}" srcOrd="3" destOrd="0" presId="urn:microsoft.com/office/officeart/2005/8/layout/hProcess4"/>
    <dgm:cxn modelId="{6832154B-03E2-46B8-80A4-6BA2BEAB08F9}" type="presParOf" srcId="{DC031ABE-1434-45B0-BCBC-15B7B4D34950}" destId="{BFF93458-B8F6-4C8A-A68B-0B73733EAAD2}" srcOrd="4" destOrd="0" presId="urn:microsoft.com/office/officeart/2005/8/layout/hProcess4"/>
    <dgm:cxn modelId="{ED4C47EF-EFDD-40A7-BA12-976DBF044A78}" type="presParOf" srcId="{BFF93458-B8F6-4C8A-A68B-0B73733EAAD2}" destId="{CB61D505-E827-4A10-AE36-D05E826F95E4}" srcOrd="0" destOrd="0" presId="urn:microsoft.com/office/officeart/2005/8/layout/hProcess4"/>
    <dgm:cxn modelId="{4D0EE6BF-327C-49AA-AE81-F9DD43C89189}" type="presParOf" srcId="{BFF93458-B8F6-4C8A-A68B-0B73733EAAD2}" destId="{5F72DF9A-C1CA-475F-8BAF-A68AB33195AA}" srcOrd="1" destOrd="0" presId="urn:microsoft.com/office/officeart/2005/8/layout/hProcess4"/>
    <dgm:cxn modelId="{119DAE32-1B3B-430E-A9DF-5388DADC38DE}" type="presParOf" srcId="{BFF93458-B8F6-4C8A-A68B-0B73733EAAD2}" destId="{68FC9CEC-1FBA-4C57-BF35-584C6CCA4147}" srcOrd="2" destOrd="0" presId="urn:microsoft.com/office/officeart/2005/8/layout/hProcess4"/>
    <dgm:cxn modelId="{25481FFA-3D3B-4E7B-92B1-DC22E220D7F7}" type="presParOf" srcId="{BFF93458-B8F6-4C8A-A68B-0B73733EAAD2}" destId="{C6BF86E0-0649-4E2A-9BCC-70F8A35F01F0}" srcOrd="3" destOrd="0" presId="urn:microsoft.com/office/officeart/2005/8/layout/hProcess4"/>
    <dgm:cxn modelId="{7F7E129F-FED8-4725-BCB1-23570D80A92A}" type="presParOf" srcId="{BFF93458-B8F6-4C8A-A68B-0B73733EAAD2}" destId="{5B5D609A-DF62-478A-930B-FB5B7AA59E4A}" srcOrd="4" destOrd="0" presId="urn:microsoft.com/office/officeart/2005/8/layout/hProcess4"/>
    <dgm:cxn modelId="{D2CFD0D7-806D-4143-B40B-C6359180CBC0}" type="presParOf" srcId="{DC031ABE-1434-45B0-BCBC-15B7B4D34950}" destId="{CE9968D1-3509-41A7-AD24-F4AB0B035A2F}" srcOrd="5" destOrd="0" presId="urn:microsoft.com/office/officeart/2005/8/layout/hProcess4"/>
    <dgm:cxn modelId="{CB0587D4-69E6-4441-AB18-08B4FD385674}" type="presParOf" srcId="{DC031ABE-1434-45B0-BCBC-15B7B4D34950}" destId="{188109AF-4001-451E-BB62-40177B0345C8}" srcOrd="6" destOrd="0" presId="urn:microsoft.com/office/officeart/2005/8/layout/hProcess4"/>
    <dgm:cxn modelId="{B950952F-2C0E-41A3-88B9-47737B7ED3A4}" type="presParOf" srcId="{188109AF-4001-451E-BB62-40177B0345C8}" destId="{B030AE3E-39E5-437B-81FF-22898791A2C4}" srcOrd="0" destOrd="0" presId="urn:microsoft.com/office/officeart/2005/8/layout/hProcess4"/>
    <dgm:cxn modelId="{EA3B86DF-E842-44F1-BA88-41317B100775}" type="presParOf" srcId="{188109AF-4001-451E-BB62-40177B0345C8}" destId="{C1F6EFF1-3AC7-452D-A48F-A927A3901552}" srcOrd="1" destOrd="0" presId="urn:microsoft.com/office/officeart/2005/8/layout/hProcess4"/>
    <dgm:cxn modelId="{AF835BDA-A568-4C80-80E0-4576EBD7149B}" type="presParOf" srcId="{188109AF-4001-451E-BB62-40177B0345C8}" destId="{5FE664FD-0B96-4C53-B130-45676E3A899B}" srcOrd="2" destOrd="0" presId="urn:microsoft.com/office/officeart/2005/8/layout/hProcess4"/>
    <dgm:cxn modelId="{BAA3E36E-3EBE-4693-8ACD-C1378182D352}" type="presParOf" srcId="{188109AF-4001-451E-BB62-40177B0345C8}" destId="{F831EFF0-28D3-464F-B584-F14A5C38FF31}" srcOrd="3" destOrd="0" presId="urn:microsoft.com/office/officeart/2005/8/layout/hProcess4"/>
    <dgm:cxn modelId="{61C7B886-63EC-4A77-BE3B-879015BF3FC7}" type="presParOf" srcId="{188109AF-4001-451E-BB62-40177B0345C8}" destId="{90BA037F-2399-4CD0-A39A-5350C80BA577}" srcOrd="4" destOrd="0" presId="urn:microsoft.com/office/officeart/2005/8/layout/hProcess4"/>
    <dgm:cxn modelId="{8E35F8E4-086A-485A-8D46-0CA3B39BB47B}" type="presParOf" srcId="{DC031ABE-1434-45B0-BCBC-15B7B4D34950}" destId="{2D68B9F4-D4E8-4189-A644-74811C012AE0}" srcOrd="7" destOrd="0" presId="urn:microsoft.com/office/officeart/2005/8/layout/hProcess4"/>
    <dgm:cxn modelId="{185E37F4-C2A3-4787-A5AC-A1B530351660}" type="presParOf" srcId="{DC031ABE-1434-45B0-BCBC-15B7B4D34950}" destId="{332D1FF9-B51C-4E7C-9805-1A58035FE027}" srcOrd="8" destOrd="0" presId="urn:microsoft.com/office/officeart/2005/8/layout/hProcess4"/>
    <dgm:cxn modelId="{E3A3C6B9-29D8-4E25-93C4-FD784AA8CA05}" type="presParOf" srcId="{332D1FF9-B51C-4E7C-9805-1A58035FE027}" destId="{F1CE7BAA-63F4-4B37-8E07-03149D52458E}" srcOrd="0" destOrd="0" presId="urn:microsoft.com/office/officeart/2005/8/layout/hProcess4"/>
    <dgm:cxn modelId="{6D15873E-A313-40D9-A8B5-0513BE093689}" type="presParOf" srcId="{332D1FF9-B51C-4E7C-9805-1A58035FE027}" destId="{C5EC8A2D-5305-4805-97AA-B814C9F701B5}" srcOrd="1" destOrd="0" presId="urn:microsoft.com/office/officeart/2005/8/layout/hProcess4"/>
    <dgm:cxn modelId="{7CEF3DE7-C0EC-4DAC-9ADC-67687052915B}" type="presParOf" srcId="{332D1FF9-B51C-4E7C-9805-1A58035FE027}" destId="{84633557-4F4F-4117-AB5C-EE906D4599C3}" srcOrd="2" destOrd="0" presId="urn:microsoft.com/office/officeart/2005/8/layout/hProcess4"/>
    <dgm:cxn modelId="{7864AD77-DAF6-4DF2-A033-B048D6394E75}" type="presParOf" srcId="{332D1FF9-B51C-4E7C-9805-1A58035FE027}" destId="{24000260-4210-4D39-9428-26070C2B62D0}" srcOrd="3" destOrd="0" presId="urn:microsoft.com/office/officeart/2005/8/layout/hProcess4"/>
    <dgm:cxn modelId="{04FFD239-1130-4558-95B0-05E77AB85449}" type="presParOf" srcId="{332D1FF9-B51C-4E7C-9805-1A58035FE027}" destId="{D33C0E32-34CE-4A71-8B13-C88178A54601}" srcOrd="4" destOrd="0" presId="urn:microsoft.com/office/officeart/2005/8/layout/hProcess4"/>
    <dgm:cxn modelId="{73A38B51-D131-44F8-AF5C-F02F9E7C7E52}" type="presParOf" srcId="{DC031ABE-1434-45B0-BCBC-15B7B4D34950}" destId="{FC9F68B8-D899-4254-87A5-6BFAAEC2E144}" srcOrd="9" destOrd="0" presId="urn:microsoft.com/office/officeart/2005/8/layout/hProcess4"/>
    <dgm:cxn modelId="{B8D82EF0-A28D-4DE5-B637-A37F3691BFF6}" type="presParOf" srcId="{DC031ABE-1434-45B0-BCBC-15B7B4D34950}" destId="{BC8159E7-E3F5-4755-999F-6E4BCC025F8A}" srcOrd="10" destOrd="0" presId="urn:microsoft.com/office/officeart/2005/8/layout/hProcess4"/>
    <dgm:cxn modelId="{60EBE56C-6DA3-441C-A2E3-49C7378A7728}" type="presParOf" srcId="{BC8159E7-E3F5-4755-999F-6E4BCC025F8A}" destId="{BC23FC3D-25EF-440C-AFDA-777B5C7F38DE}" srcOrd="0" destOrd="0" presId="urn:microsoft.com/office/officeart/2005/8/layout/hProcess4"/>
    <dgm:cxn modelId="{CF2A9F40-4F1A-405D-909F-DDBB4F87EDE2}" type="presParOf" srcId="{BC8159E7-E3F5-4755-999F-6E4BCC025F8A}" destId="{C308B114-7D31-4BCD-97B6-20B8528A9D5D}" srcOrd="1" destOrd="0" presId="urn:microsoft.com/office/officeart/2005/8/layout/hProcess4"/>
    <dgm:cxn modelId="{2DADF1A9-022A-42D3-9E76-CF821D016AA1}" type="presParOf" srcId="{BC8159E7-E3F5-4755-999F-6E4BCC025F8A}" destId="{2F17102D-4E02-4E35-986C-4279015C7FE3}" srcOrd="2" destOrd="0" presId="urn:microsoft.com/office/officeart/2005/8/layout/hProcess4"/>
    <dgm:cxn modelId="{EB19C87A-E30B-4C66-8F3D-8CB1DD9A2F3C}" type="presParOf" srcId="{BC8159E7-E3F5-4755-999F-6E4BCC025F8A}" destId="{51A5DDCF-C62C-4C02-BFF8-607D912A205E}" srcOrd="3" destOrd="0" presId="urn:microsoft.com/office/officeart/2005/8/layout/hProcess4"/>
    <dgm:cxn modelId="{63066B56-CD2A-41BD-AD51-CF850F5BC5BE}" type="presParOf" srcId="{BC8159E7-E3F5-4755-999F-6E4BCC025F8A}" destId="{EBE2FCB0-2460-4AAC-84B0-AE080D6FA833}" srcOrd="4" destOrd="0" presId="urn:microsoft.com/office/officeart/2005/8/layout/hProcess4"/>
    <dgm:cxn modelId="{6F743402-B36E-4523-AE52-D8A195AA94C8}" type="presParOf" srcId="{DC031ABE-1434-45B0-BCBC-15B7B4D34950}" destId="{492FF864-AE25-4D8E-AF93-CE716D194BEE}" srcOrd="11" destOrd="0" presId="urn:microsoft.com/office/officeart/2005/8/layout/hProcess4"/>
    <dgm:cxn modelId="{6E802CB7-48B9-4631-91F2-D82A57DBDBE9}" type="presParOf" srcId="{DC031ABE-1434-45B0-BCBC-15B7B4D34950}" destId="{97EABA3C-7F87-484E-9CD7-2A2850F0C03C}" srcOrd="12" destOrd="0" presId="urn:microsoft.com/office/officeart/2005/8/layout/hProcess4"/>
    <dgm:cxn modelId="{99ED8BE4-B61E-42AD-A6EA-E8D0103B1B3E}" type="presParOf" srcId="{97EABA3C-7F87-484E-9CD7-2A2850F0C03C}" destId="{BE8310C3-0E0E-4B92-B5CD-E8DE859CD9E9}" srcOrd="0" destOrd="0" presId="urn:microsoft.com/office/officeart/2005/8/layout/hProcess4"/>
    <dgm:cxn modelId="{C0D0A1C5-977A-4884-A9AB-AAF02AC4AEE3}" type="presParOf" srcId="{97EABA3C-7F87-484E-9CD7-2A2850F0C03C}" destId="{925917FA-FE6C-460D-B017-3677195D29FA}" srcOrd="1" destOrd="0" presId="urn:microsoft.com/office/officeart/2005/8/layout/hProcess4"/>
    <dgm:cxn modelId="{3FEE36CA-E871-4EAF-B21A-CAFB42D035BB}" type="presParOf" srcId="{97EABA3C-7F87-484E-9CD7-2A2850F0C03C}" destId="{CFC1E270-D63B-4B7E-8AD8-CD059B84EB22}" srcOrd="2" destOrd="0" presId="urn:microsoft.com/office/officeart/2005/8/layout/hProcess4"/>
    <dgm:cxn modelId="{23340D3C-CC64-46D0-B6E2-5E70AE303D89}" type="presParOf" srcId="{97EABA3C-7F87-484E-9CD7-2A2850F0C03C}" destId="{F4A6F907-31AE-417D-B034-D446957746E0}" srcOrd="3" destOrd="0" presId="urn:microsoft.com/office/officeart/2005/8/layout/hProcess4"/>
    <dgm:cxn modelId="{FAB3F200-C454-47A3-B16C-10FE4B574A72}" type="presParOf" srcId="{97EABA3C-7F87-484E-9CD7-2A2850F0C03C}" destId="{833C8D65-5F1F-4549-B296-A0A6BA624774}"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D7F45-615C-45D1-B679-3815ABCA792A}">
      <dsp:nvSpPr>
        <dsp:cNvPr id="0" name=""/>
        <dsp:cNvSpPr/>
      </dsp:nvSpPr>
      <dsp:spPr>
        <a:xfrm>
          <a:off x="113112" y="1093896"/>
          <a:ext cx="1634566" cy="1825629"/>
        </a:xfrm>
        <a:prstGeom prst="roundRect">
          <a:avLst>
            <a:gd name="adj" fmla="val 10000"/>
          </a:avLst>
        </a:prstGeom>
        <a:solidFill>
          <a:srgbClr val="CC99F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endParaRPr lang="en-AU" sz="1600" kern="1200"/>
        </a:p>
        <a:p>
          <a:pPr marL="171450" lvl="1" indent="-171450" algn="ctr" defTabSz="711200">
            <a:lnSpc>
              <a:spcPct val="90000"/>
            </a:lnSpc>
            <a:spcBef>
              <a:spcPct val="0"/>
            </a:spcBef>
            <a:spcAft>
              <a:spcPct val="15000"/>
            </a:spcAft>
            <a:buFontTx/>
            <a:buNone/>
          </a:pPr>
          <a:endParaRPr lang="en-AU" sz="1600" kern="1200"/>
        </a:p>
        <a:p>
          <a:pPr marL="171450" lvl="1" indent="-171450" algn="ctr" defTabSz="711200">
            <a:lnSpc>
              <a:spcPct val="90000"/>
            </a:lnSpc>
            <a:spcBef>
              <a:spcPct val="0"/>
            </a:spcBef>
            <a:spcAft>
              <a:spcPct val="15000"/>
            </a:spcAft>
            <a:buFontTx/>
            <a:buNone/>
          </a:pPr>
          <a:r>
            <a:rPr lang="en-AU" sz="1600" kern="1200"/>
            <a:t>Understand the community</a:t>
          </a:r>
        </a:p>
      </dsp:txBody>
      <dsp:txXfrm>
        <a:off x="155125" y="1135909"/>
        <a:ext cx="1550540" cy="1350397"/>
      </dsp:txXfrm>
    </dsp:sp>
    <dsp:sp modelId="{DF705AA4-CE68-4938-840E-002600597504}">
      <dsp:nvSpPr>
        <dsp:cNvPr id="0" name=""/>
        <dsp:cNvSpPr/>
      </dsp:nvSpPr>
      <dsp:spPr>
        <a:xfrm rot="8988383" flipH="1" flipV="1">
          <a:off x="8386864" y="-545354"/>
          <a:ext cx="1052351" cy="1090709"/>
        </a:xfrm>
        <a:prstGeom prst="circularArrow">
          <a:avLst>
            <a:gd name="adj1" fmla="val 469"/>
            <a:gd name="adj2" fmla="val 54331"/>
            <a:gd name="adj3" fmla="val 7181754"/>
            <a:gd name="adj4" fmla="val 14376402"/>
            <a:gd name="adj5" fmla="val 54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62E680-C039-4194-9319-B6B1EEF48252}">
      <dsp:nvSpPr>
        <dsp:cNvPr id="0" name=""/>
        <dsp:cNvSpPr/>
      </dsp:nvSpPr>
      <dsp:spPr>
        <a:xfrm>
          <a:off x="1332007" y="932534"/>
          <a:ext cx="669645" cy="652627"/>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43180" rIns="64770" bIns="43180" numCol="1" spcCol="1270" anchor="ctr" anchorCtr="0">
          <a:noAutofit/>
        </a:bodyPr>
        <a:lstStyle/>
        <a:p>
          <a:pPr marL="0" lvl="0" indent="0" algn="ctr" defTabSz="1511300">
            <a:lnSpc>
              <a:spcPct val="90000"/>
            </a:lnSpc>
            <a:spcBef>
              <a:spcPct val="0"/>
            </a:spcBef>
            <a:spcAft>
              <a:spcPct val="35000"/>
            </a:spcAft>
            <a:buNone/>
          </a:pPr>
          <a:r>
            <a:rPr lang="en-AU" sz="3400" kern="1200"/>
            <a:t>1</a:t>
          </a:r>
        </a:p>
      </dsp:txBody>
      <dsp:txXfrm>
        <a:off x="1351122" y="951649"/>
        <a:ext cx="631415" cy="614397"/>
      </dsp:txXfrm>
    </dsp:sp>
    <dsp:sp modelId="{82194896-976A-4E6C-A0FE-8AE838EB7219}">
      <dsp:nvSpPr>
        <dsp:cNvPr id="0" name=""/>
        <dsp:cNvSpPr/>
      </dsp:nvSpPr>
      <dsp:spPr>
        <a:xfrm>
          <a:off x="1007262" y="3544490"/>
          <a:ext cx="1634566" cy="1825629"/>
        </a:xfrm>
        <a:prstGeom prst="roundRect">
          <a:avLst>
            <a:gd name="adj" fmla="val 10000"/>
          </a:avLst>
        </a:prstGeom>
        <a:solidFill>
          <a:srgbClr val="CC99F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r>
            <a:rPr lang="en-AU" sz="1600" kern="1200"/>
            <a:t>Develop an intention to meet the community’s needs</a:t>
          </a:r>
        </a:p>
      </dsp:txBody>
      <dsp:txXfrm>
        <a:off x="1049275" y="3977710"/>
        <a:ext cx="1550540" cy="1350397"/>
      </dsp:txXfrm>
    </dsp:sp>
    <dsp:sp modelId="{F8843B8E-B157-4719-A1BD-A8F4689861E1}">
      <dsp:nvSpPr>
        <dsp:cNvPr id="0" name=""/>
        <dsp:cNvSpPr/>
      </dsp:nvSpPr>
      <dsp:spPr>
        <a:xfrm rot="10800000" flipH="1">
          <a:off x="1783688" y="2528673"/>
          <a:ext cx="246094" cy="912713"/>
        </a:xfrm>
        <a:prstGeom prst="bentUp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E52B59-5C7A-46E6-A94A-9FBB76C6DB8D}">
      <dsp:nvSpPr>
        <dsp:cNvPr id="0" name=""/>
        <dsp:cNvSpPr/>
      </dsp:nvSpPr>
      <dsp:spPr>
        <a:xfrm>
          <a:off x="506117" y="4144066"/>
          <a:ext cx="669645" cy="652627"/>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AU" sz="3300" kern="1200"/>
            <a:t>2</a:t>
          </a:r>
        </a:p>
      </dsp:txBody>
      <dsp:txXfrm>
        <a:off x="525232" y="4163181"/>
        <a:ext cx="631415" cy="614397"/>
      </dsp:txXfrm>
    </dsp:sp>
    <dsp:sp modelId="{5F72DF9A-C1CA-475F-8BAF-A68AB33195AA}">
      <dsp:nvSpPr>
        <dsp:cNvPr id="0" name=""/>
        <dsp:cNvSpPr/>
      </dsp:nvSpPr>
      <dsp:spPr>
        <a:xfrm>
          <a:off x="2651501" y="1525172"/>
          <a:ext cx="1634566" cy="1825629"/>
        </a:xfrm>
        <a:prstGeom prst="roundRect">
          <a:avLst>
            <a:gd name="adj" fmla="val 10000"/>
          </a:avLst>
        </a:prstGeom>
        <a:solidFill>
          <a:srgbClr val="CC99F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r>
            <a:rPr lang="en-AU" sz="1600" kern="1200"/>
            <a:t>Create a plan that represents the intentions</a:t>
          </a:r>
        </a:p>
      </dsp:txBody>
      <dsp:txXfrm>
        <a:off x="2693514" y="1567185"/>
        <a:ext cx="1550540" cy="1350397"/>
      </dsp:txXfrm>
    </dsp:sp>
    <dsp:sp modelId="{CE9968D1-3509-41A7-AD24-F4AB0B035A2F}">
      <dsp:nvSpPr>
        <dsp:cNvPr id="0" name=""/>
        <dsp:cNvSpPr/>
      </dsp:nvSpPr>
      <dsp:spPr>
        <a:xfrm flipV="1">
          <a:off x="8711156" y="-61009"/>
          <a:ext cx="176806" cy="1213224"/>
        </a:xfrm>
        <a:prstGeom prst="bentUp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BF86E0-0649-4E2A-9BCC-70F8A35F01F0}">
      <dsp:nvSpPr>
        <dsp:cNvPr id="0" name=""/>
        <dsp:cNvSpPr/>
      </dsp:nvSpPr>
      <dsp:spPr>
        <a:xfrm>
          <a:off x="3148018" y="2891640"/>
          <a:ext cx="669645" cy="652627"/>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AU" sz="3200" kern="1200"/>
            <a:t>3</a:t>
          </a:r>
        </a:p>
      </dsp:txBody>
      <dsp:txXfrm>
        <a:off x="3167133" y="2910755"/>
        <a:ext cx="631415" cy="614397"/>
      </dsp:txXfrm>
    </dsp:sp>
    <dsp:sp modelId="{C1F6EFF1-3AC7-452D-A48F-A927A3901552}">
      <dsp:nvSpPr>
        <dsp:cNvPr id="0" name=""/>
        <dsp:cNvSpPr/>
      </dsp:nvSpPr>
      <dsp:spPr>
        <a:xfrm>
          <a:off x="4451186" y="3882815"/>
          <a:ext cx="1634566" cy="1825629"/>
        </a:xfrm>
        <a:prstGeom prst="roundRect">
          <a:avLst>
            <a:gd name="adj" fmla="val 10000"/>
          </a:avLst>
        </a:prstGeom>
        <a:solidFill>
          <a:srgbClr val="CC99F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r>
            <a:rPr lang="en-AU" sz="1600" kern="1200"/>
            <a:t>Seek support and permission</a:t>
          </a:r>
        </a:p>
      </dsp:txBody>
      <dsp:txXfrm>
        <a:off x="4493199" y="4316034"/>
        <a:ext cx="1550540" cy="1350397"/>
      </dsp:txXfrm>
    </dsp:sp>
    <dsp:sp modelId="{2D68B9F4-D4E8-4189-A644-74811C012AE0}">
      <dsp:nvSpPr>
        <dsp:cNvPr id="0" name=""/>
        <dsp:cNvSpPr/>
      </dsp:nvSpPr>
      <dsp:spPr>
        <a:xfrm rot="20423607">
          <a:off x="9996368" y="-1948743"/>
          <a:ext cx="3897486" cy="3897486"/>
        </a:xfrm>
        <a:prstGeom prst="circularArrow">
          <a:avLst>
            <a:gd name="adj1" fmla="val 446"/>
            <a:gd name="adj2" fmla="val 51637"/>
            <a:gd name="adj3" fmla="val 15189322"/>
            <a:gd name="adj4" fmla="val 7991980"/>
            <a:gd name="adj5" fmla="val 52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31EFF0-28D3-464F-B584-F14A5C38FF31}">
      <dsp:nvSpPr>
        <dsp:cNvPr id="0" name=""/>
        <dsp:cNvSpPr/>
      </dsp:nvSpPr>
      <dsp:spPr>
        <a:xfrm>
          <a:off x="5623391" y="5189166"/>
          <a:ext cx="669645" cy="652627"/>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AU" sz="3100" kern="1200"/>
            <a:t>4</a:t>
          </a:r>
        </a:p>
      </dsp:txBody>
      <dsp:txXfrm>
        <a:off x="5642506" y="5208281"/>
        <a:ext cx="631415" cy="614397"/>
      </dsp:txXfrm>
    </dsp:sp>
    <dsp:sp modelId="{C5EC8A2D-5305-4805-97AA-B814C9F701B5}">
      <dsp:nvSpPr>
        <dsp:cNvPr id="0" name=""/>
        <dsp:cNvSpPr/>
      </dsp:nvSpPr>
      <dsp:spPr>
        <a:xfrm>
          <a:off x="5985693" y="1331702"/>
          <a:ext cx="1634566" cy="1825629"/>
        </a:xfrm>
        <a:prstGeom prst="roundRect">
          <a:avLst>
            <a:gd name="adj" fmla="val 10000"/>
          </a:avLst>
        </a:prstGeom>
        <a:solidFill>
          <a:srgbClr val="CC99F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endParaRPr lang="en-AU" sz="1600" kern="1200"/>
        </a:p>
        <a:p>
          <a:pPr marL="171450" lvl="1" indent="-171450" algn="ctr" defTabSz="711200">
            <a:lnSpc>
              <a:spcPct val="90000"/>
            </a:lnSpc>
            <a:spcBef>
              <a:spcPct val="0"/>
            </a:spcBef>
            <a:spcAft>
              <a:spcPct val="15000"/>
            </a:spcAft>
            <a:buFontTx/>
            <a:buNone/>
          </a:pPr>
          <a:r>
            <a:rPr lang="en-AU" sz="1600" kern="1200"/>
            <a:t>Make an action plan for the project</a:t>
          </a:r>
        </a:p>
      </dsp:txBody>
      <dsp:txXfrm>
        <a:off x="6027706" y="1373715"/>
        <a:ext cx="1550540" cy="1350397"/>
      </dsp:txXfrm>
    </dsp:sp>
    <dsp:sp modelId="{FC9F68B8-D899-4254-87A5-6BFAAEC2E144}">
      <dsp:nvSpPr>
        <dsp:cNvPr id="0" name=""/>
        <dsp:cNvSpPr/>
      </dsp:nvSpPr>
      <dsp:spPr>
        <a:xfrm rot="1079538">
          <a:off x="7999394" y="-2391668"/>
          <a:ext cx="4783337" cy="4783337"/>
        </a:xfrm>
        <a:prstGeom prst="leftCircularArrow">
          <a:avLst>
            <a:gd name="adj1" fmla="val 364"/>
            <a:gd name="adj2" fmla="val 41998"/>
            <a:gd name="adj3" fmla="val 4912938"/>
            <a:gd name="adj4" fmla="val 12119919"/>
            <a:gd name="adj5" fmla="val 42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000260-4210-4D39-9428-26070C2B62D0}">
      <dsp:nvSpPr>
        <dsp:cNvPr id="0" name=""/>
        <dsp:cNvSpPr/>
      </dsp:nvSpPr>
      <dsp:spPr>
        <a:xfrm>
          <a:off x="5682385" y="1172017"/>
          <a:ext cx="669645" cy="652627"/>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AU" sz="3000" kern="1200"/>
            <a:t>5</a:t>
          </a:r>
        </a:p>
      </dsp:txBody>
      <dsp:txXfrm>
        <a:off x="5701500" y="1191132"/>
        <a:ext cx="631415" cy="614397"/>
      </dsp:txXfrm>
    </dsp:sp>
    <dsp:sp modelId="{C308B114-7D31-4BCD-97B6-20B8528A9D5D}">
      <dsp:nvSpPr>
        <dsp:cNvPr id="0" name=""/>
        <dsp:cNvSpPr/>
      </dsp:nvSpPr>
      <dsp:spPr>
        <a:xfrm>
          <a:off x="7876819" y="3827953"/>
          <a:ext cx="1634566" cy="1825629"/>
        </a:xfrm>
        <a:prstGeom prst="roundRect">
          <a:avLst>
            <a:gd name="adj" fmla="val 10000"/>
          </a:avLst>
        </a:prstGeom>
        <a:solidFill>
          <a:srgbClr val="CC99F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r>
            <a:rPr lang="en-AU" sz="1600" kern="1200"/>
            <a:t>Follow the plan to complete the project</a:t>
          </a:r>
        </a:p>
      </dsp:txBody>
      <dsp:txXfrm>
        <a:off x="7918832" y="4261172"/>
        <a:ext cx="1550540" cy="1350397"/>
      </dsp:txXfrm>
    </dsp:sp>
    <dsp:sp modelId="{492FF864-AE25-4D8E-AF93-CE716D194BEE}">
      <dsp:nvSpPr>
        <dsp:cNvPr id="0" name=""/>
        <dsp:cNvSpPr/>
      </dsp:nvSpPr>
      <dsp:spPr>
        <a:xfrm rot="20423607">
          <a:off x="8662768" y="-1168348"/>
          <a:ext cx="2882309" cy="2882309"/>
        </a:xfrm>
        <a:prstGeom prst="circularArrow">
          <a:avLst>
            <a:gd name="adj1" fmla="val 603"/>
            <a:gd name="adj2" fmla="val 70065"/>
            <a:gd name="adj3" fmla="val 17128487"/>
            <a:gd name="adj4" fmla="val 9949574"/>
            <a:gd name="adj5" fmla="val 70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A5DDCF-C62C-4C02-BFF8-607D912A205E}">
      <dsp:nvSpPr>
        <dsp:cNvPr id="0" name=""/>
        <dsp:cNvSpPr/>
      </dsp:nvSpPr>
      <dsp:spPr>
        <a:xfrm>
          <a:off x="8363223" y="3549706"/>
          <a:ext cx="669645" cy="652627"/>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AU" sz="3000" kern="1200"/>
            <a:t>6</a:t>
          </a:r>
        </a:p>
      </dsp:txBody>
      <dsp:txXfrm>
        <a:off x="8382338" y="3568821"/>
        <a:ext cx="631415" cy="614397"/>
      </dsp:txXfrm>
    </dsp:sp>
    <dsp:sp modelId="{925917FA-FE6C-460D-B017-3677195D29FA}">
      <dsp:nvSpPr>
        <dsp:cNvPr id="0" name=""/>
        <dsp:cNvSpPr/>
      </dsp:nvSpPr>
      <dsp:spPr>
        <a:xfrm>
          <a:off x="9722225" y="1243371"/>
          <a:ext cx="1634566" cy="1825629"/>
        </a:xfrm>
        <a:prstGeom prst="roundRect">
          <a:avLst>
            <a:gd name="adj" fmla="val 10000"/>
          </a:avLst>
        </a:prstGeom>
        <a:solidFill>
          <a:srgbClr val="CC99F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r>
            <a:rPr lang="en-AU" sz="1600" kern="1200"/>
            <a:t>Share and celebrate the artwork with the community</a:t>
          </a:r>
        </a:p>
      </dsp:txBody>
      <dsp:txXfrm>
        <a:off x="9764238" y="1285384"/>
        <a:ext cx="1550540" cy="1350397"/>
      </dsp:txXfrm>
    </dsp:sp>
    <dsp:sp modelId="{F4A6F907-31AE-417D-B034-D446957746E0}">
      <dsp:nvSpPr>
        <dsp:cNvPr id="0" name=""/>
        <dsp:cNvSpPr/>
      </dsp:nvSpPr>
      <dsp:spPr>
        <a:xfrm>
          <a:off x="9331775" y="932534"/>
          <a:ext cx="669645" cy="652627"/>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36830" rIns="55245" bIns="36830" numCol="1" spcCol="1270" anchor="ctr" anchorCtr="0">
          <a:noAutofit/>
        </a:bodyPr>
        <a:lstStyle/>
        <a:p>
          <a:pPr marL="0" lvl="0" indent="0" algn="ctr" defTabSz="1289050">
            <a:lnSpc>
              <a:spcPct val="90000"/>
            </a:lnSpc>
            <a:spcBef>
              <a:spcPct val="0"/>
            </a:spcBef>
            <a:spcAft>
              <a:spcPct val="35000"/>
            </a:spcAft>
            <a:buNone/>
          </a:pPr>
          <a:r>
            <a:rPr lang="en-AU" sz="2900" kern="1200"/>
            <a:t>7</a:t>
          </a:r>
        </a:p>
      </dsp:txBody>
      <dsp:txXfrm>
        <a:off x="9350890" y="951649"/>
        <a:ext cx="631415" cy="614397"/>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3F5A19-4E20-4EDB-9EC8-DF02AC748E7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latin typeface="Arial" panose="020B0604020202020204" pitchFamily="34" charset="0"/>
            </a:endParaRPr>
          </a:p>
        </p:txBody>
      </p:sp>
      <p:sp>
        <p:nvSpPr>
          <p:cNvPr id="3" name="Date Placeholder 2">
            <a:extLst>
              <a:ext uri="{FF2B5EF4-FFF2-40B4-BE49-F238E27FC236}">
                <a16:creationId xmlns:a16="http://schemas.microsoft.com/office/drawing/2014/main" id="{6F2B4FC2-E151-470D-9291-01D2A5A6D34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0BF4B7B-ADA4-42BE-A113-1D67CA67812F}" type="datetimeFigureOut">
              <a:rPr lang="en-AU" smtClean="0">
                <a:latin typeface="Arial" panose="020B0604020202020204" pitchFamily="34" charset="0"/>
              </a:rPr>
              <a:t>12/11/2025</a:t>
            </a:fld>
            <a:endParaRPr lang="en-AU">
              <a:latin typeface="Arial" panose="020B0604020202020204" pitchFamily="34" charset="0"/>
            </a:endParaRPr>
          </a:p>
        </p:txBody>
      </p:sp>
      <p:sp>
        <p:nvSpPr>
          <p:cNvPr id="4" name="Footer Placeholder 3">
            <a:extLst>
              <a:ext uri="{FF2B5EF4-FFF2-40B4-BE49-F238E27FC236}">
                <a16:creationId xmlns:a16="http://schemas.microsoft.com/office/drawing/2014/main" id="{2F07DE46-ED0B-49F3-8199-C129451A46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latin typeface="Arial" panose="020B0604020202020204" pitchFamily="34" charset="0"/>
            </a:endParaRPr>
          </a:p>
        </p:txBody>
      </p:sp>
      <p:sp>
        <p:nvSpPr>
          <p:cNvPr id="5" name="Slide Number Placeholder 4">
            <a:extLst>
              <a:ext uri="{FF2B5EF4-FFF2-40B4-BE49-F238E27FC236}">
                <a16:creationId xmlns:a16="http://schemas.microsoft.com/office/drawing/2014/main" id="{56DA6684-5527-4DB9-88B5-C4F66FB5F7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AAF8501-5769-46EC-B8B9-363B75FA9999}" type="slidenum">
              <a:rPr lang="en-AU" smtClean="0">
                <a:latin typeface="Arial" panose="020B0604020202020204" pitchFamily="34" charset="0"/>
              </a:rPr>
              <a:t>‹#›</a:t>
            </a:fld>
            <a:endParaRPr lang="en-AU">
              <a:latin typeface="Arial" panose="020B0604020202020204" pitchFamily="34" charset="0"/>
            </a:endParaRPr>
          </a:p>
        </p:txBody>
      </p:sp>
    </p:spTree>
    <p:extLst>
      <p:ext uri="{BB962C8B-B14F-4D97-AF65-F5344CB8AC3E}">
        <p14:creationId xmlns:p14="http://schemas.microsoft.com/office/powerpoint/2010/main" val="4144793809"/>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5T03:16:48.401"/>
    </inkml:context>
    <inkml:brush xml:id="br0">
      <inkml:brushProperty name="width" value="0.35" units="cm"/>
      <inkml:brushProperty name="height" value="0.35" units="cm"/>
      <inkml:brushProperty name="color" value="#33CCFF"/>
    </inkml:brush>
  </inkml:definitions>
  <inkml:trace contextRef="#ctx0" brushRef="#br0">554 539 24575,'4'-3'0,"47"-33"0,100-54 0,-98 60 0,-18 11 0,253-140 0,7 19 0,-257 124 0,1 2 0,58-14 0,-92 27 0,0 0 0,-1 0 0,1 1 0,0 0 0,0-1 0,0 2 0,0-1 0,0 1 0,6 1 0,-10-2 0,-1 0 0,1 0 0,0 1 0,-1-1 0,1 0 0,-1 1 0,1-1 0,0 0 0,-1 1 0,1-1 0,-1 1 0,0-1 0,1 1 0,-1-1 0,1 1 0,-1-1 0,0 1 0,1 0 0,-1-1 0,0 1 0,1-1 0,-1 1 0,0 0 0,0-1 0,0 1 0,0 1 0,0 0 0,0 0 0,-1 0 0,1 0 0,-1 0 0,1 0 0,-1 0 0,0 0 0,0 0 0,0 0 0,0 0 0,0 0 0,-3 2 0,-16 20 0,-1-1 0,-2 0 0,-29 22 0,37-32 0,-431 360-282,47-41-497,-184 189 763,559-498 16,11-13 0,2 2 0,-1 0 0,1 0 0,-15 25 0,23-29 0,10-7 0,3-4 0,1-1 0,-1-1 0,0 1 0,-1-2 0,1 1 0,10-9 0,11-7 0,381-244 133,447-376-1,-858 639-132,138-118 0,-127 107 0,-11 11 0,-3 3 0,-24 20 0,-222 187 9,-172 148-578,126-93 456,26 20-28,207-201 112,58-77 29,-1 1 0,1-1 0,0 1 0,1 0 0,-3 8 0,5-13 0,-1-1 0,1 1 0,0 0 0,0-1 0,0 1 0,0 0 0,0 0 0,0-1 0,0 1 0,0 0 0,0-1 0,1 1 0,-1 0 0,0-1 0,0 1 0,1 0 0,-1-1 0,0 1 0,1 0 0,-1-1 0,1 2 0,0-2 0,0 1 0,0 0 0,1-1 0,-1 1 0,0-1 0,0 0 0,0 1 0,0-1 0,1 0 0,-1 0 0,0 1 0,0-1 0,1 0 0,-1 0 0,0-1 0,0 1 0,2 0 0,11-3 0,1-1 0,-1 0 0,21-10 0,95-46 0,1314-681-578,-1382 708 556,-6 4 22,-49 27 0,-13 8 0,-23 13 0,-733 475 740,99 3-525,638-476-150,7-8-11,2 1-1,0 0 1,0 1 0,-23 30 0,38-44-54,1 0 0,-1 0 0,0 0 0,1-1 0,-1 1 0,1 0 0,0 0 0,-1 0 0,1 0 0,0 0 0,0 0 0,-1 0 0,1 0 0,0 0 0,0 0 0,0 0 0,0 2 0,1-3 0,-1 1 0,0-1 0,1 1 0,-1-1 0,0 1 0,1-1 0,-1 0 0,0 1 0,1-1 0,-1 1 0,1-1 0,-1 0 0,1 0 0,-1 1 0,1-1 0,-1 0 0,1 0 0,-1 1 0,1-1 0,0 0 0,-1 0 0,2 0 0,4 0 0,0 0 0,0 0 0,0 0 0,11-3 0,45-12 0,112-43 0,271-125-242,-4-21-207,21-8-42,-430 197 491,-18 8 0,-1 1 0,1 0 0,0 1 0,0 0 0,1 1 0,18-2 0,-32 5 0,-1 1 0,1 0 0,-1 0 0,0 0 0,1 0 0,-1 0 0,1 0 0,-1 0 0,1 0 0,-1 0 0,1 0 0,-1 0 0,0 0 0,1 0 0,-1 0 0,1 0 0,-1 0 0,1 0 0,-1 1 0,0-1 0,1 0 0,-1 0 0,0 1 0,1-1 0,-1 0 0,0 0 0,1 1 0,-1-1 0,0 0 0,1 1 0,-1-1 0,0 0 0,0 1 0,0-1 0,1 1 0,-1-1 0,0 0 0,0 1 0,0-1 0,0 1 0,0-1 0,0 1 0,1-1 0,-1 0 0,0 1 0,0-1 0,-1 1 0,1-1 0,0 1 0,0-1 0,0 1 0,-2 4 21,0 0-1,-1 0 1,0 0-1,0 0 1,0-1-1,0 0 1,-5 5-1,-37 39 643,-98 80-1,143-128-661,-865 685-671,388-314 680,446-347-10,-112 97 0,142-120 0,-1 0 0,1 0 0,-1 1 0,1-1 0,0 0 0,0 1 0,0-1 0,0 1 0,0-1 0,0 1 0,0-1 0,0 1 0,0 0 0,1-1 0,-1 1 0,0 2 0,1-4 0,1 1 0,-1-1 0,0 0 0,0 0 0,1 1 0,-1-1 0,0 0 0,1 0 0,-1 1 0,0-1 0,1 0 0,-1 0 0,0 0 0,1 0 0,-1 0 0,0 0 0,1 1 0,-1-1 0,0 0 0,1 0 0,-1 0 0,1 0 0,-1 0 0,0 0 0,1-1 0,21-3 0,31-13 0,77-38 0,-100 42 0,1273-661-126,-1160 586 92,-128 77 34,-33 22 0,-416 297 1252,309-216-1248,74-55 6,-212 158-30,15 12 215,230-192-189,1 1 1,0 1-1,2 0 0,0 1 0,-17 26 0,31-42-6,0 0 0,0 0 0,0 0 0,0 0 0,1 0 0,-1 0 0,0 0 0,1 1 0,0-1 0,-1 0 0,1 0 0,0 0 0,0 3 0,0-4 0,1 0 0,-1 0 0,1 0 0,-1 0 0,1 0 0,0 0 0,-1-1 0,1 1 0,0 0 0,-1 0 0,1 0 0,0-1 0,0 1 0,0-1 0,0 1 0,-1 0 0,1-1 0,0 1 0,0-1 0,0 0 0,0 1 0,0-1 0,0 0 0,0 0 0,0 0 0,1 1 0,-1-1 0,1-1 0,15 1 0,0 0 0,0-2 0,0 0 0,-1-1 0,1-1 0,17-6 0,-9 3 0,452-136 0,-4-20 0,-428 147 0,237-84 0,-260 93 0,-21 7 0,-2 1 0,-11 4 0,-157 77 0,-210 137 0,-7 33-1365,281-185-5462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5T03:17:04.549"/>
    </inkml:context>
    <inkml:brush xml:id="br0">
      <inkml:brushProperty name="width" value="0.35" units="cm"/>
      <inkml:brushProperty name="height" value="0.35" units="cm"/>
    </inkml:brush>
  </inkml:definitions>
  <inkml:trace contextRef="#ctx0" brushRef="#br0">574 409 24575,'0'0'0,"2"-2"0,15-18 0,0 2 0,1 0 0,1 1 0,0 1 0,1 1 0,40-23 0,142-60 0,-69 44 0,150-40 0,-269 91 0,-3-1 0,0 1 0,1 0 0,-1 1 0,1 0 0,-1 1 0,13 0 0,-23 1 0,0 0 0,-1 0 0,1 0 0,0 0 0,-1 0 0,1 1 0,-1-1 0,1 0 0,0 0 0,-1 1 0,1-1 0,-1 0 0,1 1 0,0-1 0,-1 0 0,1 1 0,0 0 0,-1-1 0,0 1 0,0-1 0,0 0 0,1 1 0,-1-1 0,0 1 0,0-1 0,0 0 0,0 1 0,0-1 0,0 1 0,0-1 0,0 0 0,0 1 0,0-1 0,-1 0 0,1 1 0,0-1 0,0 0 0,0 1 0,0-1 0,-1 1 0,-1 2 0,0 0 0,-1 0 0,1 0 0,-1 0 0,-4 3 0,-37 28 0,-1-2 0,-82 44 0,71-45 0,-444 238 0,-45 27 0,537-292 0,-32 20 0,-40 30 0,78-53 0,0 1 0,0-1 0,0 1 0,1 0 0,-1-1 0,0 1 0,-1 4 0,3-6 0,-1 0 0,1 0 0,0 0 0,0 0 0,0 0 0,0 1 0,0-1 0,0 0 0,0 0 0,0 0 0,0 0 0,0 1 0,0-1 0,0 0 0,0 0 0,0 0 0,0 0 0,0 1 0,1-1 0,-1 0 0,0 0 0,0 0 0,0 0 0,0 0 0,0 1 0,0-1 0,0 0 0,0 0 0,0 0 0,1 0 0,-1 0 0,0 0 0,0 0 0,0 0 0,0 1 0,0-1 0,1 0 0,13 1 0,11-5 0,0 0 0,39-13 0,-45 12 0,458-149 0,-16 5 0,-409 134 0,15-6 0,122-19 0,-176 41 0,-24 7 0,-98 40 0,-78 40 0,95-35 0,2 4 0,2 5 0,4 3 0,-91 89 0,161-141 0,1 1 0,0 0 0,1 1 0,0 0 0,-14 24 0,25-37 0,0-1 0,1 1 0,-1-1 0,0 1 0,1 0 0,0-1 0,-1 1 0,1 0 0,0-1 0,-1 1 0,1 0 0,0-1 0,0 1 0,1 0 0,-1 2 0,1-3 0,-1 0 0,1 0 0,0 0 0,-1 0 0,1 0 0,0-1 0,0 1 0,-1 0 0,1 0 0,0-1 0,0 1 0,0-1 0,0 1 0,0-1 0,0 1 0,0-1 0,0 0 0,0 1 0,0-1 0,0 0 0,0 0 0,1 1 0,-1-1 0,0 0 0,1-1 0,14 1 0,-1-1 0,1-1 0,-1-1 0,0 0 0,30-11 0,-28 8 0,438-164 0,-14-35 0,-421 197 0,-18 8 0,-10 8 0,-61 41 0,-110 59 0,120-74 0,-96 54-3,-145 87-1359</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5T03:17:14.394"/>
    </inkml:context>
    <inkml:brush xml:id="br0">
      <inkml:brushProperty name="width" value="0.35" units="cm"/>
      <inkml:brushProperty name="height" value="0.35" units="cm"/>
      <inkml:brushProperty name="color" value="#FFC114"/>
    </inkml:brush>
  </inkml:definitions>
  <inkml:trace contextRef="#ctx0" brushRef="#br0">360 223 24575,'3'0'0,"35"1"0,0-2 0,0-1 0,0-2 0,-1-1 0,0-2 0,37-13 0,-9-1 0,-1-3 0,91-47 0,-147 66 0,5-1 0,-1 0 0,0-1 0,0-1 0,0 0 0,15-15 0,-25 18 0,-9 6 0,-12 5 0,18-6 0,-103 34 0,-130 24 0,166-42 0,-73 17 0,-285 57 0,417-89 0,5 0 0,1-1 0,-1 1 0,1-1 0,-1 1 0,1-1 0,0-1 0,-6 0 0,8 1 0,1 0 0,0 0 0,0 0 0,0 0 0,0 0 0,0 0 0,0 0 0,0 0 0,0 0 0,-1 0 0,1 0 0,0 0 0,0 0 0,0 0 0,0-1 0,0 1 0,0 0 0,0 0 0,0 0 0,0 0 0,0 0 0,0 0 0,0 0 0,0-1 0,0 1 0,0 0 0,0 0 0,0 0 0,0 0 0,0 0 0,0 0 0,0-1 0,0 1 0,0 0 0,0 0 0,0 0 0,0 0 0,0 0 0,0 0 0,0 0 0,0-1 0,0 1 0,0 0 0,0 0 0,0 0 0,0 0 0,0 0 0,0 0 0,1 0 0,-1 0 0,0 0 0,0 0 0,0-1 0,0 1 0,0 0 0,0 0 0,0 0 0,0 0 0,1 0 0,-1 0 0,0 0 0,8-5 0,21-9 0,-1 2 0,2 1 0,35-9 0,96-15 0,-61 18 0,1 3 0,191 1 0,-287 13 0,5 0 0,1 0 0,0 1 0,-1 0 0,1 0 0,0 1 0,-1 1 0,16 5 0,-25-8 0,-1 1 0,1-1 0,0 0 0,-1 1 0,1-1 0,0 1 0,0-1 0,-1 1 0,1-1 0,-1 1 0,1-1 0,-1 1 0,1-1 0,-1 1 0,1 0 0,-1-1 0,1 1 0,-1 0 0,0 0 0,1-1 0,-1 1 0,0 0 0,0 0 0,1-1 0,-1 1 0,0 0 0,0 0 0,0 0 0,0-1 0,0 1 0,0 0 0,-1 1 0,0 0 0,0 1 0,0-1 0,0 0 0,-1 1 0,1-1 0,-1 0 0,0 0 0,1 0 0,-4 2 0,-17 15 0,-1-2 0,-41 24 0,43-28 0,-12 8 0,-297 192 0,246-153 0,-136 126 0,217-183 0,-8 7 0,1 1 0,-1 0 0,-16 24 0,27-34 0,0-1 0,-1 1 0,1-1 0,0 1 0,-1-1 0,1 1 0,0-1 0,0 1 0,-1-1 0,1 1 0,0 0 0,0-1 0,0 1 0,0-1 0,0 1 0,0-1 0,0 1 0,0 0 0,0-1 0,0 1 0,0-1 0,0 1 0,1 0 0,-1-1 0,1 1 0,-1-1 0,0 0 0,1 1 0,-1-1 0,1 0 0,-1 0 0,1 1 0,-1-1 0,1 0 0,-1 0 0,1 0 0,-1 0 0,1 0 0,0 0 0,-1 0 0,1 0 0,-1 0 0,2 0 0,32-8 0,-31 7 0,741-228 0,-448 140 0,-275 85 0,-40 16 0,-331 153 0,-12-25 0,26-11 0,318-122 0,8-3 0,0 0 0,-16 10 0,26-13 0,4 0 0,10-2 0,235-40 0,519-105 0,-756 144 0,144-44 0,-144 41 0,-15 5 0,-20 6 0,-272 115 0,203-80 0,76-34 0,-305 139 0,218-94 0,-103 70 0,153-84-1365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panose="020B0604020202020204" pitchFamily="34" charset="0"/>
              </a:defRPr>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panose="020B0604020202020204" pitchFamily="34" charset="0"/>
              </a:defRPr>
            </a:lvl1pPr>
          </a:lstStyle>
          <a:p>
            <a:fld id="{EC6F825C-382E-4C1A-82AB-BCE4AFD21ABE}" type="datetimeFigureOut">
              <a:rPr lang="en-AU" smtClean="0"/>
              <a:pPr/>
              <a:t>12/11/2025</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panose="020B0604020202020204" pitchFamily="34" charset="0"/>
              </a:defRPr>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rial" panose="020B0604020202020204" pitchFamily="34" charset="0"/>
              </a:defRPr>
            </a:lvl1pPr>
          </a:lstStyle>
          <a:p>
            <a:fld id="{B07158C4-A119-4B78-9DE8-A50001BC31DC}" type="slidenum">
              <a:rPr lang="en-AU" smtClean="0"/>
              <a:pPr/>
              <a:t>‹#›</a:t>
            </a:fld>
            <a:endParaRPr lang="en-AU"/>
          </a:p>
        </p:txBody>
      </p:sp>
    </p:spTree>
    <p:extLst>
      <p:ext uri="{BB962C8B-B14F-4D97-AF65-F5344CB8AC3E}">
        <p14:creationId xmlns:p14="http://schemas.microsoft.com/office/powerpoint/2010/main" val="3301092027"/>
      </p:ext>
    </p:extLst>
  </p:cSld>
  <p:clrMap bg1="lt1" tx1="dk1" bg2="lt2" tx2="dk2" accent1="accent1" accent2="accent2" accent3="accent3" accent4="accent4" accent5="accent5" accent6="accent6" hlink="hlink" folHlink="folHlink"/>
  <p:notesStyle>
    <a:lvl1pPr marL="0"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1pPr>
    <a:lvl2pPr marL="609585"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2pPr>
    <a:lvl3pPr marL="1219170"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3pPr>
    <a:lvl4pPr marL="1828754"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4pPr>
    <a:lvl5pPr marL="2438339" algn="l" defTabSz="1219170" rtl="0" eaLnBrk="1" latinLnBrk="0" hangingPunct="1">
      <a:defRPr sz="1600" kern="1200">
        <a:solidFill>
          <a:schemeClr val="tx1"/>
        </a:solidFill>
        <a:latin typeface="Arial" panose="020B0604020202020204" pitchFamily="34" charset="0"/>
        <a:ea typeface="+mn-ea"/>
        <a:cs typeface="Arial" panose="020B0604020202020204" pitchFamily="34" charset="0"/>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youtu.be/pPVyCC7sbyM?t=36"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youtu.be/pPVyCC7sbyM?t=37"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37.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youtube.com/watch?v=kKxXxYyCCxk"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youtube.com/watch?v=AZJqUv5G4GU"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digital-classroom.nma.gov.au/defining-moments/pemulwuy-resists-colonists"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56.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3" Type="http://schemas.openxmlformats.org/officeDocument/2006/relationships/hyperlink" Target="https://www.aitsl.edu.au/docs/default-source/feedback/aitsl-learning-intentions-and-success-criteria-strategy.pdf?sfvrsn=382dec3c_2" TargetMode="External"/><Relationship Id="rId2" Type="http://schemas.openxmlformats.org/officeDocument/2006/relationships/slide" Target="../slides/slide70.xml"/><Relationship Id="rId1" Type="http://schemas.openxmlformats.org/officeDocument/2006/relationships/notesMaster" Target="../notesMasters/notesMaster1.xml"/><Relationship Id="rId5" Type="http://schemas.openxmlformats.org/officeDocument/2006/relationships/hyperlink" Target="https://education.nsw.gov.au/teaching-and-learning/curriculum/explicit-teaching/explicit-teaching-strategies/sharing-success-criteria" TargetMode="External"/><Relationship Id="rId4" Type="http://schemas.openxmlformats.org/officeDocument/2006/relationships/hyperlink" Target="https://education.nsw.gov.au/teaching-and-learning/curriculum/explicit-teaching/explicit-teaching-strategies/sharing-learning-intentions" TargetMode="Externa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1</a:t>
            </a:fld>
            <a:endParaRPr lang="en-AU"/>
          </a:p>
        </p:txBody>
      </p:sp>
    </p:spTree>
    <p:extLst>
      <p:ext uri="{BB962C8B-B14F-4D97-AF65-F5344CB8AC3E}">
        <p14:creationId xmlns:p14="http://schemas.microsoft.com/office/powerpoint/2010/main" val="1933589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Image: ‘Welcome to Long Jetty’, </a:t>
            </a:r>
            <a:r>
              <a:rPr lang="en-AU" err="1"/>
              <a:t>Biffybrentano</a:t>
            </a:r>
            <a:r>
              <a:rPr lang="en-AU"/>
              <a:t> (Brent Smith) 2024.</a:t>
            </a:r>
          </a:p>
        </p:txBody>
      </p:sp>
      <p:sp>
        <p:nvSpPr>
          <p:cNvPr id="4" name="Slide Number Placeholder 3"/>
          <p:cNvSpPr>
            <a:spLocks noGrp="1"/>
          </p:cNvSpPr>
          <p:nvPr>
            <p:ph type="sldNum" sz="quarter" idx="5"/>
          </p:nvPr>
        </p:nvSpPr>
        <p:spPr/>
        <p:txBody>
          <a:bodyPr/>
          <a:lstStyle/>
          <a:p>
            <a:fld id="{B07158C4-A119-4B78-9DE8-A50001BC31DC}" type="slidenum">
              <a:rPr lang="en-AU" smtClean="0"/>
              <a:pPr/>
              <a:t>2</a:t>
            </a:fld>
            <a:endParaRPr lang="en-AU"/>
          </a:p>
        </p:txBody>
      </p:sp>
    </p:spTree>
    <p:extLst>
      <p:ext uri="{BB962C8B-B14F-4D97-AF65-F5344CB8AC3E}">
        <p14:creationId xmlns:p14="http://schemas.microsoft.com/office/powerpoint/2010/main" val="3008813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0">
                <a:latin typeface="Arial" panose="020B0604020202020204" pitchFamily="34" charset="0"/>
                <a:cs typeface="Arial" panose="020B0604020202020204" pitchFamily="34" charset="0"/>
              </a:rPr>
              <a:t>Image: The Gouldian Finch, </a:t>
            </a:r>
            <a:r>
              <a:rPr lang="en-AU" b="0" err="1">
                <a:latin typeface="Arial" panose="020B0604020202020204" pitchFamily="34" charset="0"/>
                <a:cs typeface="Arial" panose="020B0604020202020204" pitchFamily="34" charset="0"/>
              </a:rPr>
              <a:t>Dvate</a:t>
            </a:r>
            <a:r>
              <a:rPr lang="en-AU" b="0">
                <a:latin typeface="Arial" panose="020B0604020202020204" pitchFamily="34" charset="0"/>
                <a:cs typeface="Arial" panose="020B0604020202020204" pitchFamily="34" charset="0"/>
              </a:rPr>
              <a:t> (James Beattie) and Jesse Bell, 2017. West Lane, Darwin.</a:t>
            </a:r>
            <a:br>
              <a:rPr lang="en-AU" b="1">
                <a:latin typeface="Arial" panose="020B0604020202020204" pitchFamily="34" charset="0"/>
                <a:cs typeface="Arial" panose="020B0604020202020204" pitchFamily="34" charset="0"/>
              </a:rPr>
            </a:br>
            <a:r>
              <a:rPr lang="en-AU" b="1">
                <a:latin typeface="Arial" panose="020B0604020202020204" pitchFamily="34" charset="0"/>
                <a:cs typeface="Arial" panose="020B0604020202020204" pitchFamily="34" charset="0"/>
              </a:rPr>
              <a:t>Teacher notes:</a:t>
            </a:r>
            <a:endParaRPr lang="en-US">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Click lesson numbers to go to specific lessons</a:t>
            </a:r>
          </a:p>
          <a:p>
            <a:pPr marL="171450" indent="-171450">
              <a:buFont typeface="Arial"/>
              <a:buChar char="•"/>
            </a:pPr>
            <a:r>
              <a:rPr lang="en-AU">
                <a:latin typeface="Arial" panose="020B0604020202020204" pitchFamily="34" charset="0"/>
                <a:cs typeface="Arial" panose="020B0604020202020204" pitchFamily="34" charset="0"/>
              </a:rPr>
              <a:t>Interactive features can be viewed in slide show</a:t>
            </a:r>
          </a:p>
        </p:txBody>
      </p:sp>
      <p:sp>
        <p:nvSpPr>
          <p:cNvPr id="4" name="Slide Number Placeholder 3"/>
          <p:cNvSpPr>
            <a:spLocks noGrp="1"/>
          </p:cNvSpPr>
          <p:nvPr>
            <p:ph type="sldNum" sz="quarter" idx="5"/>
          </p:nvPr>
        </p:nvSpPr>
        <p:spPr/>
        <p:txBody>
          <a:bodyPr/>
          <a:lstStyle/>
          <a:p>
            <a:fld id="{D09C5488-DD16-4714-9519-7BE21BA11D4E}" type="slidenum">
              <a:rPr lang="en-AU" smtClean="0"/>
              <a:t>3</a:t>
            </a:fld>
            <a:endParaRPr lang="en-AU"/>
          </a:p>
        </p:txBody>
      </p:sp>
    </p:spTree>
    <p:extLst>
      <p:ext uri="{BB962C8B-B14F-4D97-AF65-F5344CB8AC3E}">
        <p14:creationId xmlns:p14="http://schemas.microsoft.com/office/powerpoint/2010/main" val="3242764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latin typeface="Public Sans"/>
            </a:endParaRPr>
          </a:p>
        </p:txBody>
      </p:sp>
      <p:sp>
        <p:nvSpPr>
          <p:cNvPr id="4" name="Slide Number Placeholder 3"/>
          <p:cNvSpPr>
            <a:spLocks noGrp="1"/>
          </p:cNvSpPr>
          <p:nvPr>
            <p:ph type="sldNum" sz="quarter" idx="5"/>
          </p:nvPr>
        </p:nvSpPr>
        <p:spPr/>
        <p:txBody>
          <a:bodyPr/>
          <a:lstStyle/>
          <a:p>
            <a:fld id="{B07158C4-A119-4B78-9DE8-A50001BC31DC}" type="slidenum">
              <a:rPr lang="en-AU" smtClean="0"/>
              <a:pPr/>
              <a:t>4</a:t>
            </a:fld>
            <a:endParaRPr lang="en-AU"/>
          </a:p>
        </p:txBody>
      </p:sp>
    </p:spTree>
    <p:extLst>
      <p:ext uri="{BB962C8B-B14F-4D97-AF65-F5344CB8AC3E}">
        <p14:creationId xmlns:p14="http://schemas.microsoft.com/office/powerpoint/2010/main" val="2941761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Image: Doonside Technology High School mural by Brad Eastman (Beastman), 2018</a:t>
            </a:r>
            <a:br>
              <a:rPr lang="en-AU"/>
            </a:br>
            <a:br>
              <a:rPr lang="en-AU"/>
            </a:br>
            <a:r>
              <a:rPr lang="en-AU"/>
              <a:t>https://doonside-h.schools.nsw.gov.au/content/doe/sws/schools/d/doonside-h/www/gallery/dths-beastman-mural.html</a:t>
            </a:r>
          </a:p>
        </p:txBody>
      </p:sp>
      <p:sp>
        <p:nvSpPr>
          <p:cNvPr id="4" name="Slide Number Placeholder 3"/>
          <p:cNvSpPr>
            <a:spLocks noGrp="1"/>
          </p:cNvSpPr>
          <p:nvPr>
            <p:ph type="sldNum" sz="quarter" idx="5"/>
          </p:nvPr>
        </p:nvSpPr>
        <p:spPr/>
        <p:txBody>
          <a:bodyPr/>
          <a:lstStyle/>
          <a:p>
            <a:fld id="{B07158C4-A119-4B78-9DE8-A50001BC31DC}" type="slidenum">
              <a:rPr lang="en-AU" smtClean="0"/>
              <a:pPr/>
              <a:t>5</a:t>
            </a:fld>
            <a:endParaRPr lang="en-AU"/>
          </a:p>
        </p:txBody>
      </p:sp>
    </p:spTree>
    <p:extLst>
      <p:ext uri="{BB962C8B-B14F-4D97-AF65-F5344CB8AC3E}">
        <p14:creationId xmlns:p14="http://schemas.microsoft.com/office/powerpoint/2010/main" val="3480285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sz="1800">
                <a:effectLst/>
              </a:rPr>
              <a:t>Learning intentions and success criteria are carefully designed using syllabus outcomes and content</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a:p>
        </p:txBody>
      </p:sp>
      <p:sp>
        <p:nvSpPr>
          <p:cNvPr id="4" name="Slide Number Placeholder 3"/>
          <p:cNvSpPr>
            <a:spLocks noGrp="1"/>
          </p:cNvSpPr>
          <p:nvPr>
            <p:ph type="sldNum" sz="quarter" idx="5"/>
          </p:nvPr>
        </p:nvSpPr>
        <p:spPr/>
        <p:txBody>
          <a:bodyPr/>
          <a:lstStyle/>
          <a:p>
            <a:fld id="{D09C5488-DD16-4714-9519-7BE21BA11D4E}" type="slidenum">
              <a:rPr lang="en-AU" smtClean="0"/>
              <a:t>6</a:t>
            </a:fld>
            <a:endParaRPr lang="en-AU"/>
          </a:p>
        </p:txBody>
      </p:sp>
    </p:spTree>
    <p:extLst>
      <p:ext uri="{BB962C8B-B14F-4D97-AF65-F5344CB8AC3E}">
        <p14:creationId xmlns:p14="http://schemas.microsoft.com/office/powerpoint/2010/main" val="1915126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AutoNum type="arabicPeriod"/>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In small groups students review images on the slide and sort them into 2 groups – ‘real art’ and ‘other’ by discussing and coming to some agreement about what group each image belongs to.</a:t>
            </a:r>
          </a:p>
          <a:p>
            <a:pPr marL="342900" indent="-342900">
              <a:buAutoNum type="arabicPeriod"/>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Take a brief class survey about which artwork they categorised as ‘real art’ and ask students to share with the class the reasons they have for their choices. Feedback to the class the rough percentage or portion of the class that hold these beliefs, for example “I can see about three quarters of the class this is ‘real art’”, “Most people in this class think this isn’t ‘real art’”.</a:t>
            </a:r>
          </a:p>
          <a:p>
            <a:pPr marL="342900" indent="-342900">
              <a:buAutoNum type="arabicPeriod"/>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Document the class discussion as a list of points under the heading ‘Accepted ideas about art’ that students record in their visual arts diary. </a:t>
            </a:r>
          </a:p>
          <a:p>
            <a:pPr marL="342900" indent="-342900">
              <a:buAutoNum type="arabicPeriod"/>
            </a:pPr>
            <a:endParaRPr lang="en-AU" sz="1600" kern="1200">
              <a:solidFill>
                <a:schemeClr val="tx1"/>
              </a:solidFill>
              <a:effectLst/>
              <a:highlight>
                <a:srgbClr val="FFFF00"/>
              </a:highlight>
              <a:latin typeface="Arial" panose="020B0604020202020204" pitchFamily="34" charset="0"/>
              <a:ea typeface="+mn-ea"/>
              <a:cs typeface="Arial" panose="020B0604020202020204" pitchFamily="34" charset="0"/>
            </a:endParaRPr>
          </a:p>
          <a:p>
            <a:pPr marL="0" indent="0">
              <a:buNone/>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The points about ‘real art’ may include: </a:t>
            </a:r>
          </a:p>
          <a:p>
            <a:pPr marL="285750" lvl="0" indent="-285750">
              <a:buFont typeface="Arial" panose="020B0604020202020204" pitchFamily="34" charset="0"/>
              <a:buChar char="•"/>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Artworks are paintings on canvas and sculptures.</a:t>
            </a:r>
          </a:p>
          <a:p>
            <a:pPr marL="285750" lvl="0" indent="-285750">
              <a:buFont typeface="Arial" panose="020B0604020202020204" pitchFamily="34" charset="0"/>
              <a:buChar char="•"/>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Artworks are exhibited in an art gallery.</a:t>
            </a:r>
          </a:p>
          <a:p>
            <a:pPr marL="285750" lvl="0" indent="-285750">
              <a:buFont typeface="Arial" panose="020B0604020202020204" pitchFamily="34" charset="0"/>
              <a:buChar char="•"/>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Artworks are made to last for a long time.</a:t>
            </a:r>
          </a:p>
          <a:p>
            <a:pPr lvl="0"/>
            <a:endParaRPr lang="en-AU" sz="1600" kern="1200">
              <a:solidFill>
                <a:schemeClr val="tx1"/>
              </a:solidFill>
              <a:effectLst/>
              <a:highlight>
                <a:srgbClr val="FFFF00"/>
              </a:highlight>
              <a:latin typeface="Arial" panose="020B0604020202020204" pitchFamily="34" charset="0"/>
              <a:ea typeface="+mn-ea"/>
              <a:cs typeface="Arial" panose="020B0604020202020204" pitchFamily="34" charset="0"/>
            </a:endParaRP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Points about images in the ‘other’ group may include:</a:t>
            </a:r>
          </a:p>
          <a:p>
            <a:pPr marL="285750" lvl="0" indent="-285750">
              <a:buFont typeface="Arial" panose="020B0604020202020204" pitchFamily="34" charset="0"/>
              <a:buChar char="•"/>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They are outside</a:t>
            </a:r>
          </a:p>
          <a:p>
            <a:pPr marL="285750" lvl="0" indent="-285750">
              <a:buFont typeface="Arial" panose="020B0604020202020204" pitchFamily="34" charset="0"/>
              <a:buChar char="•"/>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They are temporary</a:t>
            </a:r>
          </a:p>
          <a:p>
            <a:pPr marL="285750" lvl="0" indent="-285750">
              <a:buFont typeface="Arial" panose="020B0604020202020204" pitchFamily="34" charset="0"/>
              <a:buChar char="•"/>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They use non-traditional materials like spray paint, stickers</a:t>
            </a:r>
          </a:p>
          <a:p>
            <a:pPr marL="285750" lvl="0" indent="-285750">
              <a:buFont typeface="Arial" panose="020B0604020202020204" pitchFamily="34" charset="0"/>
              <a:buChar char="•"/>
            </a:pP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They are on non-traditional surfaces like walls and silos</a:t>
            </a:r>
          </a:p>
          <a:p>
            <a:pPr marL="285750" lvl="0" indent="-285750">
              <a:buFont typeface="Arial" panose="020B0604020202020204" pitchFamily="34" charset="0"/>
              <a:buChar char="•"/>
            </a:pPr>
            <a:endParaRPr lang="en-AU" sz="1600" kern="1200">
              <a:solidFill>
                <a:schemeClr val="tx1"/>
              </a:solidFill>
              <a:effectLst/>
              <a:highlight>
                <a:srgbClr val="FFFF00"/>
              </a:highlight>
              <a:latin typeface="Arial" panose="020B0604020202020204" pitchFamily="34" charset="0"/>
              <a:ea typeface="+mn-ea"/>
              <a:cs typeface="Arial" panose="020B0604020202020204" pitchFamily="34" charset="0"/>
            </a:endParaRP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Image references:</a:t>
            </a: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 </a:t>
            </a: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Gold And Green Warrior, 2022, distribution permissions for Secondary Curriculum, Curriculum and Reform Directorate of NSW Department of Education, granted by © </a:t>
            </a:r>
            <a:r>
              <a:rPr lang="en-AU" sz="1600" kern="1200" err="1">
                <a:solidFill>
                  <a:schemeClr val="tx1"/>
                </a:solidFill>
                <a:effectLst/>
                <a:highlight>
                  <a:srgbClr val="FFFF00"/>
                </a:highlight>
                <a:latin typeface="Arial" panose="020B0604020202020204" pitchFamily="34" charset="0"/>
                <a:ea typeface="+mn-ea"/>
                <a:cs typeface="Arial" panose="020B0604020202020204" pitchFamily="34" charset="0"/>
              </a:rPr>
              <a:t>Vipoo</a:t>
            </a: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 </a:t>
            </a:r>
            <a:r>
              <a:rPr lang="en-AU" sz="1600" kern="1200" err="1">
                <a:solidFill>
                  <a:schemeClr val="tx1"/>
                </a:solidFill>
                <a:effectLst/>
                <a:highlight>
                  <a:srgbClr val="FFFF00"/>
                </a:highlight>
                <a:latin typeface="Arial" panose="020B0604020202020204" pitchFamily="34" charset="0"/>
                <a:ea typeface="+mn-ea"/>
                <a:cs typeface="Arial" panose="020B0604020202020204" pitchFamily="34" charset="0"/>
              </a:rPr>
              <a:t>Srivilasa</a:t>
            </a:r>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 2025.</a:t>
            </a: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 </a:t>
            </a: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Neapolitan, 2022 distribution permissions for Secondary Curriculum, Curriculum and Reform Directorate of NSW Department of Education, granted by © Jo White, 2025.</a:t>
            </a: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 </a:t>
            </a: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Mission Mob, Bend Mob Wilcannia 1950s, 2009, distribution permissions for Secondary Curriculum, Curriculum and Reform Directorate of NSW Department of Education, granted by © Badger Bates, 2025.</a:t>
            </a:r>
          </a:p>
          <a:p>
            <a:endParaRPr lang="en-AU" sz="1600" kern="1200">
              <a:solidFill>
                <a:schemeClr val="tx1"/>
              </a:solidFill>
              <a:effectLst/>
              <a:highlight>
                <a:srgbClr val="FFFF00"/>
              </a:highligh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Tim Bowtell (2020) Colbinabbin Silo</a:t>
            </a:r>
            <a:endParaRPr lang="en-AU" sz="1600" kern="1200">
              <a:solidFill>
                <a:schemeClr val="tx1"/>
              </a:solidFill>
              <a:effectLst/>
              <a:highlight>
                <a:srgbClr val="FFFF00"/>
              </a:highlight>
              <a:latin typeface="Arial" panose="020B0604020202020204" pitchFamily="34" charset="0"/>
              <a:ea typeface="+mn-ea"/>
              <a:cs typeface="Arial" panose="020B0604020202020204" pitchFamily="34" charset="0"/>
            </a:endParaRPr>
          </a:p>
          <a:p>
            <a:r>
              <a:rPr lang="en-AU" sz="1600" kern="1200">
                <a:solidFill>
                  <a:schemeClr val="tx1"/>
                </a:solidFill>
                <a:effectLst/>
                <a:highlight>
                  <a:srgbClr val="FFFF00"/>
                </a:highlight>
                <a:latin typeface="Arial" panose="020B0604020202020204" pitchFamily="34" charset="0"/>
                <a:ea typeface="+mn-ea"/>
                <a:cs typeface="Arial" panose="020B0604020202020204" pitchFamily="34" charset="0"/>
              </a:rPr>
              <a:t> </a:t>
            </a:r>
          </a:p>
        </p:txBody>
      </p:sp>
      <p:sp>
        <p:nvSpPr>
          <p:cNvPr id="4" name="Slide Number Placeholder 3"/>
          <p:cNvSpPr>
            <a:spLocks noGrp="1"/>
          </p:cNvSpPr>
          <p:nvPr>
            <p:ph type="sldNum" sz="quarter" idx="5"/>
          </p:nvPr>
        </p:nvSpPr>
        <p:spPr/>
        <p:txBody>
          <a:bodyPr/>
          <a:lstStyle/>
          <a:p>
            <a:fld id="{B07158C4-A119-4B78-9DE8-A50001BC31DC}" type="slidenum">
              <a:rPr lang="en-AU" smtClean="0"/>
              <a:pPr/>
              <a:t>7</a:t>
            </a:fld>
            <a:endParaRPr lang="en-AU"/>
          </a:p>
        </p:txBody>
      </p:sp>
    </p:spTree>
    <p:extLst>
      <p:ext uri="{BB962C8B-B14F-4D97-AF65-F5344CB8AC3E}">
        <p14:creationId xmlns:p14="http://schemas.microsoft.com/office/powerpoint/2010/main" val="961419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14240-9CDD-EAD6-1219-D2ABD800BE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7F154-C605-1F51-6A90-3195855728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46C8A-9F72-7D6F-7379-015026155613}"/>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a:t>Click to reveal some accepted ideas about art.</a:t>
            </a:r>
            <a:br>
              <a:rPr lang="en-AU"/>
            </a:br>
            <a:br>
              <a:rPr lang="en-AU"/>
            </a:br>
            <a:r>
              <a:rPr lang="en-AU"/>
              <a:t>Students may note the accepted ideas in their visual arts diary for later reference</a:t>
            </a:r>
            <a:br>
              <a:rPr lang="en-AU"/>
            </a:br>
            <a:br>
              <a:rPr lang="en-AU"/>
            </a:br>
            <a:endParaRPr lang="en-AU"/>
          </a:p>
        </p:txBody>
      </p:sp>
      <p:sp>
        <p:nvSpPr>
          <p:cNvPr id="4" name="Slide Number Placeholder 3">
            <a:extLst>
              <a:ext uri="{FF2B5EF4-FFF2-40B4-BE49-F238E27FC236}">
                <a16:creationId xmlns:a16="http://schemas.microsoft.com/office/drawing/2014/main" id="{C14F7C7B-CA14-8A75-AEC0-A23515FC8A2A}"/>
              </a:ext>
            </a:extLst>
          </p:cNvPr>
          <p:cNvSpPr>
            <a:spLocks noGrp="1"/>
          </p:cNvSpPr>
          <p:nvPr>
            <p:ph type="sldNum" sz="quarter" idx="5"/>
          </p:nvPr>
        </p:nvSpPr>
        <p:spPr/>
        <p:txBody>
          <a:bodyPr/>
          <a:lstStyle/>
          <a:p>
            <a:fld id="{B07158C4-A119-4B78-9DE8-A50001BC31DC}" type="slidenum">
              <a:rPr lang="en-AU" smtClean="0"/>
              <a:pPr/>
              <a:t>8</a:t>
            </a:fld>
            <a:endParaRPr lang="en-AU"/>
          </a:p>
        </p:txBody>
      </p:sp>
    </p:spTree>
    <p:extLst>
      <p:ext uri="{BB962C8B-B14F-4D97-AF65-F5344CB8AC3E}">
        <p14:creationId xmlns:p14="http://schemas.microsoft.com/office/powerpoint/2010/main" val="1384973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D9CBC1-4A96-24DC-F619-A92AC3DA5E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626BBE-264B-2B8E-9856-4266B88B21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6E3BF5-C9A5-BE17-F005-B43E6E77B22D}"/>
              </a:ext>
            </a:extLst>
          </p:cNvPr>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Define:</a:t>
            </a:r>
            <a:r>
              <a:rPr lang="en-AU" sz="1600" kern="1200">
                <a:solidFill>
                  <a:schemeClr val="tx1"/>
                </a:solidFill>
                <a:effectLst/>
                <a:latin typeface="Arial" panose="020B0604020202020204" pitchFamily="34" charset="0"/>
                <a:ea typeface="+mn-ea"/>
                <a:cs typeface="Arial" panose="020B0604020202020204" pitchFamily="34" charset="0"/>
              </a:rPr>
              <a:t> ‘reimagining and challenging ideas about art’.</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Discuss:</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Something familiar – the portrait, presented in a new way with animals dressed in clothes with human accessories such as the earring and dyed hair on the duck. </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Something familiar – painted artworks, presented on a public laneway wall, as large-scale paintings instead of a children’s book or in an art gallery.</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Ask:</a:t>
            </a:r>
            <a:r>
              <a:rPr lang="en-AU" sz="1600" kern="1200">
                <a:solidFill>
                  <a:schemeClr val="tx1"/>
                </a:solidFill>
                <a:effectLst/>
                <a:latin typeface="Arial" panose="020B0604020202020204" pitchFamily="34" charset="0"/>
                <a:ea typeface="+mn-ea"/>
                <a:cs typeface="Arial" panose="020B0604020202020204" pitchFamily="34" charset="0"/>
              </a:rPr>
              <a:t> What other artworks have we studied this year that reimagine accepted ideas?</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Add ‘reimagine’ and ‘challenge’</a:t>
            </a:r>
            <a:r>
              <a:rPr lang="en-AU" sz="1600" b="1" kern="1200">
                <a:solidFill>
                  <a:schemeClr val="tx1"/>
                </a:solidFill>
                <a:effectLst/>
                <a:latin typeface="Arial" panose="020B0604020202020204" pitchFamily="34" charset="0"/>
                <a:ea typeface="+mn-ea"/>
                <a:cs typeface="Arial" panose="020B0604020202020204" pitchFamily="34" charset="0"/>
              </a:rPr>
              <a:t> </a:t>
            </a:r>
            <a:r>
              <a:rPr lang="en-AU" sz="1600" kern="1200">
                <a:solidFill>
                  <a:schemeClr val="tx1"/>
                </a:solidFill>
                <a:effectLst/>
                <a:latin typeface="Arial" panose="020B0604020202020204" pitchFamily="34" charset="0"/>
                <a:ea typeface="+mn-ea"/>
                <a:cs typeface="Arial" panose="020B0604020202020204" pitchFamily="34" charset="0"/>
              </a:rPr>
              <a:t>to the vocabulary list.</a:t>
            </a:r>
          </a:p>
          <a:p>
            <a:r>
              <a:rPr lang="en-AU" sz="1600" kern="1200">
                <a:solidFill>
                  <a:schemeClr val="tx1"/>
                </a:solidFill>
                <a:effectLst/>
                <a:latin typeface="Arial" panose="020B0604020202020204" pitchFamily="34" charset="0"/>
                <a:ea typeface="+mn-ea"/>
                <a:cs typeface="Arial" panose="020B0604020202020204" pitchFamily="34" charset="0"/>
              </a:rPr>
              <a:t> </a:t>
            </a:r>
          </a:p>
          <a:p>
            <a:pPr marL="0" marR="0" lvl="0" indent="0" algn="l" defTabSz="1219170" rtl="0" eaLnBrk="1" fontAlgn="auto" latinLnBrk="0" hangingPunct="1">
              <a:lnSpc>
                <a:spcPct val="100000"/>
              </a:lnSpc>
              <a:spcBef>
                <a:spcPts val="0"/>
              </a:spcBef>
              <a:spcAft>
                <a:spcPts val="0"/>
              </a:spcAft>
              <a:buClrTx/>
              <a:buSzTx/>
              <a:buFontTx/>
              <a:buNone/>
              <a:tabLst/>
              <a:defRPr/>
            </a:pPr>
            <a:br>
              <a:rPr lang="en-AU"/>
            </a:br>
            <a:br>
              <a:rPr lang="en-AU"/>
            </a:br>
            <a:br>
              <a:rPr lang="en-AU"/>
            </a:br>
            <a:br>
              <a:rPr lang="en-AU"/>
            </a:br>
            <a:endParaRPr lang="en-AU"/>
          </a:p>
        </p:txBody>
      </p:sp>
      <p:sp>
        <p:nvSpPr>
          <p:cNvPr id="4" name="Slide Number Placeholder 3">
            <a:extLst>
              <a:ext uri="{FF2B5EF4-FFF2-40B4-BE49-F238E27FC236}">
                <a16:creationId xmlns:a16="http://schemas.microsoft.com/office/drawing/2014/main" id="{DD8A0CE3-E9D6-2558-D9F3-395278CB3C64}"/>
              </a:ext>
            </a:extLst>
          </p:cNvPr>
          <p:cNvSpPr>
            <a:spLocks noGrp="1"/>
          </p:cNvSpPr>
          <p:nvPr>
            <p:ph type="sldNum" sz="quarter" idx="5"/>
          </p:nvPr>
        </p:nvSpPr>
        <p:spPr/>
        <p:txBody>
          <a:bodyPr/>
          <a:lstStyle/>
          <a:p>
            <a:fld id="{B07158C4-A119-4B78-9DE8-A50001BC31DC}" type="slidenum">
              <a:rPr lang="en-AU" smtClean="0"/>
              <a:pPr/>
              <a:t>9</a:t>
            </a:fld>
            <a:endParaRPr lang="en-AU"/>
          </a:p>
        </p:txBody>
      </p:sp>
    </p:spTree>
    <p:extLst>
      <p:ext uri="{BB962C8B-B14F-4D97-AF65-F5344CB8AC3E}">
        <p14:creationId xmlns:p14="http://schemas.microsoft.com/office/powerpoint/2010/main" val="3942022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AC095-0052-0411-808C-3F4B542852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57318-B890-6358-AA3A-85E7A1949A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BB01D6-2F3B-1B5E-3120-0FD45AFAD5EF}"/>
              </a:ext>
            </a:extLst>
          </p:cNvPr>
          <p:cNvSpPr>
            <a:spLocks noGrp="1"/>
          </p:cNvSpPr>
          <p:nvPr>
            <p:ph type="body" idx="1"/>
          </p:nvPr>
        </p:nvSpPr>
        <p:spPr/>
        <p:txBody>
          <a:bodyPr/>
          <a:lstStyle/>
          <a:p>
            <a:pPr>
              <a:lnSpc>
                <a:spcPct val="115000"/>
              </a:lnSpc>
              <a:spcAft>
                <a:spcPts val="800"/>
              </a:spcAft>
              <a:buNone/>
            </a:pPr>
            <a:r>
              <a:rPr lang="en-AU" sz="1600" kern="100">
                <a:effectLst/>
                <a:latin typeface="Aptos" panose="020B0004020202020204" pitchFamily="34" charset="0"/>
                <a:ea typeface="Aptos" panose="020B0004020202020204" pitchFamily="34" charset="0"/>
                <a:cs typeface="Cordia New" panose="020B0304020202020204" pitchFamily="34" charset="-34"/>
              </a:rPr>
              <a:t>Click to reveal example</a:t>
            </a:r>
          </a:p>
          <a:p>
            <a:pPr>
              <a:lnSpc>
                <a:spcPct val="115000"/>
              </a:lnSpc>
              <a:spcAft>
                <a:spcPts val="800"/>
              </a:spcAft>
              <a:buNone/>
            </a:pPr>
            <a:r>
              <a:rPr lang="en-AU" sz="1600" b="1" kern="100">
                <a:effectLst/>
                <a:latin typeface="Aptos" panose="020B0004020202020204" pitchFamily="34" charset="0"/>
                <a:ea typeface="Aptos" panose="020B0004020202020204" pitchFamily="34" charset="0"/>
                <a:cs typeface="Cordia New" panose="020B0304020202020204" pitchFamily="34" charset="-34"/>
              </a:rPr>
              <a:t>Discuss:</a:t>
            </a:r>
            <a:endParaRPr lang="en-AU" sz="1600" kern="100">
              <a:effectLst/>
              <a:latin typeface="Aptos" panose="020B0004020202020204" pitchFamily="34" charset="0"/>
              <a:ea typeface="Aptos" panose="020B0004020202020204" pitchFamily="34" charset="0"/>
              <a:cs typeface="Cordia New" panose="020B0304020202020204" pitchFamily="34" charset="-34"/>
            </a:endParaRPr>
          </a:p>
          <a:p>
            <a:pPr>
              <a:lnSpc>
                <a:spcPct val="115000"/>
              </a:lnSpc>
              <a:spcAft>
                <a:spcPts val="800"/>
              </a:spcAft>
              <a:buNone/>
            </a:pPr>
            <a:r>
              <a:rPr lang="en-AU" sz="1600" kern="100">
                <a:effectLst/>
                <a:latin typeface="Aptos" panose="020B0004020202020204" pitchFamily="34" charset="0"/>
                <a:ea typeface="Aptos" panose="020B0004020202020204" pitchFamily="34" charset="0"/>
                <a:cs typeface="Cordia New" panose="020B0304020202020204" pitchFamily="34" charset="-34"/>
              </a:rPr>
              <a:t>This artwork rejects the idea that artworks should be on paper or canvas and is on a sticker instead. It’s not a regular shape like a square or rectangle and it’s added on another surface that is not usually used to present artworks. </a:t>
            </a:r>
            <a:br>
              <a:rPr lang="en-AU" sz="1600" kern="100">
                <a:effectLst/>
                <a:latin typeface="Aptos" panose="020B0004020202020204" pitchFamily="34" charset="0"/>
                <a:ea typeface="Aptos" panose="020B0004020202020204" pitchFamily="34" charset="0"/>
                <a:cs typeface="Cordia New" panose="020B0304020202020204" pitchFamily="34" charset="-34"/>
              </a:rPr>
            </a:br>
            <a:endParaRPr lang="en-AU" sz="1600" kern="100">
              <a:effectLst/>
              <a:latin typeface="Aptos" panose="020B0004020202020204" pitchFamily="34" charset="0"/>
              <a:ea typeface="Aptos" panose="020B0004020202020204" pitchFamily="34" charset="0"/>
              <a:cs typeface="Cordia New" panose="020B0304020202020204" pitchFamily="34" charset="-34"/>
            </a:endParaRPr>
          </a:p>
          <a:p>
            <a:pPr>
              <a:lnSpc>
                <a:spcPct val="115000"/>
              </a:lnSpc>
              <a:spcAft>
                <a:spcPts val="800"/>
              </a:spcAft>
              <a:buNone/>
            </a:pPr>
            <a:r>
              <a:rPr lang="en-AU" sz="1600" b="1" kern="100">
                <a:effectLst/>
                <a:latin typeface="Aptos" panose="020B0004020202020204" pitchFamily="34" charset="0"/>
                <a:ea typeface="Aptos" panose="020B0004020202020204" pitchFamily="34" charset="0"/>
                <a:cs typeface="Cordia New" panose="020B0304020202020204" pitchFamily="34" charset="-34"/>
              </a:rPr>
              <a:t>Ask:</a:t>
            </a:r>
            <a:r>
              <a:rPr lang="en-AU" sz="1600" kern="100">
                <a:effectLst/>
                <a:latin typeface="Aptos" panose="020B0004020202020204" pitchFamily="34" charset="0"/>
                <a:ea typeface="Aptos" panose="020B0004020202020204" pitchFamily="34" charset="0"/>
                <a:cs typeface="Cordia New" panose="020B0304020202020204" pitchFamily="34" charset="-34"/>
              </a:rPr>
              <a:t> What impact could this have on the audience?</a:t>
            </a:r>
          </a:p>
          <a:p>
            <a:pPr>
              <a:lnSpc>
                <a:spcPct val="115000"/>
              </a:lnSpc>
              <a:spcAft>
                <a:spcPts val="800"/>
              </a:spcAft>
              <a:buNone/>
            </a:pPr>
            <a:r>
              <a:rPr lang="en-AU" sz="1600" b="1" kern="100">
                <a:effectLst/>
                <a:latin typeface="Aptos" panose="020B0004020202020204" pitchFamily="34" charset="0"/>
                <a:ea typeface="Aptos" panose="020B0004020202020204" pitchFamily="34" charset="0"/>
                <a:cs typeface="Cordia New" panose="020B0304020202020204" pitchFamily="34" charset="-34"/>
              </a:rPr>
              <a:t>Possible answer:</a:t>
            </a:r>
            <a:r>
              <a:rPr lang="en-AU" sz="1600" kern="100">
                <a:effectLst/>
                <a:latin typeface="Aptos" panose="020B0004020202020204" pitchFamily="34" charset="0"/>
                <a:ea typeface="Aptos" panose="020B0004020202020204" pitchFamily="34" charset="0"/>
                <a:cs typeface="Cordia New" panose="020B0304020202020204" pitchFamily="34" charset="-34"/>
              </a:rPr>
              <a:t> intrigue, amusement, making them stop and look and therefore defying the sign. </a:t>
            </a:r>
          </a:p>
        </p:txBody>
      </p:sp>
      <p:sp>
        <p:nvSpPr>
          <p:cNvPr id="4" name="Slide Number Placeholder 3">
            <a:extLst>
              <a:ext uri="{FF2B5EF4-FFF2-40B4-BE49-F238E27FC236}">
                <a16:creationId xmlns:a16="http://schemas.microsoft.com/office/drawing/2014/main" id="{1FDD518C-E7C5-9DF2-C251-32D6EA90EA80}"/>
              </a:ext>
            </a:extLst>
          </p:cNvPr>
          <p:cNvSpPr>
            <a:spLocks noGrp="1"/>
          </p:cNvSpPr>
          <p:nvPr>
            <p:ph type="sldNum" sz="quarter" idx="5"/>
          </p:nvPr>
        </p:nvSpPr>
        <p:spPr/>
        <p:txBody>
          <a:bodyPr/>
          <a:lstStyle/>
          <a:p>
            <a:fld id="{B07158C4-A119-4B78-9DE8-A50001BC31DC}" type="slidenum">
              <a:rPr lang="en-AU" smtClean="0"/>
              <a:pPr/>
              <a:t>10</a:t>
            </a:fld>
            <a:endParaRPr lang="en-AU"/>
          </a:p>
        </p:txBody>
      </p:sp>
    </p:spTree>
    <p:extLst>
      <p:ext uri="{BB962C8B-B14F-4D97-AF65-F5344CB8AC3E}">
        <p14:creationId xmlns:p14="http://schemas.microsoft.com/office/powerpoint/2010/main" val="1738826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0C3144-2440-0070-5203-AE96685B03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2D54A3-ECBC-C866-EABE-D57CFDD421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F5E834-F8FF-37FF-443F-EB5569384906}"/>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Explain</a:t>
            </a:r>
            <a:r>
              <a:rPr lang="en-AU" sz="1600" b="0" kern="1200">
                <a:solidFill>
                  <a:schemeClr val="tx1"/>
                </a:solidFill>
                <a:effectLst/>
                <a:latin typeface="Arial" panose="020B0604020202020204" pitchFamily="34" charset="0"/>
                <a:ea typeface="+mn-ea"/>
                <a:cs typeface="Arial" panose="020B0604020202020204" pitchFamily="34" charset="0"/>
              </a:rPr>
              <a:t> that</a:t>
            </a:r>
            <a:r>
              <a:rPr lang="en-AU" sz="1600" kern="1200">
                <a:solidFill>
                  <a:schemeClr val="tx1"/>
                </a:solidFill>
                <a:effectLst/>
                <a:latin typeface="Arial" panose="020B0604020202020204" pitchFamily="34" charset="0"/>
                <a:ea typeface="+mn-ea"/>
                <a:cs typeface="Arial" panose="020B0604020202020204" pitchFamily="34" charset="0"/>
              </a:rPr>
              <a:t> artists set intentions, make choices and take actions to create artworks that challenge accepted ideas about what art is and can be using the images on slide 1.1(a) as examples.</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Add ‘intention’,</a:t>
            </a:r>
            <a:r>
              <a:rPr lang="en-AU" sz="1600" b="1" kern="1200">
                <a:solidFill>
                  <a:schemeClr val="tx1"/>
                </a:solidFill>
                <a:effectLst/>
                <a:latin typeface="Arial" panose="020B0604020202020204" pitchFamily="34" charset="0"/>
                <a:ea typeface="+mn-ea"/>
                <a:cs typeface="Arial" panose="020B0604020202020204" pitchFamily="34" charset="0"/>
              </a:rPr>
              <a:t> </a:t>
            </a:r>
            <a:r>
              <a:rPr lang="en-AU" sz="1600" kern="1200">
                <a:solidFill>
                  <a:schemeClr val="tx1"/>
                </a:solidFill>
                <a:effectLst/>
                <a:latin typeface="Arial" panose="020B0604020202020204" pitchFamily="34" charset="0"/>
                <a:ea typeface="+mn-ea"/>
                <a:cs typeface="Arial" panose="020B0604020202020204" pitchFamily="34" charset="0"/>
              </a:rPr>
              <a:t>‘choice’ and ‘action’ to the vocabulary list.</a:t>
            </a:r>
          </a:p>
        </p:txBody>
      </p:sp>
      <p:sp>
        <p:nvSpPr>
          <p:cNvPr id="4" name="Slide Number Placeholder 3">
            <a:extLst>
              <a:ext uri="{FF2B5EF4-FFF2-40B4-BE49-F238E27FC236}">
                <a16:creationId xmlns:a16="http://schemas.microsoft.com/office/drawing/2014/main" id="{BA45C623-CD02-6E47-697E-C68E2F857AE3}"/>
              </a:ext>
            </a:extLst>
          </p:cNvPr>
          <p:cNvSpPr>
            <a:spLocks noGrp="1"/>
          </p:cNvSpPr>
          <p:nvPr>
            <p:ph type="sldNum" sz="quarter" idx="5"/>
          </p:nvPr>
        </p:nvSpPr>
        <p:spPr/>
        <p:txBody>
          <a:bodyPr/>
          <a:lstStyle/>
          <a:p>
            <a:fld id="{B07158C4-A119-4B78-9DE8-A50001BC31DC}" type="slidenum">
              <a:rPr lang="en-AU" smtClean="0"/>
              <a:pPr/>
              <a:t>11</a:t>
            </a:fld>
            <a:endParaRPr lang="en-AU"/>
          </a:p>
        </p:txBody>
      </p:sp>
    </p:spTree>
    <p:extLst>
      <p:ext uri="{BB962C8B-B14F-4D97-AF65-F5344CB8AC3E}">
        <p14:creationId xmlns:p14="http://schemas.microsoft.com/office/powerpoint/2010/main" val="2918986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buNone/>
            </a:pPr>
            <a:r>
              <a:rPr lang="en-AU" sz="1600">
                <a:effectLst/>
                <a:latin typeface="Arial" panose="020B0604020202020204" pitchFamily="34" charset="0"/>
                <a:ea typeface="Aptos" panose="020B0004020202020204" pitchFamily="34" charset="0"/>
              </a:rPr>
              <a:t>Watch clip and answer the questions. </a:t>
            </a:r>
            <a:br>
              <a:rPr lang="en-AU" sz="1600">
                <a:effectLst/>
                <a:latin typeface="Arial" panose="020B0604020202020204" pitchFamily="34" charset="0"/>
                <a:ea typeface="Aptos" panose="020B0004020202020204" pitchFamily="34" charset="0"/>
              </a:rPr>
            </a:br>
            <a:r>
              <a:rPr lang="en-AU" sz="1600" b="1">
                <a:effectLst/>
                <a:latin typeface="Arial" panose="020B0604020202020204" pitchFamily="34" charset="0"/>
                <a:ea typeface="Aptos" panose="020B0004020202020204" pitchFamily="34" charset="0"/>
              </a:rPr>
              <a:t>Possible answers:</a:t>
            </a:r>
            <a:endParaRPr lang="en-AU" sz="1600">
              <a:effectLst/>
              <a:latin typeface="Arial" panose="020B0604020202020204" pitchFamily="34" charset="0"/>
              <a:ea typeface="Aptos" panose="020B0004020202020204" pitchFamily="34" charset="0"/>
            </a:endParaRPr>
          </a:p>
          <a:p>
            <a:pPr marL="342900" lvl="0" indent="-342900">
              <a:lnSpc>
                <a:spcPct val="150000"/>
              </a:lnSpc>
              <a:spcBef>
                <a:spcPts val="1200"/>
              </a:spcBef>
              <a:spcAft>
                <a:spcPts val="600"/>
              </a:spcAft>
              <a:buFont typeface="+mj-lt"/>
              <a:buAutoNum type="arabicPeriod"/>
              <a:tabLst>
                <a:tab pos="457200" algn="l"/>
              </a:tabLst>
            </a:pPr>
            <a:r>
              <a:rPr lang="en-AU" sz="1600">
                <a:effectLst/>
                <a:latin typeface="Arial" panose="020B0604020202020204" pitchFamily="34" charset="0"/>
                <a:ea typeface="Aptos" panose="020B0004020202020204" pitchFamily="34" charset="0"/>
              </a:rPr>
              <a:t>A form of art that is displayed in </a:t>
            </a:r>
            <a:r>
              <a:rPr lang="en-AU" sz="1600" b="1">
                <a:effectLst/>
                <a:latin typeface="Arial" panose="020B0604020202020204" pitchFamily="34" charset="0"/>
                <a:ea typeface="Aptos" panose="020B0004020202020204" pitchFamily="34" charset="0"/>
              </a:rPr>
              <a:t>public spaces </a:t>
            </a:r>
            <a:endParaRPr lang="en-AU" sz="1600">
              <a:effectLst/>
              <a:latin typeface="Arial" panose="020B0604020202020204" pitchFamily="34" charset="0"/>
              <a:ea typeface="Aptos" panose="020B0004020202020204" pitchFamily="34" charset="0"/>
            </a:endParaRPr>
          </a:p>
          <a:p>
            <a:pPr marL="342900" lvl="0" indent="-342900">
              <a:lnSpc>
                <a:spcPct val="150000"/>
              </a:lnSpc>
              <a:spcBef>
                <a:spcPts val="1200"/>
              </a:spcBef>
              <a:spcAft>
                <a:spcPts val="600"/>
              </a:spcAft>
              <a:buFont typeface="+mj-lt"/>
              <a:buAutoNum type="arabicPeriod"/>
              <a:tabLst>
                <a:tab pos="457200" algn="l"/>
              </a:tabLst>
            </a:pPr>
            <a:r>
              <a:rPr lang="en-AU" sz="1600">
                <a:effectLst/>
                <a:latin typeface="Arial" panose="020B0604020202020204" pitchFamily="34" charset="0"/>
                <a:ea typeface="Aptos" panose="020B0004020202020204" pitchFamily="34" charset="0"/>
              </a:rPr>
              <a:t>In public spaces such as </a:t>
            </a:r>
            <a:r>
              <a:rPr lang="en-AU" sz="1600" b="1">
                <a:effectLst/>
                <a:latin typeface="Arial" panose="020B0604020202020204" pitchFamily="34" charset="0"/>
                <a:ea typeface="Aptos" panose="020B0004020202020204" pitchFamily="34" charset="0"/>
              </a:rPr>
              <a:t>streets, buildings</a:t>
            </a:r>
            <a:r>
              <a:rPr lang="en-AU" sz="1600">
                <a:effectLst/>
                <a:latin typeface="Arial" panose="020B0604020202020204" pitchFamily="34" charset="0"/>
                <a:ea typeface="Aptos" panose="020B0004020202020204" pitchFamily="34" charset="0"/>
              </a:rPr>
              <a:t> and </a:t>
            </a:r>
            <a:r>
              <a:rPr lang="en-AU" sz="1600" b="1">
                <a:effectLst/>
                <a:latin typeface="Arial" panose="020B0604020202020204" pitchFamily="34" charset="0"/>
                <a:ea typeface="Aptos" panose="020B0004020202020204" pitchFamily="34" charset="0"/>
              </a:rPr>
              <a:t>silos. </a:t>
            </a:r>
            <a:endParaRPr lang="en-AU" sz="1600">
              <a:effectLst/>
              <a:latin typeface="Arial" panose="020B0604020202020204" pitchFamily="34" charset="0"/>
              <a:ea typeface="Aptos" panose="020B0004020202020204" pitchFamily="34" charset="0"/>
            </a:endParaRPr>
          </a:p>
          <a:p>
            <a:pPr marL="342900" lvl="0" indent="-342900">
              <a:lnSpc>
                <a:spcPct val="150000"/>
              </a:lnSpc>
              <a:spcBef>
                <a:spcPts val="1200"/>
              </a:spcBef>
              <a:spcAft>
                <a:spcPts val="600"/>
              </a:spcAft>
              <a:buFont typeface="+mj-lt"/>
              <a:buAutoNum type="arabicPeriod"/>
              <a:tabLst>
                <a:tab pos="457200" algn="l"/>
              </a:tabLst>
            </a:pPr>
            <a:r>
              <a:rPr lang="en-AU" sz="1600">
                <a:effectLst/>
                <a:latin typeface="Arial" panose="020B0604020202020204" pitchFamily="34" charset="0"/>
                <a:ea typeface="Aptos" panose="020B0004020202020204" pitchFamily="34" charset="0"/>
              </a:rPr>
              <a:t>It’s an eyesore</a:t>
            </a:r>
          </a:p>
          <a:p>
            <a:pPr marL="342900" lvl="0" indent="-342900">
              <a:lnSpc>
                <a:spcPct val="150000"/>
              </a:lnSpc>
              <a:spcBef>
                <a:spcPts val="1200"/>
              </a:spcBef>
              <a:spcAft>
                <a:spcPts val="600"/>
              </a:spcAft>
              <a:buFont typeface="+mj-lt"/>
              <a:buAutoNum type="arabicPeriod"/>
              <a:tabLst>
                <a:tab pos="457200" algn="l"/>
              </a:tabLst>
            </a:pPr>
            <a:r>
              <a:rPr lang="en-AU" sz="1600">
                <a:effectLst/>
                <a:latin typeface="Arial" panose="020B0604020202020204" pitchFamily="34" charset="0"/>
                <a:ea typeface="Aptos" panose="020B0004020202020204" pitchFamily="34" charset="0"/>
              </a:rPr>
              <a:t>When the artist is given </a:t>
            </a:r>
            <a:r>
              <a:rPr lang="en-AU" sz="1600" b="1">
                <a:effectLst/>
                <a:latin typeface="Arial" panose="020B0604020202020204" pitchFamily="34" charset="0"/>
                <a:ea typeface="Aptos" panose="020B0004020202020204" pitchFamily="34" charset="0"/>
              </a:rPr>
              <a:t>permission</a:t>
            </a:r>
            <a:r>
              <a:rPr lang="en-AU" sz="1600">
                <a:effectLst/>
                <a:latin typeface="Arial" panose="020B0604020202020204" pitchFamily="34" charset="0"/>
                <a:ea typeface="Aptos" panose="020B0004020202020204" pitchFamily="34" charset="0"/>
              </a:rPr>
              <a:t> to paint on a public wall or surface.</a:t>
            </a:r>
          </a:p>
          <a:p>
            <a:pPr marL="342900" lvl="0" indent="-342900">
              <a:lnSpc>
                <a:spcPct val="150000"/>
              </a:lnSpc>
              <a:spcBef>
                <a:spcPts val="1200"/>
              </a:spcBef>
              <a:spcAft>
                <a:spcPts val="600"/>
              </a:spcAft>
              <a:buFont typeface="+mj-lt"/>
              <a:buAutoNum type="arabicPeriod"/>
              <a:tabLst>
                <a:tab pos="457200" algn="l"/>
              </a:tabLst>
            </a:pPr>
            <a:r>
              <a:rPr lang="en-AU" sz="1600">
                <a:effectLst/>
                <a:latin typeface="Arial" panose="020B0604020202020204" pitchFamily="34" charset="0"/>
                <a:ea typeface="Aptos" panose="020B0004020202020204" pitchFamily="34" charset="0"/>
              </a:rPr>
              <a:t>The street art can add </a:t>
            </a:r>
            <a:r>
              <a:rPr lang="en-AU" sz="1600" b="1">
                <a:effectLst/>
                <a:latin typeface="Arial" panose="020B0604020202020204" pitchFamily="34" charset="0"/>
                <a:ea typeface="Aptos" panose="020B0004020202020204" pitchFamily="34" charset="0"/>
              </a:rPr>
              <a:t>colour</a:t>
            </a:r>
            <a:r>
              <a:rPr lang="en-AU" sz="1600">
                <a:effectLst/>
                <a:latin typeface="Arial" panose="020B0604020202020204" pitchFamily="34" charset="0"/>
                <a:ea typeface="Aptos" panose="020B0004020202020204" pitchFamily="34" charset="0"/>
              </a:rPr>
              <a:t> and </a:t>
            </a:r>
            <a:r>
              <a:rPr lang="en-AU" sz="1600" b="1">
                <a:effectLst/>
                <a:latin typeface="Arial" panose="020B0604020202020204" pitchFamily="34" charset="0"/>
                <a:ea typeface="Aptos" panose="020B0004020202020204" pitchFamily="34" charset="0"/>
              </a:rPr>
              <a:t>vibrancy </a:t>
            </a:r>
            <a:r>
              <a:rPr lang="en-AU" sz="1600">
                <a:effectLst/>
                <a:latin typeface="Arial" panose="020B0604020202020204" pitchFamily="34" charset="0"/>
                <a:ea typeface="Aptos" panose="020B0004020202020204" pitchFamily="34" charset="0"/>
              </a:rPr>
              <a:t>and can create a </a:t>
            </a:r>
            <a:r>
              <a:rPr lang="en-AU" sz="1600" b="1">
                <a:effectLst/>
                <a:latin typeface="Arial" panose="020B0604020202020204" pitchFamily="34" charset="0"/>
                <a:ea typeface="Aptos" panose="020B0004020202020204" pitchFamily="34" charset="0"/>
              </a:rPr>
              <a:t>positive</a:t>
            </a:r>
            <a:r>
              <a:rPr lang="en-AU" sz="1600">
                <a:effectLst/>
                <a:latin typeface="Arial" panose="020B0604020202020204" pitchFamily="34" charset="0"/>
                <a:ea typeface="Aptos" panose="020B0004020202020204" pitchFamily="34" charset="0"/>
              </a:rPr>
              <a:t> </a:t>
            </a:r>
            <a:r>
              <a:rPr lang="en-AU" sz="1600" b="1">
                <a:effectLst/>
                <a:latin typeface="Arial" panose="020B0604020202020204" pitchFamily="34" charset="0"/>
                <a:ea typeface="Aptos" panose="020B0004020202020204" pitchFamily="34" charset="0"/>
              </a:rPr>
              <a:t>and uplifting impact </a:t>
            </a:r>
            <a:r>
              <a:rPr lang="en-AU" sz="1600">
                <a:effectLst/>
                <a:latin typeface="Arial" panose="020B0604020202020204" pitchFamily="34" charset="0"/>
                <a:ea typeface="Aptos" panose="020B0004020202020204" pitchFamily="34" charset="0"/>
              </a:rPr>
              <a:t>on the community.</a:t>
            </a:r>
            <a:br>
              <a:rPr lang="en-AU" sz="1600">
                <a:effectLst/>
                <a:latin typeface="Arial" panose="020B0604020202020204" pitchFamily="34" charset="0"/>
                <a:ea typeface="Aptos" panose="020B0004020202020204" pitchFamily="34" charset="0"/>
              </a:rPr>
            </a:br>
            <a:endParaRPr lang="en-AU" sz="1600">
              <a:effectLst/>
              <a:latin typeface="Arial" panose="020B0604020202020204" pitchFamily="34" charset="0"/>
              <a:ea typeface="Aptos" panose="020B0004020202020204" pitchFamily="34" charset="0"/>
            </a:endParaRPr>
          </a:p>
          <a:p>
            <a:pPr marL="0" lvl="0" indent="0">
              <a:lnSpc>
                <a:spcPct val="150000"/>
              </a:lnSpc>
              <a:spcBef>
                <a:spcPts val="1200"/>
              </a:spcBef>
              <a:spcAft>
                <a:spcPts val="600"/>
              </a:spcAft>
              <a:buFont typeface="+mj-lt"/>
              <a:buNone/>
              <a:tabLst>
                <a:tab pos="457200" algn="l"/>
              </a:tabLst>
            </a:pPr>
            <a:r>
              <a:rPr lang="en-AU" sz="1600">
                <a:effectLst/>
                <a:latin typeface="Arial" panose="020B0604020202020204" pitchFamily="34" charset="0"/>
                <a:ea typeface="Aptos" panose="020B0004020202020204" pitchFamily="34" charset="0"/>
              </a:rPr>
              <a:t>Add </a:t>
            </a:r>
            <a:r>
              <a:rPr lang="en-AU" sz="1600" b="1">
                <a:effectLst/>
                <a:latin typeface="Arial" panose="020B0604020202020204" pitchFamily="34" charset="0"/>
                <a:ea typeface="Aptos" panose="020B0004020202020204" pitchFamily="34" charset="0"/>
              </a:rPr>
              <a:t>key words</a:t>
            </a:r>
            <a:r>
              <a:rPr lang="en-AU" sz="1600">
                <a:effectLst/>
                <a:latin typeface="Arial" panose="020B0604020202020204" pitchFamily="34" charset="0"/>
                <a:ea typeface="Aptos" panose="020B0004020202020204" pitchFamily="34" charset="0"/>
              </a:rPr>
              <a:t> from the answers discussed and add them to the vocabulary list. </a:t>
            </a:r>
          </a:p>
          <a:p>
            <a:pPr>
              <a:lnSpc>
                <a:spcPct val="115000"/>
              </a:lnSpc>
              <a:spcAft>
                <a:spcPts val="800"/>
              </a:spcAft>
              <a:buNone/>
            </a:pPr>
            <a:r>
              <a:rPr lang="en-AU" sz="1800" kern="100">
                <a:effectLst/>
                <a:latin typeface="Aptos" panose="020B0004020202020204" pitchFamily="34" charset="0"/>
                <a:ea typeface="Aptos" panose="020B0004020202020204" pitchFamily="34" charset="0"/>
                <a:cs typeface="Cordia New" panose="020B0304020202020204" pitchFamily="34" charset="-34"/>
              </a:rPr>
              <a:t> </a:t>
            </a:r>
          </a:p>
          <a:p>
            <a:pPr marL="0" marR="0" lvl="0" indent="0" algn="l" defTabSz="1219170" rtl="0" eaLnBrk="1" fontAlgn="auto" latinLnBrk="0" hangingPunct="1">
              <a:lnSpc>
                <a:spcPct val="100000"/>
              </a:lnSpc>
              <a:spcBef>
                <a:spcPts val="0"/>
              </a:spcBef>
              <a:spcAft>
                <a:spcPts val="0"/>
              </a:spcAft>
              <a:buClrTx/>
              <a:buSzTx/>
              <a:buFont typeface="+mj-lt"/>
              <a:buNone/>
              <a:tabLst/>
              <a:defRPr/>
            </a:pPr>
            <a:r>
              <a:rPr lang="en-AU" sz="1600" kern="1200">
                <a:solidFill>
                  <a:schemeClr val="tx1"/>
                </a:solidFill>
                <a:effectLst/>
                <a:latin typeface="Arial" panose="020B0604020202020204" pitchFamily="34" charset="0"/>
                <a:ea typeface="+mn-ea"/>
                <a:cs typeface="Arial" panose="020B0604020202020204" pitchFamily="34" charset="0"/>
              </a:rPr>
              <a:t>Behind The News (2021) </a:t>
            </a:r>
            <a:r>
              <a:rPr lang="en-AU" sz="1600" u="sng" kern="1200">
                <a:solidFill>
                  <a:schemeClr val="tx1"/>
                </a:solidFill>
                <a:effectLst/>
                <a:latin typeface="Arial" panose="020B0604020202020204" pitchFamily="34" charset="0"/>
                <a:ea typeface="+mn-ea"/>
                <a:cs typeface="Arial" panose="020B0604020202020204" pitchFamily="34" charset="0"/>
                <a:hlinkClick r:id="rId3"/>
              </a:rPr>
              <a:t>Street Art – Behind the News</a:t>
            </a:r>
            <a:r>
              <a:rPr lang="en-AU" sz="1600" kern="1200">
                <a:solidFill>
                  <a:schemeClr val="tx1"/>
                </a:solidFill>
                <a:effectLst/>
                <a:latin typeface="Arial" panose="020B0604020202020204" pitchFamily="34" charset="0"/>
                <a:ea typeface="+mn-ea"/>
                <a:cs typeface="Arial" panose="020B0604020202020204" pitchFamily="34" charset="0"/>
              </a:rPr>
              <a:t> [</a:t>
            </a:r>
            <a:r>
              <a:rPr lang="en-AU">
                <a:hlinkClick r:id="rId4"/>
              </a:rPr>
              <a:t>https://youtu.be/pPVyCC7sbyM?t=37</a:t>
            </a:r>
            <a:r>
              <a:rPr lang="en-AU"/>
              <a:t>] </a:t>
            </a:r>
            <a:r>
              <a:rPr lang="en-AU" sz="1600" kern="1200">
                <a:solidFill>
                  <a:schemeClr val="tx1"/>
                </a:solidFill>
                <a:effectLst/>
                <a:latin typeface="Arial" panose="020B0604020202020204" pitchFamily="34" charset="0"/>
                <a:ea typeface="+mn-ea"/>
                <a:cs typeface="Arial" panose="020B0604020202020204" pitchFamily="34" charset="0"/>
              </a:rPr>
              <a:t>[video] accessed 2/10/2025.</a:t>
            </a:r>
          </a:p>
        </p:txBody>
      </p:sp>
      <p:sp>
        <p:nvSpPr>
          <p:cNvPr id="4" name="Slide Number Placeholder 3"/>
          <p:cNvSpPr>
            <a:spLocks noGrp="1"/>
          </p:cNvSpPr>
          <p:nvPr>
            <p:ph type="sldNum" sz="quarter" idx="5"/>
          </p:nvPr>
        </p:nvSpPr>
        <p:spPr/>
        <p:txBody>
          <a:bodyPr/>
          <a:lstStyle/>
          <a:p>
            <a:fld id="{B07158C4-A119-4B78-9DE8-A50001BC31DC}" type="slidenum">
              <a:rPr lang="en-AU" smtClean="0"/>
              <a:pPr/>
              <a:t>12</a:t>
            </a:fld>
            <a:endParaRPr lang="en-AU"/>
          </a:p>
        </p:txBody>
      </p:sp>
    </p:spTree>
    <p:extLst>
      <p:ext uri="{BB962C8B-B14F-4D97-AF65-F5344CB8AC3E}">
        <p14:creationId xmlns:p14="http://schemas.microsoft.com/office/powerpoint/2010/main" val="16789804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Click to reveal questions</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b="1" kern="1200">
                <a:solidFill>
                  <a:schemeClr val="tx1"/>
                </a:solidFill>
                <a:effectLst/>
                <a:latin typeface="Arial" panose="020B0604020202020204" pitchFamily="34" charset="0"/>
                <a:ea typeface="+mn-ea"/>
                <a:cs typeface="Arial" panose="020B0604020202020204" pitchFamily="34" charset="0"/>
              </a:rPr>
              <a:t>Discuss</a:t>
            </a:r>
            <a:r>
              <a:rPr lang="en-AU" sz="1600" kern="1200">
                <a:solidFill>
                  <a:schemeClr val="tx1"/>
                </a:solidFill>
                <a:effectLst/>
                <a:latin typeface="Arial" panose="020B0604020202020204" pitchFamily="34" charset="0"/>
                <a:ea typeface="+mn-ea"/>
                <a:cs typeface="Arial" panose="020B0604020202020204" pitchFamily="34" charset="0"/>
              </a:rPr>
              <a:t> answers to questions. </a:t>
            </a:r>
          </a:p>
          <a:p>
            <a:r>
              <a:rPr lang="en-AU" sz="1600" b="1" kern="1200">
                <a:solidFill>
                  <a:schemeClr val="tx1"/>
                </a:solidFill>
                <a:effectLst/>
                <a:latin typeface="Arial" panose="020B0604020202020204" pitchFamily="34" charset="0"/>
                <a:ea typeface="+mn-ea"/>
                <a:cs typeface="Arial" panose="020B0604020202020204" pitchFamily="34" charset="0"/>
              </a:rPr>
              <a:t> </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Possible answers:</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1. </a:t>
            </a:r>
            <a:r>
              <a:rPr lang="en-AU" sz="1600" b="1" kern="1200">
                <a:solidFill>
                  <a:schemeClr val="tx1"/>
                </a:solidFill>
                <a:effectLst/>
                <a:latin typeface="Arial" panose="020B0604020202020204" pitchFamily="34" charset="0"/>
                <a:ea typeface="+mn-ea"/>
                <a:cs typeface="Arial" panose="020B0604020202020204" pitchFamily="34" charset="0"/>
              </a:rPr>
              <a:t>Temporary</a:t>
            </a:r>
            <a:r>
              <a:rPr lang="en-AU" sz="1600" kern="1200">
                <a:solidFill>
                  <a:schemeClr val="tx1"/>
                </a:solidFill>
                <a:effectLst/>
                <a:latin typeface="Arial" panose="020B0604020202020204" pitchFamily="34" charset="0"/>
                <a:ea typeface="+mn-ea"/>
                <a:cs typeface="Arial" panose="020B0604020202020204" pitchFamily="34" charset="0"/>
              </a:rPr>
              <a:t> – Something that only lasts for a limited period of time. Synonyms include </a:t>
            </a:r>
            <a:r>
              <a:rPr lang="en-AU" sz="1600" b="1" kern="1200">
                <a:solidFill>
                  <a:schemeClr val="tx1"/>
                </a:solidFill>
                <a:effectLst/>
                <a:latin typeface="Arial" panose="020B0604020202020204" pitchFamily="34" charset="0"/>
                <a:ea typeface="+mn-ea"/>
                <a:cs typeface="Arial" panose="020B0604020202020204" pitchFamily="34" charset="0"/>
              </a:rPr>
              <a:t>ephemeral</a:t>
            </a:r>
            <a:r>
              <a:rPr lang="en-AU" sz="1600" kern="1200">
                <a:solidFill>
                  <a:schemeClr val="tx1"/>
                </a:solidFill>
                <a:effectLst/>
                <a:latin typeface="Arial" panose="020B0604020202020204" pitchFamily="34" charset="0"/>
                <a:ea typeface="+mn-ea"/>
                <a:cs typeface="Arial" panose="020B0604020202020204" pitchFamily="34" charset="0"/>
              </a:rPr>
              <a:t>, temporal, fleeting, short term, impermanent.</a:t>
            </a:r>
          </a:p>
          <a:p>
            <a:r>
              <a:rPr lang="en-AU" sz="1600" kern="1200">
                <a:solidFill>
                  <a:schemeClr val="tx1"/>
                </a:solidFill>
                <a:effectLst/>
                <a:latin typeface="Arial" panose="020B0604020202020204" pitchFamily="34" charset="0"/>
                <a:ea typeface="+mn-ea"/>
                <a:cs typeface="Arial" panose="020B0604020202020204" pitchFamily="34" charset="0"/>
              </a:rPr>
              <a:t>2. It can be removed, covered by other artworks, impacted by weather</a:t>
            </a:r>
          </a:p>
          <a:p>
            <a:r>
              <a:rPr lang="en-AU" sz="1600" b="1" kern="1200">
                <a:solidFill>
                  <a:schemeClr val="tx1"/>
                </a:solidFill>
                <a:effectLst/>
                <a:latin typeface="Arial" panose="020B0604020202020204" pitchFamily="34" charset="0"/>
                <a:ea typeface="+mn-ea"/>
                <a:cs typeface="Arial" panose="020B0604020202020204" pitchFamily="34" charset="0"/>
              </a:rPr>
              <a:t>3. Documented</a:t>
            </a:r>
            <a:r>
              <a:rPr lang="en-AU" sz="1600" kern="1200">
                <a:solidFill>
                  <a:schemeClr val="tx1"/>
                </a:solidFill>
                <a:effectLst/>
                <a:latin typeface="Arial" panose="020B0604020202020204" pitchFamily="34" charset="0"/>
                <a:ea typeface="+mn-ea"/>
                <a:cs typeface="Arial" panose="020B0604020202020204" pitchFamily="34" charset="0"/>
              </a:rPr>
              <a:t> through photography, video, or drawing and </a:t>
            </a:r>
            <a:r>
              <a:rPr lang="en-AU" sz="1600" b="1" kern="1200">
                <a:solidFill>
                  <a:schemeClr val="tx1"/>
                </a:solidFill>
                <a:effectLst/>
                <a:latin typeface="Arial" panose="020B0604020202020204" pitchFamily="34" charset="0"/>
                <a:ea typeface="+mn-ea"/>
                <a:cs typeface="Arial" panose="020B0604020202020204" pitchFamily="34" charset="0"/>
              </a:rPr>
              <a:t>published</a:t>
            </a:r>
            <a:r>
              <a:rPr lang="en-AU" sz="1600" kern="1200">
                <a:solidFill>
                  <a:schemeClr val="tx1"/>
                </a:solidFill>
                <a:effectLst/>
                <a:latin typeface="Arial" panose="020B0604020202020204" pitchFamily="34" charset="0"/>
                <a:ea typeface="+mn-ea"/>
                <a:cs typeface="Arial" panose="020B0604020202020204" pitchFamily="34" charset="0"/>
              </a:rPr>
              <a:t> in exhibitions, in a book, or online</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Add </a:t>
            </a:r>
            <a:r>
              <a:rPr lang="en-AU" sz="1600" b="1" kern="1200">
                <a:solidFill>
                  <a:schemeClr val="tx1"/>
                </a:solidFill>
                <a:effectLst/>
                <a:latin typeface="Arial" panose="020B0604020202020204" pitchFamily="34" charset="0"/>
                <a:ea typeface="+mn-ea"/>
                <a:cs typeface="Arial" panose="020B0604020202020204" pitchFamily="34" charset="0"/>
              </a:rPr>
              <a:t>key words</a:t>
            </a:r>
            <a:r>
              <a:rPr lang="en-AU" sz="1600" kern="1200">
                <a:solidFill>
                  <a:schemeClr val="tx1"/>
                </a:solidFill>
                <a:effectLst/>
                <a:latin typeface="Arial" panose="020B0604020202020204" pitchFamily="34" charset="0"/>
                <a:ea typeface="+mn-ea"/>
                <a:cs typeface="Arial" panose="020B0604020202020204" pitchFamily="34" charset="0"/>
              </a:rPr>
              <a:t> from the slide and discussion to the vocabulary list.</a:t>
            </a:r>
          </a:p>
        </p:txBody>
      </p:sp>
      <p:sp>
        <p:nvSpPr>
          <p:cNvPr id="4" name="Slide Number Placeholder 3"/>
          <p:cNvSpPr>
            <a:spLocks noGrp="1"/>
          </p:cNvSpPr>
          <p:nvPr>
            <p:ph type="sldNum" sz="quarter" idx="5"/>
          </p:nvPr>
        </p:nvSpPr>
        <p:spPr/>
        <p:txBody>
          <a:bodyPr/>
          <a:lstStyle/>
          <a:p>
            <a:fld id="{B07158C4-A119-4B78-9DE8-A50001BC31DC}" type="slidenum">
              <a:rPr lang="en-AU" smtClean="0"/>
              <a:pPr/>
              <a:t>13</a:t>
            </a:fld>
            <a:endParaRPr lang="en-AU"/>
          </a:p>
        </p:txBody>
      </p:sp>
    </p:spTree>
    <p:extLst>
      <p:ext uri="{BB962C8B-B14F-4D97-AF65-F5344CB8AC3E}">
        <p14:creationId xmlns:p14="http://schemas.microsoft.com/office/powerpoint/2010/main" val="1740302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ABC9C-005B-0783-7574-5C89943110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B57620-EE04-86D9-738C-8E6AD83729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602E26-33B1-4430-77E3-2CDD49494514}"/>
              </a:ext>
            </a:extLst>
          </p:cNvPr>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Click to reveal points.</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b="1" kern="1200">
                <a:solidFill>
                  <a:schemeClr val="tx1"/>
                </a:solidFill>
                <a:effectLst/>
                <a:latin typeface="Arial" panose="020B0604020202020204" pitchFamily="34" charset="0"/>
                <a:ea typeface="+mn-ea"/>
                <a:cs typeface="Arial" panose="020B0604020202020204" pitchFamily="34" charset="0"/>
              </a:rPr>
              <a:t>Discuss</a:t>
            </a:r>
            <a:r>
              <a:rPr lang="en-AU" sz="1600" kern="1200">
                <a:solidFill>
                  <a:schemeClr val="tx1"/>
                </a:solidFill>
                <a:effectLst/>
                <a:latin typeface="Arial" panose="020B0604020202020204" pitchFamily="34" charset="0"/>
                <a:ea typeface="+mn-ea"/>
                <a:cs typeface="Arial" panose="020B0604020202020204" pitchFamily="34" charset="0"/>
              </a:rPr>
              <a:t> points on slide, use relevant examples and check for student understanding.</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Add key words from the slide and discussion to the vocabulary list.</a:t>
            </a:r>
            <a:endParaRPr lang="en-AU"/>
          </a:p>
        </p:txBody>
      </p:sp>
      <p:sp>
        <p:nvSpPr>
          <p:cNvPr id="4" name="Slide Number Placeholder 3">
            <a:extLst>
              <a:ext uri="{FF2B5EF4-FFF2-40B4-BE49-F238E27FC236}">
                <a16:creationId xmlns:a16="http://schemas.microsoft.com/office/drawing/2014/main" id="{ADDD1CE3-B6E6-1C4C-294C-CBEDB8DF105C}"/>
              </a:ext>
            </a:extLst>
          </p:cNvPr>
          <p:cNvSpPr>
            <a:spLocks noGrp="1"/>
          </p:cNvSpPr>
          <p:nvPr>
            <p:ph type="sldNum" sz="quarter" idx="5"/>
          </p:nvPr>
        </p:nvSpPr>
        <p:spPr/>
        <p:txBody>
          <a:bodyPr/>
          <a:lstStyle/>
          <a:p>
            <a:fld id="{B07158C4-A119-4B78-9DE8-A50001BC31DC}" type="slidenum">
              <a:rPr lang="en-AU" smtClean="0"/>
              <a:pPr/>
              <a:t>14</a:t>
            </a:fld>
            <a:endParaRPr lang="en-AU"/>
          </a:p>
        </p:txBody>
      </p:sp>
    </p:spTree>
    <p:extLst>
      <p:ext uri="{BB962C8B-B14F-4D97-AF65-F5344CB8AC3E}">
        <p14:creationId xmlns:p14="http://schemas.microsoft.com/office/powerpoint/2010/main" val="34106616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Review:</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What 3 things does an art making practice involve?</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Answer: </a:t>
            </a:r>
            <a:r>
              <a:rPr lang="en-AU" sz="1600" kern="1200">
                <a:solidFill>
                  <a:schemeClr val="tx1"/>
                </a:solidFill>
                <a:effectLst/>
                <a:latin typeface="Arial" panose="020B0604020202020204" pitchFamily="34" charset="0"/>
                <a:ea typeface="+mn-ea"/>
                <a:cs typeface="Arial" panose="020B0604020202020204" pitchFamily="34" charset="0"/>
              </a:rPr>
              <a:t>intentions, choices and actions</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Click to reveal the icon after students have answered the question</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b="1" kern="1200">
                <a:solidFill>
                  <a:schemeClr val="tx1"/>
                </a:solidFill>
                <a:effectLst/>
                <a:latin typeface="Arial" panose="020B0604020202020204" pitchFamily="34" charset="0"/>
                <a:ea typeface="+mn-ea"/>
                <a:cs typeface="Arial" panose="020B0604020202020204" pitchFamily="34" charset="0"/>
              </a:rPr>
              <a:t>Ask:</a:t>
            </a:r>
            <a:r>
              <a:rPr lang="en-AU" sz="1600" kern="1200">
                <a:solidFill>
                  <a:schemeClr val="tx1"/>
                </a:solidFill>
                <a:effectLst/>
                <a:latin typeface="Arial" panose="020B0604020202020204" pitchFamily="34" charset="0"/>
                <a:ea typeface="+mn-ea"/>
                <a:cs typeface="Arial" panose="020B0604020202020204" pitchFamily="34" charset="0"/>
              </a:rPr>
              <a:t> </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What are some examples of street artists’ intentions, choices and actions?</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b="1" kern="1200">
                <a:solidFill>
                  <a:schemeClr val="tx1"/>
                </a:solidFill>
                <a:effectLst/>
                <a:latin typeface="Arial" panose="020B0604020202020204" pitchFamily="34" charset="0"/>
                <a:ea typeface="+mn-ea"/>
                <a:cs typeface="Arial" panose="020B0604020202020204" pitchFamily="34" charset="0"/>
              </a:rPr>
              <a:t>Possible answers include:</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Intentions – to communicate an idea, represent the community, create visual interest in a public space</a:t>
            </a:r>
          </a:p>
          <a:p>
            <a:r>
              <a:rPr lang="en-AU" sz="1600" kern="1200">
                <a:solidFill>
                  <a:schemeClr val="tx1"/>
                </a:solidFill>
                <a:effectLst/>
                <a:latin typeface="Arial" panose="020B0604020202020204" pitchFamily="34" charset="0"/>
                <a:ea typeface="+mn-ea"/>
                <a:cs typeface="Arial" panose="020B0604020202020204" pitchFamily="34" charset="0"/>
              </a:rPr>
              <a:t>Choices and actions – select a public space to display the artwork, choose the scale, subject matter and symbols to represent their ideas, spray paint, hand paint or draw, they might collaborate with the community to develop the idea and/or make the artwork. </a:t>
            </a:r>
          </a:p>
        </p:txBody>
      </p:sp>
      <p:sp>
        <p:nvSpPr>
          <p:cNvPr id="4" name="Slide Number Placeholder 3"/>
          <p:cNvSpPr>
            <a:spLocks noGrp="1"/>
          </p:cNvSpPr>
          <p:nvPr>
            <p:ph type="sldNum" sz="quarter" idx="5"/>
          </p:nvPr>
        </p:nvSpPr>
        <p:spPr/>
        <p:txBody>
          <a:bodyPr/>
          <a:lstStyle/>
          <a:p>
            <a:fld id="{B07158C4-A119-4B78-9DE8-A50001BC31DC}" type="slidenum">
              <a:rPr lang="en-AU" smtClean="0"/>
              <a:pPr/>
              <a:t>15</a:t>
            </a:fld>
            <a:endParaRPr lang="en-AU"/>
          </a:p>
        </p:txBody>
      </p:sp>
    </p:spTree>
    <p:extLst>
      <p:ext uri="{BB962C8B-B14F-4D97-AF65-F5344CB8AC3E}">
        <p14:creationId xmlns:p14="http://schemas.microsoft.com/office/powerpoint/2010/main" val="2871798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AU" sz="1600" b="1" kern="100">
                <a:effectLst/>
                <a:latin typeface="Aptos" panose="020B0004020202020204" pitchFamily="34" charset="0"/>
                <a:ea typeface="Aptos" panose="020B0004020202020204" pitchFamily="34" charset="0"/>
                <a:cs typeface="Cordia New" panose="020B0304020202020204" pitchFamily="34" charset="-34"/>
              </a:rPr>
              <a:t>Explain</a:t>
            </a:r>
            <a:r>
              <a:rPr lang="en-AU" sz="1600" kern="100">
                <a:effectLst/>
                <a:latin typeface="Aptos" panose="020B0004020202020204" pitchFamily="34" charset="0"/>
                <a:ea typeface="Aptos" panose="020B0004020202020204" pitchFamily="34" charset="0"/>
                <a:cs typeface="Cordia New" panose="020B0304020202020204" pitchFamily="34" charset="-34"/>
              </a:rPr>
              <a:t> how this note making activity will work:</a:t>
            </a:r>
          </a:p>
          <a:p>
            <a:pPr marL="342900" lvl="0" indent="-342900">
              <a:lnSpc>
                <a:spcPct val="115000"/>
              </a:lnSpc>
              <a:buFont typeface="+mj-lt"/>
              <a:buAutoNum type="arabicPeriod"/>
            </a:pPr>
            <a:r>
              <a:rPr lang="en-AU" sz="1600" kern="100">
                <a:effectLst/>
                <a:latin typeface="Aptos" panose="020B0004020202020204" pitchFamily="34" charset="0"/>
                <a:ea typeface="Aptos" panose="020B0004020202020204" pitchFamily="34" charset="0"/>
                <a:cs typeface="Cordia New" panose="020B0304020202020204" pitchFamily="34" charset="-34"/>
              </a:rPr>
              <a:t>Students watch the clips provided and ‘catch’ one interesting key idea from each clip. </a:t>
            </a:r>
          </a:p>
          <a:p>
            <a:pPr marL="342900" lvl="0" indent="-342900">
              <a:lnSpc>
                <a:spcPct val="115000"/>
              </a:lnSpc>
              <a:buFont typeface="+mj-lt"/>
              <a:buAutoNum type="arabicPeriod"/>
            </a:pPr>
            <a:r>
              <a:rPr lang="en-AU" sz="1600" kern="100">
                <a:effectLst/>
                <a:latin typeface="Aptos" panose="020B0004020202020204" pitchFamily="34" charset="0"/>
                <a:ea typeface="Aptos" panose="020B0004020202020204" pitchFamily="34" charset="0"/>
                <a:cs typeface="Cordia New" panose="020B0304020202020204" pitchFamily="34" charset="-34"/>
              </a:rPr>
              <a:t>They will record the idea on a piece of paper, sticky note or a collaborative digital document so it can be sorted and ‘filed’ in the next activity. </a:t>
            </a:r>
          </a:p>
          <a:p>
            <a:pPr marL="342900" lvl="0" indent="-342900">
              <a:lnSpc>
                <a:spcPct val="115000"/>
              </a:lnSpc>
              <a:spcAft>
                <a:spcPts val="800"/>
              </a:spcAft>
              <a:buFont typeface="+mj-lt"/>
              <a:buAutoNum type="arabicPeriod"/>
            </a:pPr>
            <a:r>
              <a:rPr lang="en-AU" sz="1600" kern="100">
                <a:effectLst/>
                <a:latin typeface="Aptos" panose="020B0004020202020204" pitchFamily="34" charset="0"/>
                <a:ea typeface="Aptos" panose="020B0004020202020204" pitchFamily="34" charset="0"/>
                <a:cs typeface="Cordia New" panose="020B0304020202020204" pitchFamily="34" charset="-34"/>
              </a:rPr>
              <a:t>At the end of each clip ask students to share the ideas they captured with the class, challenge them to find different and new ideas from the next clip.</a:t>
            </a:r>
          </a:p>
          <a:p>
            <a:pPr>
              <a:buNone/>
            </a:pPr>
            <a:r>
              <a:rPr lang="en-AU" sz="1600">
                <a:effectLst/>
                <a:latin typeface="Aptos" panose="020B0004020202020204" pitchFamily="34" charset="0"/>
                <a:ea typeface="Aptos" panose="020B0004020202020204" pitchFamily="34" charset="0"/>
                <a:cs typeface="Cordia New" panose="020B0304020202020204" pitchFamily="34" charset="-34"/>
              </a:rPr>
              <a:t>Teacher to record key terms from the clips for students to add to their vocabulary list.</a:t>
            </a: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16</a:t>
            </a:fld>
            <a:endParaRPr lang="en-AU"/>
          </a:p>
        </p:txBody>
      </p:sp>
    </p:spTree>
    <p:extLst>
      <p:ext uri="{BB962C8B-B14F-4D97-AF65-F5344CB8AC3E}">
        <p14:creationId xmlns:p14="http://schemas.microsoft.com/office/powerpoint/2010/main" val="11129374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buNone/>
            </a:pPr>
            <a:r>
              <a:rPr lang="en-AU" sz="1600">
                <a:effectLst/>
                <a:latin typeface="Arial" panose="020B0604020202020204" pitchFamily="34" charset="0"/>
                <a:ea typeface="Aptos" panose="020B0004020202020204" pitchFamily="34" charset="0"/>
              </a:rPr>
              <a:t>In small groups, students:</a:t>
            </a:r>
          </a:p>
          <a:p>
            <a:pPr>
              <a:lnSpc>
                <a:spcPct val="150000"/>
              </a:lnSpc>
              <a:spcBef>
                <a:spcPts val="1200"/>
              </a:spcBef>
              <a:spcAft>
                <a:spcPts val="600"/>
              </a:spcAft>
              <a:buNone/>
            </a:pPr>
            <a:endParaRPr lang="en-AU" sz="1600">
              <a:effectLst/>
              <a:latin typeface="Arial" panose="020B0604020202020204" pitchFamily="34" charset="0"/>
              <a:ea typeface="Aptos" panose="020B0004020202020204" pitchFamily="34" charset="0"/>
            </a:endParaRPr>
          </a:p>
          <a:p>
            <a:pPr marL="342900" lvl="0" indent="-342900">
              <a:lnSpc>
                <a:spcPct val="150000"/>
              </a:lnSpc>
              <a:spcBef>
                <a:spcPts val="1200"/>
              </a:spcBef>
              <a:spcAft>
                <a:spcPts val="600"/>
              </a:spcAft>
              <a:buFont typeface="+mj-lt"/>
              <a:buAutoNum type="arabicPeriod"/>
            </a:pPr>
            <a:r>
              <a:rPr lang="en-AU" sz="1600" b="1">
                <a:effectLst/>
                <a:latin typeface="Arial" panose="020B0604020202020204" pitchFamily="34" charset="0"/>
                <a:ea typeface="Aptos" panose="020B0004020202020204" pitchFamily="34" charset="0"/>
              </a:rPr>
              <a:t>Collate</a:t>
            </a:r>
            <a:r>
              <a:rPr lang="en-AU" sz="1600">
                <a:effectLst/>
                <a:latin typeface="Arial" panose="020B0604020202020204" pitchFamily="34" charset="0"/>
                <a:ea typeface="Aptos" panose="020B0004020202020204" pitchFamily="34" charset="0"/>
              </a:rPr>
              <a:t> their recorded key ideas.</a:t>
            </a:r>
          </a:p>
          <a:p>
            <a:pPr marL="342900" lvl="0" indent="-342900">
              <a:lnSpc>
                <a:spcPct val="150000"/>
              </a:lnSpc>
              <a:spcBef>
                <a:spcPts val="1200"/>
              </a:spcBef>
              <a:spcAft>
                <a:spcPts val="600"/>
              </a:spcAft>
              <a:buFont typeface="+mj-lt"/>
              <a:buAutoNum type="arabicPeriod"/>
            </a:pPr>
            <a:r>
              <a:rPr lang="en-AU" sz="1600" b="1">
                <a:effectLst/>
                <a:latin typeface="Arial" panose="020B0604020202020204" pitchFamily="34" charset="0"/>
                <a:ea typeface="Aptos" panose="020B0004020202020204" pitchFamily="34" charset="0"/>
              </a:rPr>
              <a:t>Collaboratively decide</a:t>
            </a:r>
            <a:r>
              <a:rPr lang="en-AU" sz="1600">
                <a:effectLst/>
                <a:latin typeface="Arial" panose="020B0604020202020204" pitchFamily="34" charset="0"/>
                <a:ea typeface="Aptos" panose="020B0004020202020204" pitchFamily="34" charset="0"/>
              </a:rPr>
              <a:t> where to ‘file’ each point under the most relevant heading – intentions, choices, actions or impact on audience. </a:t>
            </a:r>
          </a:p>
          <a:p>
            <a:pPr marL="342900" lvl="0" indent="-342900">
              <a:lnSpc>
                <a:spcPct val="150000"/>
              </a:lnSpc>
              <a:spcBef>
                <a:spcPts val="1200"/>
              </a:spcBef>
              <a:spcAft>
                <a:spcPts val="600"/>
              </a:spcAft>
              <a:buFont typeface="+mj-lt"/>
              <a:buAutoNum type="arabicPeriod"/>
            </a:pPr>
            <a:r>
              <a:rPr lang="en-AU" sz="1600">
                <a:effectLst/>
                <a:latin typeface="Arial" panose="020B0604020202020204" pitchFamily="34" charset="0"/>
                <a:ea typeface="Aptos" panose="020B0004020202020204" pitchFamily="34" charset="0"/>
              </a:rPr>
              <a:t>Divide into pairs and </a:t>
            </a:r>
            <a:r>
              <a:rPr lang="en-AU" sz="1600" b="1">
                <a:effectLst/>
                <a:latin typeface="Arial" panose="020B0604020202020204" pitchFamily="34" charset="0"/>
                <a:ea typeface="Aptos" panose="020B0004020202020204" pitchFamily="34" charset="0"/>
              </a:rPr>
              <a:t>summarise </a:t>
            </a:r>
            <a:r>
              <a:rPr lang="en-AU" sz="1600">
                <a:effectLst/>
                <a:latin typeface="Arial" panose="020B0604020202020204" pitchFamily="34" charset="0"/>
                <a:ea typeface="Aptos" panose="020B0004020202020204" pitchFamily="34" charset="0"/>
              </a:rPr>
              <a:t>the points under each heading into sentences.</a:t>
            </a:r>
          </a:p>
          <a:p>
            <a:pPr marL="0" lvl="0" indent="0">
              <a:lnSpc>
                <a:spcPct val="150000"/>
              </a:lnSpc>
              <a:spcBef>
                <a:spcPts val="1200"/>
              </a:spcBef>
              <a:spcAft>
                <a:spcPts val="600"/>
              </a:spcAft>
              <a:buFont typeface="+mj-lt"/>
              <a:buNone/>
            </a:pPr>
            <a:endParaRPr lang="en-AU" sz="1600">
              <a:effectLst/>
              <a:latin typeface="Arial" panose="020B0604020202020204" pitchFamily="34" charset="0"/>
              <a:ea typeface="Aptos" panose="020B0004020202020204" pitchFamily="34" charset="0"/>
            </a:endParaRPr>
          </a:p>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Discuss</a:t>
            </a:r>
            <a:r>
              <a:rPr lang="en-AU" sz="1600">
                <a:effectLst/>
                <a:latin typeface="Arial" panose="020B0604020202020204" pitchFamily="34" charset="0"/>
                <a:ea typeface="Aptos" panose="020B0004020202020204" pitchFamily="34" charset="0"/>
              </a:rPr>
              <a:t> some of the ideas they have included under each heading</a:t>
            </a:r>
          </a:p>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Record</a:t>
            </a:r>
            <a:r>
              <a:rPr lang="en-AU" sz="1600">
                <a:effectLst/>
                <a:latin typeface="Arial" panose="020B0604020202020204" pitchFamily="34" charset="0"/>
                <a:ea typeface="Aptos" panose="020B0004020202020204" pitchFamily="34" charset="0"/>
              </a:rPr>
              <a:t> points in a place all students can access such as the board or a in a shared document on digital classroom platform.</a:t>
            </a:r>
          </a:p>
          <a:p>
            <a:pPr>
              <a:lnSpc>
                <a:spcPct val="115000"/>
              </a:lnSpc>
              <a:spcAft>
                <a:spcPts val="800"/>
              </a:spcAft>
              <a:buNone/>
            </a:pPr>
            <a:r>
              <a:rPr lang="en-AU" sz="1800" kern="100">
                <a:effectLst/>
                <a:latin typeface="Aptos" panose="020B0004020202020204" pitchFamily="34" charset="0"/>
                <a:ea typeface="Aptos" panose="020B0004020202020204" pitchFamily="34" charset="0"/>
                <a:cs typeface="Cordia New" panose="020B0304020202020204" pitchFamily="34" charset="-34"/>
              </a:rPr>
              <a:t> </a:t>
            </a:r>
          </a:p>
        </p:txBody>
      </p:sp>
      <p:sp>
        <p:nvSpPr>
          <p:cNvPr id="4" name="Slide Number Placeholder 3"/>
          <p:cNvSpPr>
            <a:spLocks noGrp="1"/>
          </p:cNvSpPr>
          <p:nvPr>
            <p:ph type="sldNum" sz="quarter" idx="5"/>
          </p:nvPr>
        </p:nvSpPr>
        <p:spPr/>
        <p:txBody>
          <a:bodyPr/>
          <a:lstStyle/>
          <a:p>
            <a:fld id="{B07158C4-A119-4B78-9DE8-A50001BC31DC}" type="slidenum">
              <a:rPr lang="en-AU" smtClean="0"/>
              <a:pPr/>
              <a:t>17</a:t>
            </a:fld>
            <a:endParaRPr lang="en-AU"/>
          </a:p>
        </p:txBody>
      </p:sp>
    </p:spTree>
    <p:extLst>
      <p:ext uri="{BB962C8B-B14F-4D97-AF65-F5344CB8AC3E}">
        <p14:creationId xmlns:p14="http://schemas.microsoft.com/office/powerpoint/2010/main" val="2037225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t>This vocabulary is not exhaustive; it can be adapted to meet the needs of students.</a:t>
            </a:r>
          </a:p>
        </p:txBody>
      </p:sp>
      <p:sp>
        <p:nvSpPr>
          <p:cNvPr id="4" name="Slide Number Placeholder 3"/>
          <p:cNvSpPr>
            <a:spLocks noGrp="1"/>
          </p:cNvSpPr>
          <p:nvPr>
            <p:ph type="sldNum" sz="quarter" idx="5"/>
          </p:nvPr>
        </p:nvSpPr>
        <p:spPr/>
        <p:txBody>
          <a:bodyPr/>
          <a:lstStyle/>
          <a:p>
            <a:fld id="{B07158C4-A119-4B78-9DE8-A50001BC31DC}" type="slidenum">
              <a:rPr lang="en-AU" smtClean="0"/>
              <a:pPr/>
              <a:t>18</a:t>
            </a:fld>
            <a:endParaRPr lang="en-AU"/>
          </a:p>
        </p:txBody>
      </p:sp>
    </p:spTree>
    <p:extLst>
      <p:ext uri="{BB962C8B-B14F-4D97-AF65-F5344CB8AC3E}">
        <p14:creationId xmlns:p14="http://schemas.microsoft.com/office/powerpoint/2010/main" val="4677591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Model</a:t>
            </a:r>
            <a:r>
              <a:rPr lang="en-AU" sz="1600" kern="1200">
                <a:solidFill>
                  <a:schemeClr val="tx1"/>
                </a:solidFill>
                <a:effectLst/>
                <a:latin typeface="Arial" panose="020B0604020202020204" pitchFamily="34" charset="0"/>
                <a:ea typeface="+mn-ea"/>
                <a:cs typeface="Arial" panose="020B0604020202020204" pitchFamily="34" charset="0"/>
              </a:rPr>
              <a:t> for the class how to use a scaffold to bring key ideas and terms from the vocabulary list together to create an answer to the question.</a:t>
            </a:r>
          </a:p>
          <a:p>
            <a:r>
              <a:rPr lang="en-AU" sz="1600" b="1" kern="1200">
                <a:solidFill>
                  <a:schemeClr val="tx1"/>
                </a:solidFill>
                <a:effectLst/>
                <a:latin typeface="Arial" panose="020B0604020202020204" pitchFamily="34" charset="0"/>
                <a:ea typeface="+mn-ea"/>
                <a:cs typeface="Arial" panose="020B0604020202020204" pitchFamily="34" charset="0"/>
              </a:rPr>
              <a:t>Review</a:t>
            </a:r>
            <a:r>
              <a:rPr lang="en-AU" sz="1600" kern="1200">
                <a:solidFill>
                  <a:schemeClr val="tx1"/>
                </a:solidFill>
                <a:effectLst/>
                <a:latin typeface="Arial" panose="020B0604020202020204" pitchFamily="34" charset="0"/>
                <a:ea typeface="+mn-ea"/>
                <a:cs typeface="Arial" panose="020B0604020202020204" pitchFamily="34" charset="0"/>
              </a:rPr>
              <a:t> the modelled answer and underline the key ideas.</a:t>
            </a:r>
          </a:p>
        </p:txBody>
      </p:sp>
      <p:sp>
        <p:nvSpPr>
          <p:cNvPr id="4" name="Slide Number Placeholder 3"/>
          <p:cNvSpPr>
            <a:spLocks noGrp="1"/>
          </p:cNvSpPr>
          <p:nvPr>
            <p:ph type="sldNum" sz="quarter" idx="5"/>
          </p:nvPr>
        </p:nvSpPr>
        <p:spPr/>
        <p:txBody>
          <a:bodyPr/>
          <a:lstStyle/>
          <a:p>
            <a:fld id="{B07158C4-A119-4B78-9DE8-A50001BC31DC}" type="slidenum">
              <a:rPr lang="en-AU" smtClean="0"/>
              <a:pPr/>
              <a:t>19</a:t>
            </a:fld>
            <a:endParaRPr lang="en-AU"/>
          </a:p>
        </p:txBody>
      </p:sp>
    </p:spTree>
    <p:extLst>
      <p:ext uri="{BB962C8B-B14F-4D97-AF65-F5344CB8AC3E}">
        <p14:creationId xmlns:p14="http://schemas.microsoft.com/office/powerpoint/2010/main" val="34990582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Model</a:t>
            </a:r>
            <a:r>
              <a:rPr lang="en-AU" sz="1600" kern="1200">
                <a:solidFill>
                  <a:schemeClr val="tx1"/>
                </a:solidFill>
                <a:effectLst/>
                <a:latin typeface="Arial" panose="020B0604020202020204" pitchFamily="34" charset="0"/>
                <a:ea typeface="+mn-ea"/>
                <a:cs typeface="Arial" panose="020B0604020202020204" pitchFamily="34" charset="0"/>
              </a:rPr>
              <a:t> for the class how to use a scaffold to bring key ideas and terms from the vocabulary list together to create an answer to the question.</a:t>
            </a:r>
          </a:p>
          <a:p>
            <a:r>
              <a:rPr lang="en-AU" sz="1600" b="1" kern="1200">
                <a:solidFill>
                  <a:schemeClr val="tx1"/>
                </a:solidFill>
                <a:effectLst/>
                <a:latin typeface="Arial" panose="020B0604020202020204" pitchFamily="34" charset="0"/>
                <a:ea typeface="+mn-ea"/>
                <a:cs typeface="Arial" panose="020B0604020202020204" pitchFamily="34" charset="0"/>
              </a:rPr>
              <a:t>Review</a:t>
            </a:r>
            <a:r>
              <a:rPr lang="en-AU" sz="1600" kern="1200">
                <a:solidFill>
                  <a:schemeClr val="tx1"/>
                </a:solidFill>
                <a:effectLst/>
                <a:latin typeface="Arial" panose="020B0604020202020204" pitchFamily="34" charset="0"/>
                <a:ea typeface="+mn-ea"/>
                <a:cs typeface="Arial" panose="020B0604020202020204" pitchFamily="34" charset="0"/>
              </a:rPr>
              <a:t> the modelled answer and underline the key ideas.</a:t>
            </a:r>
          </a:p>
          <a:p>
            <a:pPr marL="0" indent="0">
              <a:buFont typeface="Arial" panose="020B0604020202020204" pitchFamily="34" charset="0"/>
              <a:buNone/>
            </a:pP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20</a:t>
            </a:fld>
            <a:endParaRPr lang="en-AU"/>
          </a:p>
        </p:txBody>
      </p:sp>
    </p:spTree>
    <p:extLst>
      <p:ext uri="{BB962C8B-B14F-4D97-AF65-F5344CB8AC3E}">
        <p14:creationId xmlns:p14="http://schemas.microsoft.com/office/powerpoint/2010/main" val="15332585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Students use the same scaffold and complete the modelled process to answer the new question. </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Students underline the key ideas in their answer. </a:t>
            </a:r>
            <a:r>
              <a:rPr lang="en-AU" sz="1600" b="1" kern="1200">
                <a:solidFill>
                  <a:schemeClr val="tx1"/>
                </a:solidFill>
                <a:effectLst/>
                <a:latin typeface="Arial" panose="020B0604020202020204" pitchFamily="34" charset="0"/>
                <a:ea typeface="+mn-ea"/>
                <a:cs typeface="Arial" panose="020B0604020202020204" pitchFamily="34" charset="0"/>
              </a:rPr>
              <a:t>Check for understanding</a:t>
            </a:r>
            <a:r>
              <a:rPr lang="en-AU" sz="1600" kern="1200">
                <a:solidFill>
                  <a:schemeClr val="tx1"/>
                </a:solidFill>
                <a:effectLst/>
                <a:latin typeface="Arial" panose="020B0604020202020204" pitchFamily="34" charset="0"/>
                <a:ea typeface="+mn-ea"/>
                <a:cs typeface="Arial" panose="020B0604020202020204" pitchFamily="34" charset="0"/>
              </a:rPr>
              <a:t> by reviewing student answers as you move around the room.</a:t>
            </a:r>
          </a:p>
        </p:txBody>
      </p:sp>
      <p:sp>
        <p:nvSpPr>
          <p:cNvPr id="4" name="Slide Number Placeholder 3"/>
          <p:cNvSpPr>
            <a:spLocks noGrp="1"/>
          </p:cNvSpPr>
          <p:nvPr>
            <p:ph type="sldNum" sz="quarter" idx="5"/>
          </p:nvPr>
        </p:nvSpPr>
        <p:spPr/>
        <p:txBody>
          <a:bodyPr/>
          <a:lstStyle/>
          <a:p>
            <a:fld id="{B07158C4-A119-4B78-9DE8-A50001BC31DC}" type="slidenum">
              <a:rPr lang="en-AU" smtClean="0"/>
              <a:pPr/>
              <a:t>21</a:t>
            </a:fld>
            <a:endParaRPr lang="en-AU"/>
          </a:p>
        </p:txBody>
      </p:sp>
    </p:spTree>
    <p:extLst>
      <p:ext uri="{BB962C8B-B14F-4D97-AF65-F5344CB8AC3E}">
        <p14:creationId xmlns:p14="http://schemas.microsoft.com/office/powerpoint/2010/main" val="30627375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F033D-DA2C-019D-0EC9-F6D262E15D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916621-907A-2309-18A8-6CD7FA413F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DBCD3B-43B7-9ADC-D3B6-303ADC09D9DF}"/>
              </a:ext>
            </a:extLst>
          </p:cNvPr>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Students use the same scaffold and complete the modelled process to answer the new question. </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Students underline the key ideas in their answer. </a:t>
            </a:r>
            <a:r>
              <a:rPr lang="en-AU" sz="1600" b="1" kern="1200">
                <a:solidFill>
                  <a:schemeClr val="tx1"/>
                </a:solidFill>
                <a:effectLst/>
                <a:latin typeface="Arial" panose="020B0604020202020204" pitchFamily="34" charset="0"/>
                <a:ea typeface="+mn-ea"/>
                <a:cs typeface="Arial" panose="020B0604020202020204" pitchFamily="34" charset="0"/>
              </a:rPr>
              <a:t>Check for understanding</a:t>
            </a:r>
            <a:r>
              <a:rPr lang="en-AU" sz="1600" kern="1200">
                <a:solidFill>
                  <a:schemeClr val="tx1"/>
                </a:solidFill>
                <a:effectLst/>
                <a:latin typeface="Arial" panose="020B0604020202020204" pitchFamily="34" charset="0"/>
                <a:ea typeface="+mn-ea"/>
                <a:cs typeface="Arial" panose="020B0604020202020204" pitchFamily="34" charset="0"/>
              </a:rPr>
              <a:t> by reviewing student answers as you move around the room.</a:t>
            </a:r>
          </a:p>
        </p:txBody>
      </p:sp>
      <p:sp>
        <p:nvSpPr>
          <p:cNvPr id="4" name="Slide Number Placeholder 3">
            <a:extLst>
              <a:ext uri="{FF2B5EF4-FFF2-40B4-BE49-F238E27FC236}">
                <a16:creationId xmlns:a16="http://schemas.microsoft.com/office/drawing/2014/main" id="{3193448A-1ADD-8057-7EB4-904CC55D5385}"/>
              </a:ext>
            </a:extLst>
          </p:cNvPr>
          <p:cNvSpPr>
            <a:spLocks noGrp="1"/>
          </p:cNvSpPr>
          <p:nvPr>
            <p:ph type="sldNum" sz="quarter" idx="5"/>
          </p:nvPr>
        </p:nvSpPr>
        <p:spPr/>
        <p:txBody>
          <a:bodyPr/>
          <a:lstStyle/>
          <a:p>
            <a:fld id="{B07158C4-A119-4B78-9DE8-A50001BC31DC}" type="slidenum">
              <a:rPr lang="en-AU" smtClean="0"/>
              <a:pPr/>
              <a:t>22</a:t>
            </a:fld>
            <a:endParaRPr lang="en-AU"/>
          </a:p>
        </p:txBody>
      </p:sp>
    </p:spTree>
    <p:extLst>
      <p:ext uri="{BB962C8B-B14F-4D97-AF65-F5344CB8AC3E}">
        <p14:creationId xmlns:p14="http://schemas.microsoft.com/office/powerpoint/2010/main" val="36937924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91A0E-4957-D57B-03AC-BC08A42CF0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B5415F-F149-E67A-B482-D7E502E90B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D50DFD-B4BC-9ABF-C9CD-2CD0A5966FB9}"/>
              </a:ext>
            </a:extLst>
          </p:cNvPr>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Click to reveal questions. </a:t>
            </a:r>
            <a:r>
              <a:rPr lang="en-AU" sz="1600" b="1" kern="1200">
                <a:solidFill>
                  <a:schemeClr val="tx1"/>
                </a:solidFill>
                <a:effectLst/>
                <a:latin typeface="Arial" panose="020B0604020202020204" pitchFamily="34" charset="0"/>
                <a:ea typeface="+mn-ea"/>
                <a:cs typeface="Arial" panose="020B0604020202020204" pitchFamily="34" charset="0"/>
              </a:rPr>
              <a:t>Teacher note: </a:t>
            </a:r>
            <a:r>
              <a:rPr lang="en-AU" sz="1600" kern="1200">
                <a:solidFill>
                  <a:schemeClr val="tx1"/>
                </a:solidFill>
                <a:effectLst/>
                <a:latin typeface="Arial" panose="020B0604020202020204" pitchFamily="34" charset="0"/>
                <a:ea typeface="+mn-ea"/>
                <a:cs typeface="Arial" panose="020B0604020202020204" pitchFamily="34" charset="0"/>
              </a:rPr>
              <a:t>the questions and answers can be changed based on class discovery/discussion in previous activities</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Students </a:t>
            </a:r>
            <a:r>
              <a:rPr lang="en-AU" sz="1600" b="1" kern="1200">
                <a:solidFill>
                  <a:schemeClr val="tx1"/>
                </a:solidFill>
                <a:effectLst/>
                <a:latin typeface="Arial" panose="020B0604020202020204" pitchFamily="34" charset="0"/>
                <a:ea typeface="+mn-ea"/>
                <a:cs typeface="Arial" panose="020B0604020202020204" pitchFamily="34" charset="0"/>
              </a:rPr>
              <a:t>respond</a:t>
            </a:r>
            <a:r>
              <a:rPr lang="en-AU" sz="1600" kern="1200">
                <a:solidFill>
                  <a:schemeClr val="tx1"/>
                </a:solidFill>
                <a:effectLst/>
                <a:latin typeface="Arial" panose="020B0604020202020204" pitchFamily="34" charset="0"/>
                <a:ea typeface="+mn-ea"/>
                <a:cs typeface="Arial" panose="020B0604020202020204" pitchFamily="34" charset="0"/>
              </a:rPr>
              <a:t> to questions using key terms from their vocabulary list.</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b="1" kern="1200">
                <a:solidFill>
                  <a:schemeClr val="tx1"/>
                </a:solidFill>
                <a:effectLst/>
                <a:latin typeface="Arial" panose="020B0604020202020204" pitchFamily="34" charset="0"/>
                <a:ea typeface="+mn-ea"/>
                <a:cs typeface="Arial" panose="020B0604020202020204" pitchFamily="34" charset="0"/>
              </a:rPr>
              <a:t>Provide answers</a:t>
            </a:r>
            <a:r>
              <a:rPr lang="en-AU" sz="1600" kern="1200">
                <a:solidFill>
                  <a:schemeClr val="tx1"/>
                </a:solidFill>
                <a:effectLst/>
                <a:latin typeface="Arial" panose="020B0604020202020204" pitchFamily="34" charset="0"/>
                <a:ea typeface="+mn-ea"/>
                <a:cs typeface="Arial" panose="020B0604020202020204" pitchFamily="34" charset="0"/>
              </a:rPr>
              <a:t> after students have answered the questions. </a:t>
            </a:r>
          </a:p>
          <a:p>
            <a:r>
              <a:rPr lang="en-AU" sz="1600" b="1" kern="1200">
                <a:solidFill>
                  <a:schemeClr val="tx1"/>
                </a:solidFill>
                <a:effectLst/>
                <a:latin typeface="Arial" panose="020B0604020202020204" pitchFamily="34" charset="0"/>
                <a:ea typeface="+mn-ea"/>
                <a:cs typeface="Arial" panose="020B0604020202020204" pitchFamily="34" charset="0"/>
              </a:rPr>
              <a:t> </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Possible answers:</a:t>
            </a:r>
            <a:br>
              <a:rPr lang="en-AU" sz="1600" b="1"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What are some intentions, choices and actions of street artists?</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Intentions – to represent the community, or an idea, challenge a stereotype, make a public space visually appealing.</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Choices – artwork surface and location, size, materials, subject matter, style.</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Actions – consulting the local community, getting permission to paint on a public surface, working alone or artmaking with others, using artmaking processes and techniques.</a:t>
            </a:r>
          </a:p>
          <a:p>
            <a:pPr marL="0" lvl="0" indent="0">
              <a:buFont typeface="Arial" panose="020B0604020202020204" pitchFamily="34" charset="0"/>
              <a:buNone/>
            </a:pPr>
            <a:endParaRPr lang="en-AU" sz="1600" kern="1200">
              <a:solidFill>
                <a:schemeClr val="tx1"/>
              </a:solidFill>
              <a:effectLst/>
              <a:latin typeface="Arial" panose="020B0604020202020204" pitchFamily="34" charset="0"/>
              <a:ea typeface="+mn-ea"/>
              <a:cs typeface="Arial" panose="020B0604020202020204" pitchFamily="34" charset="0"/>
            </a:endParaRPr>
          </a:p>
          <a:p>
            <a:pPr marL="0" lvl="0" indent="0">
              <a:buFont typeface="Arial" panose="020B0604020202020204" pitchFamily="34" charset="0"/>
              <a:buNone/>
            </a:pPr>
            <a:r>
              <a:rPr lang="en-AU" sz="1600" kern="1200">
                <a:solidFill>
                  <a:schemeClr val="tx1"/>
                </a:solidFill>
                <a:effectLst/>
                <a:latin typeface="Arial" panose="020B0604020202020204" pitchFamily="34" charset="0"/>
                <a:ea typeface="+mn-ea"/>
                <a:cs typeface="Arial" panose="020B0604020202020204" pitchFamily="34" charset="0"/>
              </a:rPr>
              <a:t>How does street art reimagine or challenge ideas about art?</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It is made in public spaces, not just galleries and museums.</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It uses walls and buildings as canvases, turning everyday spaces into art</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It challenges the idea that art has to be bought, sold or collected to be valuable</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The audience can include anyone in that public space, not just people who go to see art in exhibitions.</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Why is street art made? What impact can it have?</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It can represent a community or history.</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It can unite a community.</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It can create tourism and support small towns.</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It can share ideas and messages.</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It can represent community values and identity.</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Who is the artist and who is the audience?</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The community can be both the artist and audience.</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People who are in the public space become the audience.</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The artist can be trained, self-proclaimed or inexperienced.</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The artist can be anonymous or known.</a:t>
            </a:r>
          </a:p>
        </p:txBody>
      </p:sp>
      <p:sp>
        <p:nvSpPr>
          <p:cNvPr id="4" name="Slide Number Placeholder 3">
            <a:extLst>
              <a:ext uri="{FF2B5EF4-FFF2-40B4-BE49-F238E27FC236}">
                <a16:creationId xmlns:a16="http://schemas.microsoft.com/office/drawing/2014/main" id="{378E3E41-8790-D1DA-958F-76FA8ADA8016}"/>
              </a:ext>
            </a:extLst>
          </p:cNvPr>
          <p:cNvSpPr>
            <a:spLocks noGrp="1"/>
          </p:cNvSpPr>
          <p:nvPr>
            <p:ph type="sldNum" sz="quarter" idx="5"/>
          </p:nvPr>
        </p:nvSpPr>
        <p:spPr/>
        <p:txBody>
          <a:bodyPr/>
          <a:lstStyle/>
          <a:p>
            <a:fld id="{B07158C4-A119-4B78-9DE8-A50001BC31DC}" type="slidenum">
              <a:rPr lang="en-AU" smtClean="0"/>
              <a:pPr/>
              <a:t>23</a:t>
            </a:fld>
            <a:endParaRPr lang="en-AU"/>
          </a:p>
        </p:txBody>
      </p:sp>
    </p:spTree>
    <p:extLst>
      <p:ext uri="{BB962C8B-B14F-4D97-AF65-F5344CB8AC3E}">
        <p14:creationId xmlns:p14="http://schemas.microsoft.com/office/powerpoint/2010/main" val="31290949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Closely consider</a:t>
            </a:r>
            <a:r>
              <a:rPr lang="en-AU" sz="1600" kern="1200">
                <a:solidFill>
                  <a:schemeClr val="tx1"/>
                </a:solidFill>
                <a:effectLst/>
                <a:latin typeface="Arial" panose="020B0604020202020204" pitchFamily="34" charset="0"/>
                <a:ea typeface="+mn-ea"/>
                <a:cs typeface="Arial" panose="020B0604020202020204" pitchFamily="34" charset="0"/>
              </a:rPr>
              <a:t> the Beastman murals</a:t>
            </a:r>
          </a:p>
          <a:p>
            <a:r>
              <a:rPr lang="en-AU" sz="1600" b="1" kern="1200">
                <a:solidFill>
                  <a:schemeClr val="tx1"/>
                </a:solidFill>
                <a:effectLst/>
                <a:latin typeface="Arial" panose="020B0604020202020204" pitchFamily="34" charset="0"/>
                <a:ea typeface="+mn-ea"/>
                <a:cs typeface="Arial" panose="020B0604020202020204" pitchFamily="34" charset="0"/>
              </a:rPr>
              <a:t> </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Discuss and select</a:t>
            </a:r>
            <a:r>
              <a:rPr lang="en-AU" sz="1600" kern="1200">
                <a:solidFill>
                  <a:schemeClr val="tx1"/>
                </a:solidFill>
                <a:effectLst/>
                <a:latin typeface="Arial" panose="020B0604020202020204" pitchFamily="34" charset="0"/>
                <a:ea typeface="+mn-ea"/>
                <a:cs typeface="Arial" panose="020B0604020202020204" pitchFamily="34" charset="0"/>
              </a:rPr>
              <a:t> 3 to 5 key words that describe his visual language choices.</a:t>
            </a:r>
          </a:p>
          <a:p>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Possible answers:</a:t>
            </a:r>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kern="1200">
                <a:solidFill>
                  <a:schemeClr val="tx1"/>
                </a:solidFill>
                <a:effectLst/>
                <a:latin typeface="Arial" panose="020B0604020202020204" pitchFamily="34" charset="0"/>
                <a:ea typeface="+mn-ea"/>
                <a:cs typeface="Arial" panose="020B0604020202020204" pitchFamily="34" charset="0"/>
              </a:rPr>
              <a:t>Geometric and organic shapes and patterns, complimentary colours, abstract, </a:t>
            </a:r>
          </a:p>
        </p:txBody>
      </p:sp>
      <p:sp>
        <p:nvSpPr>
          <p:cNvPr id="4" name="Slide Number Placeholder 3"/>
          <p:cNvSpPr>
            <a:spLocks noGrp="1"/>
          </p:cNvSpPr>
          <p:nvPr>
            <p:ph type="sldNum" sz="quarter" idx="5"/>
          </p:nvPr>
        </p:nvSpPr>
        <p:spPr/>
        <p:txBody>
          <a:bodyPr/>
          <a:lstStyle/>
          <a:p>
            <a:fld id="{B07158C4-A119-4B78-9DE8-A50001BC31DC}" type="slidenum">
              <a:rPr lang="en-AU" smtClean="0"/>
              <a:pPr/>
              <a:t>24</a:t>
            </a:fld>
            <a:endParaRPr lang="en-AU"/>
          </a:p>
        </p:txBody>
      </p:sp>
    </p:spTree>
    <p:extLst>
      <p:ext uri="{BB962C8B-B14F-4D97-AF65-F5344CB8AC3E}">
        <p14:creationId xmlns:p14="http://schemas.microsoft.com/office/powerpoint/2010/main" val="33452194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60053-EE8F-DD9A-EA72-4903542912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A069EB-C143-3EDD-43E4-14594BCCCA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FF2377-009A-D5E3-64F6-02EA1EFFF419}"/>
              </a:ext>
            </a:extLst>
          </p:cNvPr>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Watch </a:t>
            </a:r>
            <a:r>
              <a:rPr lang="en-AU" sz="1600" kern="1200">
                <a:solidFill>
                  <a:schemeClr val="tx1"/>
                </a:solidFill>
                <a:effectLst/>
                <a:latin typeface="Arial" panose="020B0604020202020204" pitchFamily="34" charset="0"/>
                <a:ea typeface="+mn-ea"/>
                <a:cs typeface="Arial" panose="020B0604020202020204" pitchFamily="34" charset="0"/>
              </a:rPr>
              <a:t>the clip.</a:t>
            </a:r>
          </a:p>
          <a:p>
            <a:r>
              <a:rPr lang="en-AU" sz="1600" b="1" kern="1200">
                <a:solidFill>
                  <a:schemeClr val="tx1"/>
                </a:solidFill>
                <a:effectLst/>
                <a:latin typeface="Arial" panose="020B0604020202020204" pitchFamily="34" charset="0"/>
                <a:ea typeface="+mn-ea"/>
                <a:cs typeface="Arial" panose="020B0604020202020204" pitchFamily="34" charset="0"/>
              </a:rPr>
              <a:t>Explore</a:t>
            </a:r>
            <a:r>
              <a:rPr lang="en-AU" sz="1600" kern="1200">
                <a:solidFill>
                  <a:schemeClr val="tx1"/>
                </a:solidFill>
                <a:effectLst/>
                <a:latin typeface="Arial" panose="020B0604020202020204" pitchFamily="34" charset="0"/>
                <a:ea typeface="+mn-ea"/>
                <a:cs typeface="Arial" panose="020B0604020202020204" pitchFamily="34" charset="0"/>
              </a:rPr>
              <a:t> how </a:t>
            </a:r>
            <a:r>
              <a:rPr lang="en-AU" sz="1600" kern="1200" err="1">
                <a:solidFill>
                  <a:schemeClr val="tx1"/>
                </a:solidFill>
                <a:effectLst/>
                <a:latin typeface="Arial" panose="020B0604020202020204" pitchFamily="34" charset="0"/>
                <a:ea typeface="+mn-ea"/>
                <a:cs typeface="Arial" panose="020B0604020202020204" pitchFamily="34" charset="0"/>
              </a:rPr>
              <a:t>Beastman’s</a:t>
            </a:r>
            <a:r>
              <a:rPr lang="en-AU" sz="1600" kern="1200">
                <a:solidFill>
                  <a:schemeClr val="tx1"/>
                </a:solidFill>
                <a:effectLst/>
                <a:latin typeface="Arial" panose="020B0604020202020204" pitchFamily="34" charset="0"/>
                <a:ea typeface="+mn-ea"/>
                <a:cs typeface="Arial" panose="020B0604020202020204" pitchFamily="34" charset="0"/>
              </a:rPr>
              <a:t> design is representing Coledale using references from the clip that show aspect of the local landscape. </a:t>
            </a:r>
          </a:p>
          <a:p>
            <a:r>
              <a:rPr lang="en-AU" sz="1600" b="1" kern="1200">
                <a:solidFill>
                  <a:schemeClr val="tx1"/>
                </a:solidFill>
                <a:effectLst/>
                <a:latin typeface="Arial" panose="020B0604020202020204" pitchFamily="34" charset="0"/>
                <a:ea typeface="+mn-ea"/>
                <a:cs typeface="Arial" panose="020B0604020202020204" pitchFamily="34" charset="0"/>
              </a:rPr>
              <a:t>Examine</a:t>
            </a:r>
            <a:r>
              <a:rPr lang="en-AU" sz="1600" kern="1200">
                <a:solidFill>
                  <a:schemeClr val="tx1"/>
                </a:solidFill>
                <a:effectLst/>
                <a:latin typeface="Arial" panose="020B0604020202020204" pitchFamily="34" charset="0"/>
                <a:ea typeface="+mn-ea"/>
                <a:cs typeface="Arial" panose="020B0604020202020204" pitchFamily="34" charset="0"/>
              </a:rPr>
              <a:t> the relationship between </a:t>
            </a:r>
            <a:r>
              <a:rPr lang="en-AU" sz="1600" kern="1200" err="1">
                <a:solidFill>
                  <a:schemeClr val="tx1"/>
                </a:solidFill>
                <a:effectLst/>
                <a:latin typeface="Arial" panose="020B0604020202020204" pitchFamily="34" charset="0"/>
                <a:ea typeface="+mn-ea"/>
                <a:cs typeface="Arial" panose="020B0604020202020204" pitchFamily="34" charset="0"/>
              </a:rPr>
              <a:t>Beastman’s</a:t>
            </a:r>
            <a:r>
              <a:rPr lang="en-AU" sz="1600" kern="1200">
                <a:solidFill>
                  <a:schemeClr val="tx1"/>
                </a:solidFill>
                <a:effectLst/>
                <a:latin typeface="Arial" panose="020B0604020202020204" pitchFamily="34" charset="0"/>
                <a:ea typeface="+mn-ea"/>
                <a:cs typeface="Arial" panose="020B0604020202020204" pitchFamily="34" charset="0"/>
              </a:rPr>
              <a:t> design choices as simplified, abstracted representations of the landscape and town using the scaffold.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Possible answers:</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Colours of the coastal landscape, shapes of cliff faces and mountains, local flora and fauna</a:t>
            </a:r>
          </a:p>
          <a:p>
            <a:r>
              <a:rPr lang="en-AU" sz="1600" b="1" kern="1200">
                <a:solidFill>
                  <a:schemeClr val="tx1"/>
                </a:solidFill>
                <a:effectLst/>
                <a:latin typeface="Arial" panose="020B0604020202020204" pitchFamily="34" charset="0"/>
                <a:ea typeface="+mn-ea"/>
                <a:cs typeface="Arial" panose="020B0604020202020204" pitchFamily="34" charset="0"/>
              </a:rPr>
              <a:t>Note: </a:t>
            </a:r>
            <a:r>
              <a:rPr lang="en-AU" sz="1600" kern="1200">
                <a:solidFill>
                  <a:schemeClr val="tx1"/>
                </a:solidFill>
                <a:effectLst/>
                <a:latin typeface="Arial" panose="020B0604020202020204" pitchFamily="34" charset="0"/>
                <a:ea typeface="+mn-ea"/>
                <a:cs typeface="Arial" panose="020B0604020202020204" pitchFamily="34" charset="0"/>
              </a:rPr>
              <a:t>slide 1.5(c) includes a reference image of the mural.</a:t>
            </a:r>
          </a:p>
          <a:p>
            <a:pPr marL="0" indent="0">
              <a:buFont typeface="+mj-lt"/>
              <a:buNone/>
            </a:pPr>
            <a:endParaRPr lang="en-AU">
              <a:solidFill>
                <a:schemeClr val="tx1"/>
              </a:solidFill>
            </a:endParaRPr>
          </a:p>
        </p:txBody>
      </p:sp>
      <p:sp>
        <p:nvSpPr>
          <p:cNvPr id="4" name="Slide Number Placeholder 3">
            <a:extLst>
              <a:ext uri="{FF2B5EF4-FFF2-40B4-BE49-F238E27FC236}">
                <a16:creationId xmlns:a16="http://schemas.microsoft.com/office/drawing/2014/main" id="{FD7A5752-3BF5-F2E8-59FD-E4BA102FB76A}"/>
              </a:ext>
            </a:extLst>
          </p:cNvPr>
          <p:cNvSpPr>
            <a:spLocks noGrp="1"/>
          </p:cNvSpPr>
          <p:nvPr>
            <p:ph type="sldNum" sz="quarter" idx="5"/>
          </p:nvPr>
        </p:nvSpPr>
        <p:spPr/>
        <p:txBody>
          <a:bodyPr/>
          <a:lstStyle/>
          <a:p>
            <a:fld id="{B07158C4-A119-4B78-9DE8-A50001BC31DC}" type="slidenum">
              <a:rPr lang="en-AU" smtClean="0"/>
              <a:pPr/>
              <a:t>25</a:t>
            </a:fld>
            <a:endParaRPr lang="en-AU"/>
          </a:p>
        </p:txBody>
      </p:sp>
    </p:spTree>
    <p:extLst>
      <p:ext uri="{BB962C8B-B14F-4D97-AF65-F5344CB8AC3E}">
        <p14:creationId xmlns:p14="http://schemas.microsoft.com/office/powerpoint/2010/main" val="29388191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26</a:t>
            </a:fld>
            <a:endParaRPr lang="en-AU"/>
          </a:p>
        </p:txBody>
      </p:sp>
    </p:spTree>
    <p:extLst>
      <p:ext uri="{BB962C8B-B14F-4D97-AF65-F5344CB8AC3E}">
        <p14:creationId xmlns:p14="http://schemas.microsoft.com/office/powerpoint/2010/main" val="1713381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Collaboratively generate</a:t>
            </a:r>
            <a:r>
              <a:rPr lang="en-AU" sz="1600" kern="1200">
                <a:solidFill>
                  <a:schemeClr val="tx1"/>
                </a:solidFill>
                <a:effectLst/>
                <a:latin typeface="Arial" panose="020B0604020202020204" pitchFamily="34" charset="0"/>
                <a:ea typeface="+mn-ea"/>
                <a:cs typeface="Arial" panose="020B0604020202020204" pitchFamily="34" charset="0"/>
              </a:rPr>
              <a:t> a list of features of their local area or a place of significance to them.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Possible features or places could include:</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Landmarks, flora, fauna, popular places or an aspect of the local community such as sporting group, religion or something the place is known for.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Students </a:t>
            </a:r>
            <a:r>
              <a:rPr lang="en-AU" sz="1600" b="1" kern="1200">
                <a:solidFill>
                  <a:schemeClr val="tx1"/>
                </a:solidFill>
                <a:effectLst/>
                <a:latin typeface="Arial" panose="020B0604020202020204" pitchFamily="34" charset="0"/>
                <a:ea typeface="+mn-ea"/>
                <a:cs typeface="Arial" panose="020B0604020202020204" pitchFamily="34" charset="0"/>
              </a:rPr>
              <a:t>select</a:t>
            </a:r>
            <a:r>
              <a:rPr lang="en-AU" sz="1600" kern="1200">
                <a:solidFill>
                  <a:schemeClr val="tx1"/>
                </a:solidFill>
                <a:effectLst/>
                <a:latin typeface="Arial" panose="020B0604020202020204" pitchFamily="34" charset="0"/>
                <a:ea typeface="+mn-ea"/>
                <a:cs typeface="Arial" panose="020B0604020202020204" pitchFamily="34" charset="0"/>
              </a:rPr>
              <a:t> one feature or place to represent in the next activity.</a:t>
            </a: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27</a:t>
            </a:fld>
            <a:endParaRPr lang="en-AU"/>
          </a:p>
        </p:txBody>
      </p:sp>
    </p:spTree>
    <p:extLst>
      <p:ext uri="{BB962C8B-B14F-4D97-AF65-F5344CB8AC3E}">
        <p14:creationId xmlns:p14="http://schemas.microsoft.com/office/powerpoint/2010/main" val="9894397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Consider </a:t>
            </a:r>
            <a:r>
              <a:rPr lang="en-AU" sz="1600" kern="1200">
                <a:solidFill>
                  <a:schemeClr val="tx1"/>
                </a:solidFill>
                <a:effectLst/>
                <a:latin typeface="Arial" panose="020B0604020202020204" pitchFamily="34" charset="0"/>
                <a:ea typeface="+mn-ea"/>
                <a:cs typeface="Arial" panose="020B0604020202020204" pitchFamily="34" charset="0"/>
              </a:rPr>
              <a:t>the image of Singleton sundial as a feature in Singleton, NSW. </a:t>
            </a:r>
            <a:br>
              <a:rPr lang="en-AU" sz="1600" kern="1200">
                <a:solidFill>
                  <a:schemeClr val="tx1"/>
                </a:solidFill>
                <a:effectLst/>
                <a:latin typeface="Arial" panose="020B0604020202020204" pitchFamily="34" charset="0"/>
                <a:ea typeface="+mn-ea"/>
                <a:cs typeface="Arial" panose="020B0604020202020204" pitchFamily="34" charset="0"/>
              </a:rPr>
            </a:b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Click to reveal the key shapes and colours the student selected to represent this landmark. </a:t>
            </a:r>
            <a:r>
              <a:rPr lang="en-AU" sz="1600" b="1" kern="1200">
                <a:solidFill>
                  <a:schemeClr val="tx1"/>
                </a:solidFill>
                <a:effectLst/>
                <a:latin typeface="Arial" panose="020B0604020202020204" pitchFamily="34" charset="0"/>
                <a:ea typeface="+mn-ea"/>
                <a:cs typeface="Arial" panose="020B0604020202020204" pitchFamily="34" charset="0"/>
              </a:rPr>
              <a:t>Discuss </a:t>
            </a:r>
            <a:r>
              <a:rPr lang="en-AU" sz="1600" kern="1200">
                <a:solidFill>
                  <a:schemeClr val="tx1"/>
                </a:solidFill>
                <a:effectLst/>
                <a:latin typeface="Arial" panose="020B0604020202020204" pitchFamily="34" charset="0"/>
                <a:ea typeface="+mn-ea"/>
                <a:cs typeface="Arial" panose="020B0604020202020204" pitchFamily="34" charset="0"/>
              </a:rPr>
              <a:t>the simplification of the shapes and reasoning for colour selection.</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b="1" kern="1200">
                <a:solidFill>
                  <a:schemeClr val="tx1"/>
                </a:solidFill>
                <a:effectLst/>
                <a:latin typeface="Arial" panose="020B0604020202020204" pitchFamily="34" charset="0"/>
                <a:ea typeface="+mn-ea"/>
                <a:cs typeface="Arial" panose="020B0604020202020204" pitchFamily="34" charset="0"/>
              </a:rPr>
              <a:t>Possible reasoning includes:</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Yellow for the sunlight that activates the sundial and black for the shadows the dial creates.</a:t>
            </a:r>
          </a:p>
          <a:p>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Click to reveal the pattern arrangement and discuss the reasoning for this choice.</a:t>
            </a:r>
          </a:p>
          <a:p>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Possible reasoning includes:</a:t>
            </a:r>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b="0" kern="1200">
                <a:solidFill>
                  <a:schemeClr val="tx1"/>
                </a:solidFill>
                <a:effectLst/>
                <a:latin typeface="Arial" panose="020B0604020202020204" pitchFamily="34" charset="0"/>
                <a:ea typeface="+mn-ea"/>
                <a:cs typeface="Arial" panose="020B0604020202020204" pitchFamily="34" charset="0"/>
              </a:rPr>
              <a:t>Repeating the shapes in a circular pattern is inspired by a clock face, linking the sundial sculpture to its use as a time-telling device.</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Click to reveal the combination of these ideas and elements in an abstract pattern to represent this aspect of a place.</a:t>
            </a:r>
            <a:endParaRPr lang="en-AU" b="1"/>
          </a:p>
        </p:txBody>
      </p:sp>
      <p:sp>
        <p:nvSpPr>
          <p:cNvPr id="4" name="Slide Number Placeholder 3"/>
          <p:cNvSpPr>
            <a:spLocks noGrp="1"/>
          </p:cNvSpPr>
          <p:nvPr>
            <p:ph type="sldNum" sz="quarter" idx="5"/>
          </p:nvPr>
        </p:nvSpPr>
        <p:spPr/>
        <p:txBody>
          <a:bodyPr/>
          <a:lstStyle/>
          <a:p>
            <a:fld id="{B07158C4-A119-4B78-9DE8-A50001BC31DC}" type="slidenum">
              <a:rPr lang="en-AU" smtClean="0"/>
              <a:pPr/>
              <a:t>28</a:t>
            </a:fld>
            <a:endParaRPr lang="en-AU"/>
          </a:p>
        </p:txBody>
      </p:sp>
    </p:spTree>
    <p:extLst>
      <p:ext uri="{BB962C8B-B14F-4D97-AF65-F5344CB8AC3E}">
        <p14:creationId xmlns:p14="http://schemas.microsoft.com/office/powerpoint/2010/main" val="12782980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In this activity the class collectively brainstormed local places they felt a connection to, some students selected other non-local places to represent. They worked from their memory of the place rather than reference images and sketched the key shapes and colours they recalled before using colours paper to cut or tear shapes and play with arrangements before making choices and gluing their collages down.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Students who created more realistic representations found the follow activity harder and, on reflection, it would have been useful to keep supporting students to keep refining their patterns into simplified abstractions at this point in time with self, peer and/or teacher feedback.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We put their works out in a line for a gallery walk and offered each other feedback on what was working in these preliminary works. This provided a great opportunity to talk about the difference between artists intention and audience interpretation as we tried to work out what place or local feature as being represented. This activity also allowed us to talk about the scale of abstract to realistic representations. The students each picked up a work that was in front of them and rearranged them in a scale of most abstract to most realistic. </a:t>
            </a:r>
          </a:p>
        </p:txBody>
      </p:sp>
      <p:sp>
        <p:nvSpPr>
          <p:cNvPr id="4" name="Slide Number Placeholder 3"/>
          <p:cNvSpPr>
            <a:spLocks noGrp="1"/>
          </p:cNvSpPr>
          <p:nvPr>
            <p:ph type="sldNum" sz="quarter" idx="5"/>
          </p:nvPr>
        </p:nvSpPr>
        <p:spPr/>
        <p:txBody>
          <a:bodyPr/>
          <a:lstStyle/>
          <a:p>
            <a:fld id="{B07158C4-A119-4B78-9DE8-A50001BC31DC}" type="slidenum">
              <a:rPr lang="en-AU" smtClean="0"/>
              <a:pPr/>
              <a:t>29</a:t>
            </a:fld>
            <a:endParaRPr lang="en-AU"/>
          </a:p>
        </p:txBody>
      </p:sp>
    </p:spTree>
    <p:extLst>
      <p:ext uri="{BB962C8B-B14F-4D97-AF65-F5344CB8AC3E}">
        <p14:creationId xmlns:p14="http://schemas.microsoft.com/office/powerpoint/2010/main" val="24592110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59CA5-BB42-5406-7BBA-FCCDC750C4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29F6D0-19FD-0131-A850-917A31C360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04822B-4512-4CE0-0F6F-C445FBFEC413}"/>
              </a:ext>
            </a:extLst>
          </p:cNvPr>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Watch</a:t>
            </a:r>
            <a:r>
              <a:rPr lang="en-AU" sz="1600" kern="1200">
                <a:solidFill>
                  <a:schemeClr val="tx1"/>
                </a:solidFill>
                <a:effectLst/>
                <a:latin typeface="Arial" panose="020B0604020202020204" pitchFamily="34" charset="0"/>
                <a:ea typeface="+mn-ea"/>
                <a:cs typeface="Arial" panose="020B0604020202020204" pitchFamily="34" charset="0"/>
              </a:rPr>
              <a:t> the clip.</a:t>
            </a:r>
          </a:p>
          <a:p>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Discuss</a:t>
            </a:r>
            <a:r>
              <a:rPr lang="en-AU" sz="1600" kern="1200">
                <a:solidFill>
                  <a:schemeClr val="tx1"/>
                </a:solidFill>
                <a:effectLst/>
                <a:latin typeface="Arial" panose="020B0604020202020204" pitchFamily="34" charset="0"/>
                <a:ea typeface="+mn-ea"/>
                <a:cs typeface="Arial" panose="020B0604020202020204" pitchFamily="34" charset="0"/>
              </a:rPr>
              <a:t> how each person created a pattern to represent something about themself, and they collaborated to combine their patterns into a big mural to represent their collective community.</a:t>
            </a:r>
          </a:p>
          <a:p>
            <a:pPr marL="0" indent="0">
              <a:buFont typeface="+mj-lt"/>
              <a:buNone/>
            </a:pPr>
            <a:endParaRPr lang="en-AU">
              <a:solidFill>
                <a:schemeClr val="tx1"/>
              </a:solidFill>
            </a:endParaRPr>
          </a:p>
          <a:p>
            <a:pPr marL="0" indent="0">
              <a:buFont typeface="+mj-lt"/>
              <a:buNone/>
            </a:pPr>
            <a:endParaRPr lang="en-AU" b="1"/>
          </a:p>
        </p:txBody>
      </p:sp>
      <p:sp>
        <p:nvSpPr>
          <p:cNvPr id="4" name="Slide Number Placeholder 3">
            <a:extLst>
              <a:ext uri="{FF2B5EF4-FFF2-40B4-BE49-F238E27FC236}">
                <a16:creationId xmlns:a16="http://schemas.microsoft.com/office/drawing/2014/main" id="{7C96743C-518C-6FBD-9DFF-B3FC021024C6}"/>
              </a:ext>
            </a:extLst>
          </p:cNvPr>
          <p:cNvSpPr>
            <a:spLocks noGrp="1"/>
          </p:cNvSpPr>
          <p:nvPr>
            <p:ph type="sldNum" sz="quarter" idx="5"/>
          </p:nvPr>
        </p:nvSpPr>
        <p:spPr/>
        <p:txBody>
          <a:bodyPr/>
          <a:lstStyle/>
          <a:p>
            <a:fld id="{B07158C4-A119-4B78-9DE8-A50001BC31DC}" type="slidenum">
              <a:rPr lang="en-AU" smtClean="0"/>
              <a:pPr/>
              <a:t>30</a:t>
            </a:fld>
            <a:endParaRPr lang="en-AU"/>
          </a:p>
        </p:txBody>
      </p:sp>
    </p:spTree>
    <p:extLst>
      <p:ext uri="{BB962C8B-B14F-4D97-AF65-F5344CB8AC3E}">
        <p14:creationId xmlns:p14="http://schemas.microsoft.com/office/powerpoint/2010/main" val="10755314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Click to reveal components of successful collaboration</a:t>
            </a:r>
          </a:p>
          <a:p>
            <a:r>
              <a:rPr lang="en-AU" sz="1600" b="1" kern="1200">
                <a:solidFill>
                  <a:schemeClr val="tx1"/>
                </a:solidFill>
                <a:effectLst/>
                <a:latin typeface="Arial" panose="020B0604020202020204" pitchFamily="34" charset="0"/>
                <a:ea typeface="+mn-ea"/>
                <a:cs typeface="Arial" panose="020B0604020202020204" pitchFamily="34" charset="0"/>
              </a:rPr>
              <a:t>Define </a:t>
            </a:r>
            <a:r>
              <a:rPr lang="en-AU" sz="1600" kern="1200">
                <a:solidFill>
                  <a:schemeClr val="tx1"/>
                </a:solidFill>
                <a:effectLst/>
                <a:latin typeface="Arial" panose="020B0604020202020204" pitchFamily="34" charset="0"/>
                <a:ea typeface="+mn-ea"/>
                <a:cs typeface="Arial" panose="020B0604020202020204" pitchFamily="34" charset="0"/>
              </a:rPr>
              <a:t>collaboration</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Ask: </a:t>
            </a:r>
            <a:br>
              <a:rPr lang="en-AU" sz="1600" b="1"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What can this look like? </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What can you do to make sure you are collaborating in a meaningful way?</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Why is this important?</a:t>
            </a:r>
          </a:p>
        </p:txBody>
      </p:sp>
      <p:sp>
        <p:nvSpPr>
          <p:cNvPr id="4" name="Slide Number Placeholder 3"/>
          <p:cNvSpPr>
            <a:spLocks noGrp="1"/>
          </p:cNvSpPr>
          <p:nvPr>
            <p:ph type="sldNum" sz="quarter" idx="5"/>
          </p:nvPr>
        </p:nvSpPr>
        <p:spPr/>
        <p:txBody>
          <a:bodyPr/>
          <a:lstStyle/>
          <a:p>
            <a:fld id="{B07158C4-A119-4B78-9DE8-A50001BC31DC}" type="slidenum">
              <a:rPr lang="en-AU" smtClean="0"/>
              <a:pPr/>
              <a:t>31</a:t>
            </a:fld>
            <a:endParaRPr lang="en-AU"/>
          </a:p>
        </p:txBody>
      </p:sp>
    </p:spTree>
    <p:extLst>
      <p:ext uri="{BB962C8B-B14F-4D97-AF65-F5344CB8AC3E}">
        <p14:creationId xmlns:p14="http://schemas.microsoft.com/office/powerpoint/2010/main" val="8394348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Explore</a:t>
            </a:r>
            <a:r>
              <a:rPr lang="en-AU" sz="1600" kern="1200">
                <a:solidFill>
                  <a:schemeClr val="tx1"/>
                </a:solidFill>
                <a:effectLst/>
                <a:latin typeface="Arial" panose="020B0604020202020204" pitchFamily="34" charset="0"/>
                <a:ea typeface="+mn-ea"/>
                <a:cs typeface="Arial" panose="020B0604020202020204" pitchFamily="34" charset="0"/>
              </a:rPr>
              <a:t> the points to unpack what working collaboratively in this task involves.</a:t>
            </a:r>
          </a:p>
        </p:txBody>
      </p:sp>
      <p:sp>
        <p:nvSpPr>
          <p:cNvPr id="4" name="Slide Number Placeholder 3"/>
          <p:cNvSpPr>
            <a:spLocks noGrp="1"/>
          </p:cNvSpPr>
          <p:nvPr>
            <p:ph type="sldNum" sz="quarter" idx="5"/>
          </p:nvPr>
        </p:nvSpPr>
        <p:spPr/>
        <p:txBody>
          <a:bodyPr/>
          <a:lstStyle/>
          <a:p>
            <a:fld id="{B07158C4-A119-4B78-9DE8-A50001BC31DC}" type="slidenum">
              <a:rPr lang="en-AU" smtClean="0"/>
              <a:pPr/>
              <a:t>32</a:t>
            </a:fld>
            <a:endParaRPr lang="en-AU"/>
          </a:p>
        </p:txBody>
      </p:sp>
    </p:spTree>
    <p:extLst>
      <p:ext uri="{BB962C8B-B14F-4D97-AF65-F5344CB8AC3E}">
        <p14:creationId xmlns:p14="http://schemas.microsoft.com/office/powerpoint/2010/main" val="2626615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Explain </a:t>
            </a:r>
            <a:r>
              <a:rPr lang="en-AU" sz="1600" kern="1200">
                <a:solidFill>
                  <a:schemeClr val="tx1"/>
                </a:solidFill>
                <a:effectLst/>
                <a:latin typeface="Arial" panose="020B0604020202020204" pitchFamily="34" charset="0"/>
                <a:ea typeface="+mn-ea"/>
                <a:cs typeface="Arial" panose="020B0604020202020204" pitchFamily="34" charset="0"/>
              </a:rPr>
              <a:t>the key components of the collaborative artmaking task.</a:t>
            </a:r>
          </a:p>
          <a:p>
            <a:pPr marL="0" marR="0" lvl="0" indent="0" algn="l" defTabSz="1219170" rtl="0" eaLnBrk="1" fontAlgn="auto" latinLnBrk="0" hangingPunct="1">
              <a:lnSpc>
                <a:spcPct val="100000"/>
              </a:lnSpc>
              <a:spcBef>
                <a:spcPts val="0"/>
              </a:spcBef>
              <a:spcAft>
                <a:spcPts val="0"/>
              </a:spcAft>
              <a:buClrTx/>
              <a:buSzTx/>
              <a:buFontTx/>
              <a:buNone/>
              <a:tabLst/>
              <a:defRPr/>
            </a:pP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Model</a:t>
            </a:r>
            <a:r>
              <a:rPr lang="en-AU" sz="1600" kern="1200">
                <a:solidFill>
                  <a:schemeClr val="tx1"/>
                </a:solidFill>
                <a:effectLst/>
                <a:latin typeface="Arial" panose="020B0604020202020204" pitchFamily="34" charset="0"/>
                <a:ea typeface="+mn-ea"/>
                <a:cs typeface="Arial" panose="020B0604020202020204" pitchFamily="34" charset="0"/>
              </a:rPr>
              <a:t> different ways students could combine their designs such as taking different elements from each design and creating a new design or reference a street map to create a composition that has a range of different shaped sections that can be filled with each person’s pattern.</a:t>
            </a:r>
          </a:p>
          <a:p>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Model</a:t>
            </a:r>
            <a:r>
              <a:rPr lang="en-AU" sz="1600" kern="1200">
                <a:solidFill>
                  <a:schemeClr val="tx1"/>
                </a:solidFill>
                <a:effectLst/>
                <a:latin typeface="Arial" panose="020B0604020202020204" pitchFamily="34" charset="0"/>
                <a:ea typeface="+mn-ea"/>
                <a:cs typeface="Arial" panose="020B0604020202020204" pitchFamily="34" charset="0"/>
              </a:rPr>
              <a:t> the making processes and materials students will have access to create their collaborative artwork. This could include:</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masking or painters tape</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paper, scissors, sticky tac and markers to create faux paste up or stickers</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chalk</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digital image created collaboratively in an online platform such as Canva, to be projected onto a public wall.</a:t>
            </a:r>
          </a:p>
          <a:p>
            <a:pPr marL="0" lvl="0" indent="0">
              <a:buFont typeface="Arial" panose="020B0604020202020204" pitchFamily="34" charset="0"/>
              <a:buNone/>
            </a:pP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In groups of 3-4, students </a:t>
            </a:r>
            <a:r>
              <a:rPr lang="en-AU" sz="1600" b="1" kern="1200">
                <a:solidFill>
                  <a:schemeClr val="tx1"/>
                </a:solidFill>
                <a:effectLst/>
                <a:latin typeface="Arial" panose="020B0604020202020204" pitchFamily="34" charset="0"/>
                <a:ea typeface="+mn-ea"/>
                <a:cs typeface="Arial" panose="020B0604020202020204" pitchFamily="34" charset="0"/>
              </a:rPr>
              <a:t>collaborate</a:t>
            </a:r>
            <a:r>
              <a:rPr lang="en-AU" sz="1600" kern="1200">
                <a:solidFill>
                  <a:schemeClr val="tx1"/>
                </a:solidFill>
                <a:effectLst/>
                <a:latin typeface="Arial" panose="020B0604020202020204" pitchFamily="34" charset="0"/>
                <a:ea typeface="+mn-ea"/>
                <a:cs typeface="Arial" panose="020B0604020202020204" pitchFamily="34" charset="0"/>
              </a:rPr>
              <a:t> to combine their individual patterns into an artwork for a public space in the school. They use their combined designs in a collaborative artwork that meets the requirements outlined on the slide.</a:t>
            </a:r>
          </a:p>
        </p:txBody>
      </p:sp>
      <p:sp>
        <p:nvSpPr>
          <p:cNvPr id="4" name="Slide Number Placeholder 3"/>
          <p:cNvSpPr>
            <a:spLocks noGrp="1"/>
          </p:cNvSpPr>
          <p:nvPr>
            <p:ph type="sldNum" sz="quarter" idx="5"/>
          </p:nvPr>
        </p:nvSpPr>
        <p:spPr/>
        <p:txBody>
          <a:bodyPr/>
          <a:lstStyle/>
          <a:p>
            <a:fld id="{B07158C4-A119-4B78-9DE8-A50001BC31DC}" type="slidenum">
              <a:rPr lang="en-AU" smtClean="0"/>
              <a:pPr/>
              <a:t>33</a:t>
            </a:fld>
            <a:endParaRPr lang="en-AU"/>
          </a:p>
        </p:txBody>
      </p:sp>
    </p:spTree>
    <p:extLst>
      <p:ext uri="{BB962C8B-B14F-4D97-AF65-F5344CB8AC3E}">
        <p14:creationId xmlns:p14="http://schemas.microsoft.com/office/powerpoint/2010/main" val="24463346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34</a:t>
            </a:fld>
            <a:endParaRPr lang="en-AU"/>
          </a:p>
        </p:txBody>
      </p:sp>
    </p:spTree>
    <p:extLst>
      <p:ext uri="{BB962C8B-B14F-4D97-AF65-F5344CB8AC3E}">
        <p14:creationId xmlns:p14="http://schemas.microsoft.com/office/powerpoint/2010/main" val="31772721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kern="1200">
                <a:solidFill>
                  <a:schemeClr val="tx1"/>
                </a:solidFill>
                <a:effectLst/>
                <a:latin typeface="Arial" panose="020B0604020202020204" pitchFamily="34" charset="0"/>
                <a:ea typeface="+mn-ea"/>
                <a:cs typeface="Arial" panose="020B0604020202020204" pitchFamily="34" charset="0"/>
              </a:rPr>
              <a:t>Students </a:t>
            </a:r>
            <a:r>
              <a:rPr lang="en-AU" sz="1600" b="1" kern="1200">
                <a:solidFill>
                  <a:schemeClr val="tx1"/>
                </a:solidFill>
                <a:effectLst/>
                <a:latin typeface="Arial" panose="020B0604020202020204" pitchFamily="34" charset="0"/>
                <a:ea typeface="+mn-ea"/>
                <a:cs typeface="Arial" panose="020B0604020202020204" pitchFamily="34" charset="0"/>
              </a:rPr>
              <a:t>document </a:t>
            </a:r>
            <a:r>
              <a:rPr lang="en-AU" sz="1600" kern="1200">
                <a:solidFill>
                  <a:schemeClr val="tx1"/>
                </a:solidFill>
                <a:effectLst/>
                <a:latin typeface="Arial" panose="020B0604020202020204" pitchFamily="34" charset="0"/>
                <a:ea typeface="+mn-ea"/>
                <a:cs typeface="Arial" panose="020B0604020202020204" pitchFamily="34" charset="0"/>
              </a:rPr>
              <a:t>their work and </a:t>
            </a:r>
            <a:r>
              <a:rPr lang="en-AU" sz="1600" b="1" kern="1200">
                <a:solidFill>
                  <a:schemeClr val="tx1"/>
                </a:solidFill>
                <a:effectLst/>
                <a:latin typeface="Arial" panose="020B0604020202020204" pitchFamily="34" charset="0"/>
                <a:ea typeface="+mn-ea"/>
                <a:cs typeface="Arial" panose="020B0604020202020204" pitchFamily="34" charset="0"/>
              </a:rPr>
              <a:t>reflect </a:t>
            </a:r>
            <a:r>
              <a:rPr lang="en-AU" sz="1600" kern="1200">
                <a:solidFill>
                  <a:schemeClr val="tx1"/>
                </a:solidFill>
                <a:effectLst/>
                <a:latin typeface="Arial" panose="020B0604020202020204" pitchFamily="34" charset="0"/>
                <a:ea typeface="+mn-ea"/>
                <a:cs typeface="Arial" panose="020B0604020202020204" pitchFamily="34" charset="0"/>
              </a:rPr>
              <a:t>on their intentions, choices and actions as artists as part of the collaborative art making activity.</a:t>
            </a:r>
          </a:p>
        </p:txBody>
      </p:sp>
      <p:sp>
        <p:nvSpPr>
          <p:cNvPr id="4" name="Slide Number Placeholder 3"/>
          <p:cNvSpPr>
            <a:spLocks noGrp="1"/>
          </p:cNvSpPr>
          <p:nvPr>
            <p:ph type="sldNum" sz="quarter" idx="5"/>
          </p:nvPr>
        </p:nvSpPr>
        <p:spPr/>
        <p:txBody>
          <a:bodyPr/>
          <a:lstStyle/>
          <a:p>
            <a:fld id="{B07158C4-A119-4B78-9DE8-A50001BC31DC}" type="slidenum">
              <a:rPr lang="en-AU" smtClean="0"/>
              <a:pPr/>
              <a:t>35</a:t>
            </a:fld>
            <a:endParaRPr lang="en-AU"/>
          </a:p>
        </p:txBody>
      </p:sp>
    </p:spTree>
    <p:extLst>
      <p:ext uri="{BB962C8B-B14F-4D97-AF65-F5344CB8AC3E}">
        <p14:creationId xmlns:p14="http://schemas.microsoft.com/office/powerpoint/2010/main" val="32064440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94F95-8EF3-9AA3-889D-D0F0AE1293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7B8C6B-EA1D-BBC8-247D-31BB95D97E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4DA3D9-F7D5-DAB5-7C7F-5B76F94A744D}"/>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B5343B6-2C18-97FD-D00C-838D2F98489F}"/>
              </a:ext>
            </a:extLst>
          </p:cNvPr>
          <p:cNvSpPr>
            <a:spLocks noGrp="1"/>
          </p:cNvSpPr>
          <p:nvPr>
            <p:ph type="sldNum" sz="quarter" idx="5"/>
          </p:nvPr>
        </p:nvSpPr>
        <p:spPr/>
        <p:txBody>
          <a:bodyPr/>
          <a:lstStyle/>
          <a:p>
            <a:fld id="{B07158C4-A119-4B78-9DE8-A50001BC31DC}" type="slidenum">
              <a:rPr lang="en-AU" smtClean="0"/>
              <a:pPr/>
              <a:t>36</a:t>
            </a:fld>
            <a:endParaRPr lang="en-AU"/>
          </a:p>
        </p:txBody>
      </p:sp>
    </p:spTree>
    <p:extLst>
      <p:ext uri="{BB962C8B-B14F-4D97-AF65-F5344CB8AC3E}">
        <p14:creationId xmlns:p14="http://schemas.microsoft.com/office/powerpoint/2010/main" val="368579329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FDD83-1450-5B02-EB91-1E2AD9E654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31B686-B929-122D-3AE1-3A56583A1C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C9649A-D6FD-4919-36B2-40085255D389}"/>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sz="1800">
                <a:effectLst/>
              </a:rPr>
              <a:t>Learning intentions and success criteria are carefully designed using syllabus outcomes and content</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a:p>
        </p:txBody>
      </p:sp>
      <p:sp>
        <p:nvSpPr>
          <p:cNvPr id="4" name="Slide Number Placeholder 3">
            <a:extLst>
              <a:ext uri="{FF2B5EF4-FFF2-40B4-BE49-F238E27FC236}">
                <a16:creationId xmlns:a16="http://schemas.microsoft.com/office/drawing/2014/main" id="{C6425232-D955-9619-77A5-B8DDB3740211}"/>
              </a:ext>
            </a:extLst>
          </p:cNvPr>
          <p:cNvSpPr>
            <a:spLocks noGrp="1"/>
          </p:cNvSpPr>
          <p:nvPr>
            <p:ph type="sldNum" sz="quarter" idx="5"/>
          </p:nvPr>
        </p:nvSpPr>
        <p:spPr/>
        <p:txBody>
          <a:bodyPr/>
          <a:lstStyle/>
          <a:p>
            <a:fld id="{D09C5488-DD16-4714-9519-7BE21BA11D4E}" type="slidenum">
              <a:rPr lang="en-AU" smtClean="0"/>
              <a:t>37</a:t>
            </a:fld>
            <a:endParaRPr lang="en-AU"/>
          </a:p>
        </p:txBody>
      </p:sp>
    </p:spTree>
    <p:extLst>
      <p:ext uri="{BB962C8B-B14F-4D97-AF65-F5344CB8AC3E}">
        <p14:creationId xmlns:p14="http://schemas.microsoft.com/office/powerpoint/2010/main" val="8511046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3F77A-03B9-2192-2ED5-B7D1BD60FF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3F3527-741D-68D1-2C0E-C5FCDAFDBE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3ED017-43F2-EB6F-01A1-640431B88453}"/>
              </a:ext>
            </a:extLst>
          </p:cNvPr>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Define </a:t>
            </a:r>
            <a:r>
              <a:rPr lang="en-AU" sz="1600" kern="1200">
                <a:solidFill>
                  <a:schemeClr val="tx1"/>
                </a:solidFill>
                <a:effectLst/>
                <a:latin typeface="Arial" panose="020B0604020202020204" pitchFamily="34" charset="0"/>
                <a:ea typeface="+mn-ea"/>
                <a:cs typeface="Arial" panose="020B0604020202020204" pitchFamily="34" charset="0"/>
              </a:rPr>
              <a:t>community</a:t>
            </a:r>
          </a:p>
          <a:p>
            <a:r>
              <a:rPr lang="en-AU" sz="1600" b="1" kern="1200">
                <a:solidFill>
                  <a:schemeClr val="tx1"/>
                </a:solidFill>
                <a:effectLst/>
                <a:latin typeface="Arial" panose="020B0604020202020204" pitchFamily="34" charset="0"/>
                <a:ea typeface="+mn-ea"/>
                <a:cs typeface="Arial" panose="020B0604020202020204" pitchFamily="34" charset="0"/>
              </a:rPr>
              <a:t>Explain</a:t>
            </a:r>
            <a:r>
              <a:rPr lang="en-AU" sz="1600" kern="1200">
                <a:solidFill>
                  <a:schemeClr val="tx1"/>
                </a:solidFill>
                <a:effectLst/>
                <a:latin typeface="Arial" panose="020B0604020202020204" pitchFamily="34" charset="0"/>
                <a:ea typeface="+mn-ea"/>
                <a:cs typeface="Arial" panose="020B0604020202020204" pitchFamily="34" charset="0"/>
              </a:rPr>
              <a:t> that artists belong to and represent different communities through their artworks. </a:t>
            </a:r>
          </a:p>
          <a:p>
            <a:r>
              <a:rPr lang="en-AU" sz="1600" b="1" kern="1200">
                <a:solidFill>
                  <a:schemeClr val="tx1"/>
                </a:solidFill>
                <a:effectLst/>
                <a:latin typeface="Arial" panose="020B0604020202020204" pitchFamily="34" charset="0"/>
                <a:ea typeface="+mn-ea"/>
                <a:cs typeface="Arial" panose="020B0604020202020204" pitchFamily="34" charset="0"/>
              </a:rPr>
              <a:t>Ask:</a:t>
            </a:r>
            <a:r>
              <a:rPr lang="en-AU" sz="1600" kern="1200">
                <a:solidFill>
                  <a:schemeClr val="tx1"/>
                </a:solidFill>
                <a:effectLst/>
                <a:latin typeface="Arial" panose="020B0604020202020204" pitchFamily="34" charset="0"/>
                <a:ea typeface="+mn-ea"/>
                <a:cs typeface="Arial" panose="020B0604020202020204" pitchFamily="34" charset="0"/>
              </a:rPr>
              <a:t> What communities are represented in these artworks? What visual language choices has the artist/s used to represent ideas about the community?</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Possible answers:</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Left:</a:t>
            </a:r>
            <a:r>
              <a:rPr lang="en-AU" sz="1600" kern="1200">
                <a:solidFill>
                  <a:schemeClr val="tx1"/>
                </a:solidFill>
                <a:effectLst/>
                <a:latin typeface="Arial" panose="020B0604020202020204" pitchFamily="34" charset="0"/>
                <a:ea typeface="+mn-ea"/>
                <a:cs typeface="Arial" panose="020B0604020202020204" pitchFamily="34" charset="0"/>
              </a:rPr>
              <a:t> Coastal town, beach lifestyle as relaxed, fun, playful, cool, visual language includes bright, vibrant colours, tropical subject matter such as the sand, ocean and palm trees, personified animals wearing sunglasses, local landmark, </a:t>
            </a:r>
          </a:p>
          <a:p>
            <a:r>
              <a:rPr lang="en-AU" sz="1600" b="1" kern="1200">
                <a:solidFill>
                  <a:schemeClr val="tx1"/>
                </a:solidFill>
                <a:effectLst/>
                <a:latin typeface="Arial" panose="020B0604020202020204" pitchFamily="34" charset="0"/>
                <a:ea typeface="+mn-ea"/>
                <a:cs typeface="Arial" panose="020B0604020202020204" pitchFamily="34" charset="0"/>
              </a:rPr>
              <a:t>Right:</a:t>
            </a:r>
            <a:r>
              <a:rPr lang="en-AU" sz="1600" kern="1200">
                <a:solidFill>
                  <a:schemeClr val="tx1"/>
                </a:solidFill>
                <a:effectLst/>
                <a:latin typeface="Arial" panose="020B0604020202020204" pitchFamily="34" charset="0"/>
                <a:ea typeface="+mn-ea"/>
                <a:cs typeface="Arial" panose="020B0604020202020204" pitchFamily="34" charset="0"/>
              </a:rPr>
              <a:t> Burwood Chinatown residents, Asian cultural references such as the dragon, drum, tea, food, lantern, dark background with bright colours and neon lights to represent significant cultural events and how they are celebrated locally. </a:t>
            </a:r>
          </a:p>
          <a:p>
            <a:r>
              <a:rPr lang="en-AU" sz="1600" kern="1200">
                <a:solidFill>
                  <a:schemeClr val="tx1"/>
                </a:solidFill>
                <a:effectLst/>
                <a:latin typeface="Arial" panose="020B0604020202020204" pitchFamily="34" charset="0"/>
                <a:ea typeface="+mn-ea"/>
                <a:cs typeface="Arial" panose="020B0604020202020204" pitchFamily="34" charset="0"/>
              </a:rPr>
              <a:t>Add ‘community’ to the vocabulary list.</a:t>
            </a:r>
            <a:br>
              <a:rPr lang="en-AU"/>
            </a:br>
            <a:br>
              <a:rPr lang="en-AU"/>
            </a:br>
            <a:endParaRPr lang="en-AU"/>
          </a:p>
        </p:txBody>
      </p:sp>
      <p:sp>
        <p:nvSpPr>
          <p:cNvPr id="4" name="Slide Number Placeholder 3">
            <a:extLst>
              <a:ext uri="{FF2B5EF4-FFF2-40B4-BE49-F238E27FC236}">
                <a16:creationId xmlns:a16="http://schemas.microsoft.com/office/drawing/2014/main" id="{7950DF50-FDD4-0026-3F60-E4882FBD029E}"/>
              </a:ext>
            </a:extLst>
          </p:cNvPr>
          <p:cNvSpPr>
            <a:spLocks noGrp="1"/>
          </p:cNvSpPr>
          <p:nvPr>
            <p:ph type="sldNum" sz="quarter" idx="5"/>
          </p:nvPr>
        </p:nvSpPr>
        <p:spPr/>
        <p:txBody>
          <a:bodyPr/>
          <a:lstStyle/>
          <a:p>
            <a:fld id="{B07158C4-A119-4B78-9DE8-A50001BC31DC}" type="slidenum">
              <a:rPr lang="en-AU" smtClean="0"/>
              <a:pPr/>
              <a:t>38</a:t>
            </a:fld>
            <a:endParaRPr lang="en-AU"/>
          </a:p>
        </p:txBody>
      </p:sp>
    </p:spTree>
    <p:extLst>
      <p:ext uri="{BB962C8B-B14F-4D97-AF65-F5344CB8AC3E}">
        <p14:creationId xmlns:p14="http://schemas.microsoft.com/office/powerpoint/2010/main" val="2312752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Explain</a:t>
            </a:r>
            <a:r>
              <a:rPr lang="en-AU" sz="1600">
                <a:effectLst/>
                <a:latin typeface="Arial" panose="020B0604020202020204" pitchFamily="34" charset="0"/>
                <a:ea typeface="Aptos" panose="020B0004020202020204" pitchFamily="34" charset="0"/>
              </a:rPr>
              <a:t> the importance of the artist/artwork/audience relationships in public art including street art. They require collaboration with the community who live in and around the area where the art is displayed. The collaboration can take different forms – sometimes it about consultation and sharing ideas and feedback. Other times is getting the community involved as the artists to create the work.</a:t>
            </a:r>
          </a:p>
          <a:p>
            <a:pPr>
              <a:lnSpc>
                <a:spcPct val="150000"/>
              </a:lnSpc>
              <a:spcBef>
                <a:spcPts val="1200"/>
              </a:spcBef>
              <a:spcAft>
                <a:spcPts val="600"/>
              </a:spcAft>
              <a:buNone/>
            </a:pPr>
            <a:endParaRPr lang="en-AU" sz="1600">
              <a:effectLst/>
              <a:latin typeface="Arial" panose="020B0604020202020204" pitchFamily="34" charset="0"/>
              <a:ea typeface="Aptos" panose="020B0004020202020204" pitchFamily="34" charset="0"/>
            </a:endParaRPr>
          </a:p>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Explore</a:t>
            </a:r>
            <a:r>
              <a:rPr lang="en-AU" sz="1600">
                <a:effectLst/>
                <a:latin typeface="Arial" panose="020B0604020202020204" pitchFamily="34" charset="0"/>
                <a:ea typeface="Aptos" panose="020B0004020202020204" pitchFamily="34" charset="0"/>
              </a:rPr>
              <a:t> the importance and responsibility of the artist to understand the community they are working in, to ensure they are consulted and/or represented in a respectful way. This can allow their art to remain in the public space without creating complaints that could lead to its removal. </a:t>
            </a:r>
            <a:r>
              <a:rPr lang="en-AU" sz="1600" u="sng" err="1">
                <a:solidFill>
                  <a:srgbClr val="467886"/>
                </a:solidFill>
                <a:effectLst/>
                <a:latin typeface="Arial" panose="020B0604020202020204" pitchFamily="34" charset="0"/>
                <a:ea typeface="Aptos" panose="020B0004020202020204" pitchFamily="34" charset="0"/>
                <a:hlinkClick r:id="rId3"/>
              </a:rPr>
              <a:t>Heesco</a:t>
            </a:r>
            <a:r>
              <a:rPr lang="en-AU" sz="1600" u="sng">
                <a:solidFill>
                  <a:srgbClr val="467886"/>
                </a:solidFill>
                <a:effectLst/>
                <a:latin typeface="Arial" panose="020B0604020202020204" pitchFamily="34" charset="0"/>
                <a:ea typeface="Aptos" panose="020B0004020202020204" pitchFamily="34" charset="0"/>
                <a:hlinkClick r:id="rId3"/>
              </a:rPr>
              <a:t> Town - Yarram (5:55)</a:t>
            </a:r>
            <a:r>
              <a:rPr lang="en-AU" sz="1600">
                <a:effectLst/>
                <a:latin typeface="Arial" panose="020B0604020202020204" pitchFamily="34" charset="0"/>
                <a:ea typeface="Aptos" panose="020B0004020202020204" pitchFamily="34" charset="0"/>
              </a:rPr>
              <a:t> studied in learning sequence 1 is an example of this.</a:t>
            </a:r>
          </a:p>
          <a:p>
            <a:pPr>
              <a:lnSpc>
                <a:spcPct val="150000"/>
              </a:lnSpc>
              <a:spcBef>
                <a:spcPts val="1200"/>
              </a:spcBef>
              <a:spcAft>
                <a:spcPts val="600"/>
              </a:spcAft>
              <a:buNone/>
            </a:pPr>
            <a:endParaRPr lang="en-AU" sz="1600">
              <a:effectLst/>
              <a:latin typeface="Arial" panose="020B0604020202020204" pitchFamily="34" charset="0"/>
              <a:ea typeface="Aptos" panose="020B0004020202020204" pitchFamily="34" charset="0"/>
            </a:endParaRPr>
          </a:p>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Discuss</a:t>
            </a:r>
            <a:r>
              <a:rPr lang="en-AU" sz="1600">
                <a:effectLst/>
                <a:latin typeface="Arial" panose="020B0604020202020204" pitchFamily="34" charset="0"/>
                <a:ea typeface="Aptos" panose="020B0004020202020204" pitchFamily="34" charset="0"/>
              </a:rPr>
              <a:t> how the examples on the slide have different forms of collaboration.</a:t>
            </a:r>
          </a:p>
          <a:p>
            <a:pPr>
              <a:lnSpc>
                <a:spcPct val="150000"/>
              </a:lnSpc>
              <a:spcBef>
                <a:spcPts val="1200"/>
              </a:spcBef>
              <a:spcAft>
                <a:spcPts val="600"/>
              </a:spcAft>
              <a:buNone/>
            </a:pPr>
            <a:r>
              <a:rPr lang="en-AU" sz="1600">
                <a:effectLst/>
                <a:latin typeface="Arial" panose="020B0604020202020204" pitchFamily="34" charset="0"/>
                <a:ea typeface="Aptos" panose="020B0004020202020204" pitchFamily="34" charset="0"/>
              </a:rPr>
              <a:t>In our contemporary Australian society councils often commission artists to make public artworks for their communities get local people involved in sharing ideas about what they would like to see, giving feedback on the artists ideas and getting involved in painting the murals. </a:t>
            </a:r>
          </a:p>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39</a:t>
            </a:fld>
            <a:endParaRPr lang="en-AU"/>
          </a:p>
        </p:txBody>
      </p:sp>
    </p:spTree>
    <p:extLst>
      <p:ext uri="{BB962C8B-B14F-4D97-AF65-F5344CB8AC3E}">
        <p14:creationId xmlns:p14="http://schemas.microsoft.com/office/powerpoint/2010/main" val="3737308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83E577-BA03-EE54-A92D-B9B2B4BB76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C157AD-5CF8-95AC-DF19-8DBDB7B39F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00A493-23C7-0B8D-22FC-901A30279EEA}"/>
              </a:ext>
            </a:extLst>
          </p:cNvPr>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 typeface="+mj-lt"/>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Establish r</a:t>
            </a:r>
            <a:r>
              <a:rPr lang="en-AU" sz="1600" kern="1200">
                <a:solidFill>
                  <a:schemeClr val="tx1"/>
                </a:solidFill>
                <a:effectLst/>
                <a:latin typeface="Arial" panose="020B0604020202020204" pitchFamily="34" charset="0"/>
                <a:ea typeface="+mn-ea"/>
                <a:cs typeface="Arial" panose="020B0604020202020204" pitchFamily="34" charset="0"/>
              </a:rPr>
              <a:t>espectful protocols</a:t>
            </a:r>
            <a:br>
              <a:rPr lang="en-AU" sz="1600" b="1" kern="1200">
                <a:solidFill>
                  <a:schemeClr val="tx1"/>
                </a:solidFill>
                <a:effectLst/>
                <a:latin typeface="Arial" panose="020B0604020202020204" pitchFamily="34" charset="0"/>
                <a:ea typeface="+mn-ea"/>
                <a:cs typeface="Arial" panose="020B0604020202020204" pitchFamily="34" charset="0"/>
              </a:rPr>
            </a:br>
            <a:br>
              <a:rPr lang="en-AU" sz="1600" b="1"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Watch</a:t>
            </a:r>
            <a:r>
              <a:rPr lang="en-AU" sz="1600" kern="1200">
                <a:solidFill>
                  <a:schemeClr val="tx1"/>
                </a:solidFill>
                <a:effectLst/>
                <a:latin typeface="Arial" panose="020B0604020202020204" pitchFamily="34" charset="0"/>
                <a:ea typeface="+mn-ea"/>
                <a:cs typeface="Arial" panose="020B0604020202020204" pitchFamily="34" charset="0"/>
              </a:rPr>
              <a:t> </a:t>
            </a:r>
            <a:r>
              <a:rPr lang="en-AU" sz="1600" u="sng" kern="1200">
                <a:solidFill>
                  <a:schemeClr val="tx1"/>
                </a:solidFill>
                <a:effectLst/>
                <a:latin typeface="Arial" panose="020B0604020202020204" pitchFamily="34" charset="0"/>
                <a:ea typeface="+mn-ea"/>
                <a:cs typeface="Arial" panose="020B0604020202020204" pitchFamily="34" charset="0"/>
                <a:hlinkClick r:id="rId3"/>
              </a:rPr>
              <a:t>the clip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Discuss </a:t>
            </a:r>
            <a:r>
              <a:rPr lang="en-AU" sz="1600" kern="1200">
                <a:solidFill>
                  <a:schemeClr val="tx1"/>
                </a:solidFill>
                <a:effectLst/>
                <a:latin typeface="Arial" panose="020B0604020202020204" pitchFamily="34" charset="0"/>
                <a:ea typeface="+mn-ea"/>
                <a:cs typeface="Arial" panose="020B0604020202020204" pitchFamily="34" charset="0"/>
              </a:rPr>
              <a:t>answers to the questions to build an understanding of the history and context of ‘The Block’ in Redfern before learning about a mural that was created there. </a:t>
            </a:r>
            <a:endParaRPr lang="en-AU">
              <a:solidFill>
                <a:schemeClr val="tx1"/>
              </a:solidFill>
            </a:endParaRPr>
          </a:p>
        </p:txBody>
      </p:sp>
      <p:sp>
        <p:nvSpPr>
          <p:cNvPr id="4" name="Slide Number Placeholder 3">
            <a:extLst>
              <a:ext uri="{FF2B5EF4-FFF2-40B4-BE49-F238E27FC236}">
                <a16:creationId xmlns:a16="http://schemas.microsoft.com/office/drawing/2014/main" id="{714ADCBC-5FC5-7F2F-2576-BA5C55555111}"/>
              </a:ext>
            </a:extLst>
          </p:cNvPr>
          <p:cNvSpPr>
            <a:spLocks noGrp="1"/>
          </p:cNvSpPr>
          <p:nvPr>
            <p:ph type="sldNum" sz="quarter" idx="5"/>
          </p:nvPr>
        </p:nvSpPr>
        <p:spPr/>
        <p:txBody>
          <a:bodyPr/>
          <a:lstStyle/>
          <a:p>
            <a:fld id="{B07158C4-A119-4B78-9DE8-A50001BC31DC}" type="slidenum">
              <a:rPr lang="en-AU" smtClean="0"/>
              <a:pPr/>
              <a:t>40</a:t>
            </a:fld>
            <a:endParaRPr lang="en-AU"/>
          </a:p>
        </p:txBody>
      </p:sp>
    </p:spTree>
    <p:extLst>
      <p:ext uri="{BB962C8B-B14F-4D97-AF65-F5344CB8AC3E}">
        <p14:creationId xmlns:p14="http://schemas.microsoft.com/office/powerpoint/2010/main" val="427386944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Remind</a:t>
            </a:r>
            <a:r>
              <a:rPr lang="en-AU" sz="1600" kern="1200">
                <a:solidFill>
                  <a:schemeClr val="tx1"/>
                </a:solidFill>
                <a:effectLst/>
                <a:latin typeface="Arial" panose="020B0604020202020204" pitchFamily="34" charset="0"/>
                <a:ea typeface="+mn-ea"/>
                <a:cs typeface="Arial" panose="020B0604020202020204" pitchFamily="34" charset="0"/>
              </a:rPr>
              <a:t> students of respectful protocols</a:t>
            </a:r>
          </a:p>
          <a:p>
            <a:r>
              <a:rPr lang="en-AU" sz="1600" kern="1200">
                <a:solidFill>
                  <a:schemeClr val="tx1"/>
                </a:solidFill>
                <a:effectLst/>
                <a:latin typeface="Arial" panose="020B0604020202020204" pitchFamily="34" charset="0"/>
                <a:ea typeface="+mn-ea"/>
                <a:cs typeface="Arial" panose="020B0604020202020204" pitchFamily="34" charset="0"/>
              </a:rPr>
              <a:t> </a:t>
            </a:r>
          </a:p>
          <a:p>
            <a:r>
              <a:rPr lang="en-AU" sz="1600" b="1" kern="1200">
                <a:solidFill>
                  <a:schemeClr val="tx1"/>
                </a:solidFill>
                <a:effectLst/>
                <a:latin typeface="Arial" panose="020B0604020202020204" pitchFamily="34" charset="0"/>
                <a:ea typeface="+mn-ea"/>
                <a:cs typeface="Arial" panose="020B0604020202020204" pitchFamily="34" charset="0"/>
              </a:rPr>
              <a:t>Facilitate </a:t>
            </a:r>
            <a:r>
              <a:rPr lang="en-AU" sz="1600" kern="1200">
                <a:solidFill>
                  <a:schemeClr val="tx1"/>
                </a:solidFill>
                <a:effectLst/>
                <a:latin typeface="Arial" panose="020B0604020202020204" pitchFamily="34" charset="0"/>
                <a:ea typeface="+mn-ea"/>
                <a:cs typeface="Arial" panose="020B0604020202020204" pitchFamily="34" charset="0"/>
              </a:rPr>
              <a:t>a discussion about what accepted ideas or assumptions they might have about Aboriginal art. </a:t>
            </a:r>
            <a:br>
              <a:rPr lang="en-AU" sz="1600" b="1" kern="1200">
                <a:solidFill>
                  <a:schemeClr val="tx1"/>
                </a:solidFill>
                <a:effectLst/>
                <a:latin typeface="Arial" panose="020B0604020202020204" pitchFamily="34" charset="0"/>
                <a:ea typeface="+mn-ea"/>
                <a:cs typeface="Arial" panose="020B0604020202020204" pitchFamily="34" charset="0"/>
              </a:rPr>
            </a:br>
            <a:br>
              <a:rPr lang="en-AU" sz="1600" b="1"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Record</a:t>
            </a:r>
            <a:r>
              <a:rPr lang="en-AU" sz="1600" kern="1200">
                <a:solidFill>
                  <a:schemeClr val="tx1"/>
                </a:solidFill>
                <a:effectLst/>
                <a:latin typeface="Arial" panose="020B0604020202020204" pitchFamily="34" charset="0"/>
                <a:ea typeface="+mn-ea"/>
                <a:cs typeface="Arial" panose="020B0604020202020204" pitchFamily="34" charset="0"/>
              </a:rPr>
              <a:t> the classes ideas</a:t>
            </a:r>
          </a:p>
          <a:p>
            <a:r>
              <a:rPr lang="en-AU" sz="1600" b="1" kern="1200">
                <a:solidFill>
                  <a:schemeClr val="tx1"/>
                </a:solidFill>
                <a:effectLst/>
                <a:latin typeface="Arial" panose="020B0604020202020204" pitchFamily="34" charset="0"/>
                <a:ea typeface="+mn-ea"/>
                <a:cs typeface="Arial" panose="020B0604020202020204" pitchFamily="34" charset="0"/>
              </a:rPr>
              <a:t> </a:t>
            </a: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Explain</a:t>
            </a:r>
            <a:r>
              <a:rPr lang="en-AU" sz="1600" kern="1200">
                <a:solidFill>
                  <a:schemeClr val="tx1"/>
                </a:solidFill>
                <a:effectLst/>
                <a:latin typeface="Arial" panose="020B0604020202020204" pitchFamily="34" charset="0"/>
                <a:ea typeface="+mn-ea"/>
                <a:cs typeface="Arial" panose="020B0604020202020204" pitchFamily="34" charset="0"/>
              </a:rPr>
              <a:t> these are the accepted ideas or assumptions that they have about Aboriginal art, they we be referred to later in another activity.</a:t>
            </a: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41</a:t>
            </a:fld>
            <a:endParaRPr lang="en-AU"/>
          </a:p>
        </p:txBody>
      </p:sp>
    </p:spTree>
    <p:extLst>
      <p:ext uri="{BB962C8B-B14F-4D97-AF65-F5344CB8AC3E}">
        <p14:creationId xmlns:p14="http://schemas.microsoft.com/office/powerpoint/2010/main" val="23608383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E40AB-E892-AF85-62C1-2293D32CA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FA178F-601E-F611-66B4-45E46F677D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78478B-9332-A697-3B2D-10B6C7F267C8}"/>
              </a:ext>
            </a:extLst>
          </p:cNvPr>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Watch</a:t>
            </a:r>
            <a:r>
              <a:rPr lang="en-AU" sz="1600" kern="1200">
                <a:solidFill>
                  <a:schemeClr val="tx1"/>
                </a:solidFill>
                <a:effectLst/>
                <a:latin typeface="Arial" panose="020B0604020202020204" pitchFamily="34" charset="0"/>
                <a:ea typeface="+mn-ea"/>
                <a:cs typeface="Arial" panose="020B0604020202020204" pitchFamily="34" charset="0"/>
              </a:rPr>
              <a:t> the clip.</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Share </a:t>
            </a:r>
            <a:r>
              <a:rPr lang="en-AU" sz="1600" kern="1200">
                <a:solidFill>
                  <a:schemeClr val="tx1"/>
                </a:solidFill>
                <a:effectLst/>
                <a:latin typeface="Arial" panose="020B0604020202020204" pitchFamily="34" charset="0"/>
                <a:ea typeface="+mn-ea"/>
                <a:cs typeface="Arial" panose="020B0604020202020204" pitchFamily="34" charset="0"/>
              </a:rPr>
              <a:t>that the figure in the canoe is </a:t>
            </a:r>
            <a:r>
              <a:rPr lang="en-AU" sz="1600" b="0" u="sng" kern="1200" err="1">
                <a:solidFill>
                  <a:schemeClr val="tx1"/>
                </a:solidFill>
                <a:effectLst/>
                <a:latin typeface="Arial" panose="020B0604020202020204" pitchFamily="34" charset="0"/>
                <a:ea typeface="+mn-ea"/>
                <a:cs typeface="Arial" panose="020B0604020202020204" pitchFamily="34" charset="0"/>
                <a:hlinkClick r:id="rId3"/>
              </a:rPr>
              <a:t>Pemulway</a:t>
            </a:r>
            <a:r>
              <a:rPr lang="en-AU" sz="1600" kern="1200">
                <a:solidFill>
                  <a:schemeClr val="tx1"/>
                </a:solidFill>
                <a:effectLst/>
                <a:latin typeface="Arial" panose="020B0604020202020204" pitchFamily="34" charset="0"/>
                <a:ea typeface="+mn-ea"/>
                <a:cs typeface="Arial" panose="020B0604020202020204" pitchFamily="34" charset="0"/>
              </a:rPr>
              <a:t>, and provide students with a brief explanation about who he is and why he is an incredibly significant figure not only for this community, but to all Aboriginal and Torres Strait Islander Peoples.</a:t>
            </a:r>
            <a:br>
              <a:rPr lang="en-AU" sz="1600" kern="1200">
                <a:solidFill>
                  <a:schemeClr val="tx1"/>
                </a:solidFill>
                <a:effectLst/>
                <a:latin typeface="Arial" panose="020B0604020202020204" pitchFamily="34" charset="0"/>
                <a:ea typeface="+mn-ea"/>
                <a:cs typeface="Arial" panose="020B0604020202020204" pitchFamily="34" charset="0"/>
              </a:rPr>
            </a:b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Record</a:t>
            </a:r>
            <a:r>
              <a:rPr lang="en-AU" sz="1600" kern="1200">
                <a:solidFill>
                  <a:schemeClr val="tx1"/>
                </a:solidFill>
                <a:effectLst/>
                <a:latin typeface="Arial" panose="020B0604020202020204" pitchFamily="34" charset="0"/>
                <a:ea typeface="+mn-ea"/>
                <a:cs typeface="Arial" panose="020B0604020202020204" pitchFamily="34" charset="0"/>
              </a:rPr>
              <a:t> key points about the artist’s intentions, choices and actions in a scaffold. Students will add to the scaffold over the next few activities. </a:t>
            </a:r>
            <a:endParaRPr lang="en-AU" b="1"/>
          </a:p>
        </p:txBody>
      </p:sp>
      <p:sp>
        <p:nvSpPr>
          <p:cNvPr id="4" name="Slide Number Placeholder 3">
            <a:extLst>
              <a:ext uri="{FF2B5EF4-FFF2-40B4-BE49-F238E27FC236}">
                <a16:creationId xmlns:a16="http://schemas.microsoft.com/office/drawing/2014/main" id="{C4A50272-F3EF-9F76-14DD-413A8D858576}"/>
              </a:ext>
            </a:extLst>
          </p:cNvPr>
          <p:cNvSpPr>
            <a:spLocks noGrp="1"/>
          </p:cNvSpPr>
          <p:nvPr>
            <p:ph type="sldNum" sz="quarter" idx="5"/>
          </p:nvPr>
        </p:nvSpPr>
        <p:spPr/>
        <p:txBody>
          <a:bodyPr/>
          <a:lstStyle/>
          <a:p>
            <a:fld id="{B07158C4-A119-4B78-9DE8-A50001BC31DC}" type="slidenum">
              <a:rPr lang="en-AU" smtClean="0"/>
              <a:pPr/>
              <a:t>42</a:t>
            </a:fld>
            <a:endParaRPr lang="en-AU"/>
          </a:p>
        </p:txBody>
      </p:sp>
    </p:spTree>
    <p:extLst>
      <p:ext uri="{BB962C8B-B14F-4D97-AF65-F5344CB8AC3E}">
        <p14:creationId xmlns:p14="http://schemas.microsoft.com/office/powerpoint/2010/main" val="3296412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Click to reveal each question</a:t>
            </a:r>
          </a:p>
          <a:p>
            <a:r>
              <a:rPr lang="en-AU" sz="1600" b="1" kern="1200">
                <a:solidFill>
                  <a:schemeClr val="tx1"/>
                </a:solidFill>
                <a:effectLst/>
                <a:latin typeface="Arial" panose="020B0604020202020204" pitchFamily="34" charset="0"/>
                <a:ea typeface="+mn-ea"/>
                <a:cs typeface="Arial" panose="020B0604020202020204" pitchFamily="34" charset="0"/>
              </a:rPr>
              <a:t>Explore</a:t>
            </a:r>
            <a:r>
              <a:rPr lang="en-AU" sz="1600" kern="1200">
                <a:solidFill>
                  <a:schemeClr val="tx1"/>
                </a:solidFill>
                <a:effectLst/>
                <a:latin typeface="Arial" panose="020B0604020202020204" pitchFamily="34" charset="0"/>
                <a:ea typeface="+mn-ea"/>
                <a:cs typeface="Arial" panose="020B0604020202020204" pitchFamily="34" charset="0"/>
              </a:rPr>
              <a:t> answers to the questions and record key ideas in the scaffold.</a:t>
            </a:r>
          </a:p>
          <a:p>
            <a:r>
              <a:rPr lang="en-AU" sz="1600" kern="1200">
                <a:solidFill>
                  <a:schemeClr val="tx1"/>
                </a:solidFill>
                <a:effectLst/>
                <a:latin typeface="Arial" panose="020B0604020202020204" pitchFamily="34" charset="0"/>
                <a:ea typeface="+mn-ea"/>
                <a:cs typeface="Arial" panose="020B0604020202020204" pitchFamily="34" charset="0"/>
              </a:rPr>
              <a:t>Add key terms to the vocabulary list</a:t>
            </a: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43</a:t>
            </a:fld>
            <a:endParaRPr lang="en-AU"/>
          </a:p>
        </p:txBody>
      </p:sp>
    </p:spTree>
    <p:extLst>
      <p:ext uri="{BB962C8B-B14F-4D97-AF65-F5344CB8AC3E}">
        <p14:creationId xmlns:p14="http://schemas.microsoft.com/office/powerpoint/2010/main" val="32421967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Watch</a:t>
            </a:r>
            <a:r>
              <a:rPr lang="en-AU" sz="1600" kern="1200">
                <a:solidFill>
                  <a:schemeClr val="tx1"/>
                </a:solidFill>
                <a:effectLst/>
                <a:latin typeface="Arial" panose="020B0604020202020204" pitchFamily="34" charset="0"/>
                <a:ea typeface="+mn-ea"/>
                <a:cs typeface="Arial" panose="020B0604020202020204" pitchFamily="34" charset="0"/>
              </a:rPr>
              <a:t> ‘</a:t>
            </a:r>
            <a:r>
              <a:rPr lang="en-AU" sz="1600" kern="1200" err="1">
                <a:solidFill>
                  <a:schemeClr val="tx1"/>
                </a:solidFill>
                <a:effectLst/>
                <a:latin typeface="Arial" panose="020B0604020202020204" pitchFamily="34" charset="0"/>
                <a:ea typeface="+mn-ea"/>
                <a:cs typeface="Arial" panose="020B0604020202020204" pitchFamily="34" charset="0"/>
              </a:rPr>
              <a:t>Rekospective</a:t>
            </a:r>
            <a:r>
              <a:rPr lang="en-AU" sz="1600" kern="1200">
                <a:solidFill>
                  <a:schemeClr val="tx1"/>
                </a:solidFill>
                <a:effectLst/>
                <a:latin typeface="Arial" panose="020B0604020202020204" pitchFamily="34" charset="0"/>
                <a:ea typeface="+mn-ea"/>
                <a:cs typeface="Arial" panose="020B0604020202020204" pitchFamily="34" charset="0"/>
              </a:rPr>
              <a:t>’ clip </a:t>
            </a:r>
          </a:p>
          <a:p>
            <a:r>
              <a:rPr lang="en-AU" sz="1600" b="1" kern="1200">
                <a:solidFill>
                  <a:schemeClr val="tx1"/>
                </a:solidFill>
                <a:effectLst/>
                <a:latin typeface="Arial" panose="020B0604020202020204" pitchFamily="34" charset="0"/>
                <a:ea typeface="+mn-ea"/>
                <a:cs typeface="Arial" panose="020B0604020202020204" pitchFamily="34" charset="0"/>
              </a:rPr>
              <a:t>Discuss</a:t>
            </a:r>
            <a:r>
              <a:rPr lang="en-AU" sz="1600" kern="1200">
                <a:solidFill>
                  <a:schemeClr val="tx1"/>
                </a:solidFill>
                <a:effectLst/>
                <a:latin typeface="Arial" panose="020B0604020202020204" pitchFamily="34" charset="0"/>
                <a:ea typeface="+mn-ea"/>
                <a:cs typeface="Arial" panose="020B0604020202020204" pitchFamily="34" charset="0"/>
              </a:rPr>
              <a:t> Rennie’s art making practice as a class</a:t>
            </a:r>
          </a:p>
          <a:p>
            <a:r>
              <a:rPr lang="en-AU" sz="1600" b="1" kern="1200">
                <a:solidFill>
                  <a:schemeClr val="tx1"/>
                </a:solidFill>
                <a:effectLst/>
                <a:latin typeface="Arial" panose="020B0604020202020204" pitchFamily="34" charset="0"/>
                <a:ea typeface="+mn-ea"/>
                <a:cs typeface="Arial" panose="020B0604020202020204" pitchFamily="34" charset="0"/>
              </a:rPr>
              <a:t>Refine and record</a:t>
            </a:r>
            <a:r>
              <a:rPr lang="en-AU" sz="1600" kern="1200">
                <a:solidFill>
                  <a:schemeClr val="tx1"/>
                </a:solidFill>
                <a:effectLst/>
                <a:latin typeface="Arial" panose="020B0604020202020204" pitchFamily="34" charset="0"/>
                <a:ea typeface="+mn-ea"/>
                <a:cs typeface="Arial" panose="020B0604020202020204" pitchFamily="34" charset="0"/>
              </a:rPr>
              <a:t> key points about his practice in the scaffold.</a:t>
            </a:r>
          </a:p>
          <a:p>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Watch</a:t>
            </a:r>
            <a:r>
              <a:rPr lang="en-AU" sz="1600" kern="1200">
                <a:solidFill>
                  <a:schemeClr val="tx1"/>
                </a:solidFill>
                <a:effectLst/>
                <a:latin typeface="Arial" panose="020B0604020202020204" pitchFamily="34" charset="0"/>
                <a:ea typeface="+mn-ea"/>
                <a:cs typeface="Arial" panose="020B0604020202020204" pitchFamily="34" charset="0"/>
              </a:rPr>
              <a:t> ‘Always was always will be’ clip.</a:t>
            </a:r>
          </a:p>
          <a:p>
            <a:r>
              <a:rPr lang="en-AU" sz="1600" kern="1200">
                <a:solidFill>
                  <a:schemeClr val="tx1"/>
                </a:solidFill>
                <a:effectLst/>
                <a:latin typeface="Arial" panose="020B0604020202020204" pitchFamily="34" charset="0"/>
                <a:ea typeface="+mn-ea"/>
                <a:cs typeface="Arial" panose="020B0604020202020204" pitchFamily="34" charset="0"/>
              </a:rPr>
              <a:t>Students </a:t>
            </a:r>
            <a:r>
              <a:rPr lang="en-AU" sz="1600" b="1" kern="1200">
                <a:solidFill>
                  <a:schemeClr val="tx1"/>
                </a:solidFill>
                <a:effectLst/>
                <a:latin typeface="Arial" panose="020B0604020202020204" pitchFamily="34" charset="0"/>
                <a:ea typeface="+mn-ea"/>
                <a:cs typeface="Arial" panose="020B0604020202020204" pitchFamily="34" charset="0"/>
              </a:rPr>
              <a:t>make notes</a:t>
            </a:r>
            <a:r>
              <a:rPr lang="en-AU" sz="1600" kern="1200">
                <a:solidFill>
                  <a:schemeClr val="tx1"/>
                </a:solidFill>
                <a:effectLst/>
                <a:latin typeface="Arial" panose="020B0604020202020204" pitchFamily="34" charset="0"/>
                <a:ea typeface="+mn-ea"/>
                <a:cs typeface="Arial" panose="020B0604020202020204" pitchFamily="34" charset="0"/>
              </a:rPr>
              <a:t> of key ideas independently </a:t>
            </a:r>
          </a:p>
          <a:p>
            <a:r>
              <a:rPr lang="en-AU" sz="1600" b="1" kern="1200">
                <a:solidFill>
                  <a:schemeClr val="tx1"/>
                </a:solidFill>
                <a:effectLst/>
                <a:latin typeface="Arial" panose="020B0604020202020204" pitchFamily="34" charset="0"/>
                <a:ea typeface="+mn-ea"/>
                <a:cs typeface="Arial" panose="020B0604020202020204" pitchFamily="34" charset="0"/>
              </a:rPr>
              <a:t>Share</a:t>
            </a:r>
            <a:r>
              <a:rPr lang="en-AU" sz="1600" kern="1200">
                <a:solidFill>
                  <a:schemeClr val="tx1"/>
                </a:solidFill>
                <a:effectLst/>
                <a:latin typeface="Arial" panose="020B0604020202020204" pitchFamily="34" charset="0"/>
                <a:ea typeface="+mn-ea"/>
                <a:cs typeface="Arial" panose="020B0604020202020204" pitchFamily="34" charset="0"/>
              </a:rPr>
              <a:t> key ideas in class discussion to check for understanding. </a:t>
            </a:r>
          </a:p>
          <a:p>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b="1" kern="1200">
                <a:solidFill>
                  <a:schemeClr val="tx1"/>
                </a:solidFill>
                <a:effectLst/>
                <a:latin typeface="Arial" panose="020B0604020202020204" pitchFamily="34" charset="0"/>
                <a:ea typeface="+mn-ea"/>
                <a:cs typeface="Arial" panose="020B0604020202020204" pitchFamily="34" charset="0"/>
              </a:rPr>
              <a:t>Ask</a:t>
            </a:r>
            <a:r>
              <a:rPr lang="en-AU" sz="1600" kern="1200">
                <a:solidFill>
                  <a:schemeClr val="tx1"/>
                </a:solidFill>
                <a:effectLst/>
                <a:latin typeface="Arial" panose="020B0604020202020204" pitchFamily="34" charset="0"/>
                <a:ea typeface="+mn-ea"/>
                <a:cs typeface="Arial" panose="020B0604020202020204" pitchFamily="34" charset="0"/>
              </a:rPr>
              <a:t>:</a:t>
            </a:r>
          </a:p>
          <a:p>
            <a:r>
              <a:rPr lang="en-AU" sz="1600" kern="1200">
                <a:solidFill>
                  <a:schemeClr val="tx1"/>
                </a:solidFill>
                <a:effectLst/>
                <a:latin typeface="Arial" panose="020B0604020202020204" pitchFamily="34" charset="0"/>
                <a:ea typeface="+mn-ea"/>
                <a:cs typeface="Arial" panose="020B0604020202020204" pitchFamily="34" charset="0"/>
              </a:rPr>
              <a:t>What ideas are being communicated about the artists community and what visual language choices has the artist made to communicate those ideas?</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Reflect</a:t>
            </a:r>
            <a:r>
              <a:rPr lang="en-AU" sz="1600" kern="1200">
                <a:solidFill>
                  <a:schemeClr val="tx1"/>
                </a:solidFill>
                <a:effectLst/>
                <a:latin typeface="Arial" panose="020B0604020202020204" pitchFamily="34" charset="0"/>
                <a:ea typeface="+mn-ea"/>
                <a:cs typeface="Arial" panose="020B0604020202020204" pitchFamily="34" charset="0"/>
              </a:rPr>
              <a:t> on the students’ accepted ideas or assumptions about Aboriginal art from the activity on slide 2.2(b) and compare to their understanding of Rennie’s practice.</a:t>
            </a: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44</a:t>
            </a:fld>
            <a:endParaRPr lang="en-AU"/>
          </a:p>
        </p:txBody>
      </p:sp>
    </p:spTree>
    <p:extLst>
      <p:ext uri="{BB962C8B-B14F-4D97-AF65-F5344CB8AC3E}">
        <p14:creationId xmlns:p14="http://schemas.microsoft.com/office/powerpoint/2010/main" val="385746840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Read</a:t>
            </a:r>
            <a:r>
              <a:rPr lang="en-AU" sz="1600" kern="1200">
                <a:solidFill>
                  <a:schemeClr val="tx1"/>
                </a:solidFill>
                <a:effectLst/>
                <a:latin typeface="Arial" panose="020B0604020202020204" pitchFamily="34" charset="0"/>
                <a:ea typeface="+mn-ea"/>
                <a:cs typeface="Arial" panose="020B0604020202020204" pitchFamily="34" charset="0"/>
              </a:rPr>
              <a:t> the article as a class.</a:t>
            </a:r>
            <a:br>
              <a:rPr lang="en-AU" sz="1600" kern="1200">
                <a:solidFill>
                  <a:schemeClr val="tx1"/>
                </a:solidFill>
                <a:effectLst/>
                <a:latin typeface="Arial" panose="020B0604020202020204" pitchFamily="34" charset="0"/>
                <a:ea typeface="+mn-ea"/>
                <a:cs typeface="Arial" panose="020B0604020202020204" pitchFamily="34" charset="0"/>
              </a:rPr>
            </a:br>
            <a:endParaRPr lang="en-AU" sz="1600" kern="1200">
              <a:solidFill>
                <a:schemeClr val="tx1"/>
              </a:solidFill>
              <a:effectLst/>
              <a:latin typeface="Arial" panose="020B0604020202020204" pitchFamily="34" charset="0"/>
              <a:ea typeface="+mn-ea"/>
              <a:cs typeface="Arial" panose="020B0604020202020204" pitchFamily="34" charset="0"/>
            </a:endParaRPr>
          </a:p>
          <a:p>
            <a:r>
              <a:rPr lang="en-AU" sz="1600" kern="1200">
                <a:solidFill>
                  <a:schemeClr val="tx1"/>
                </a:solidFill>
                <a:effectLst/>
                <a:latin typeface="Arial" panose="020B0604020202020204" pitchFamily="34" charset="0"/>
                <a:ea typeface="+mn-ea"/>
                <a:cs typeface="Arial" panose="020B0604020202020204" pitchFamily="34" charset="0"/>
              </a:rPr>
              <a:t>In small groups, students discuss how Rennie’s artwork Visible Invisible, 2018, challenges the classes accepted ideas about art, including Aboriginal and non-Aboriginal art. Each group shares their ideas back with the class.</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Possible answers</a:t>
            </a:r>
            <a:r>
              <a:rPr lang="en-AU" sz="1600" kern="1200">
                <a:solidFill>
                  <a:schemeClr val="tx1"/>
                </a:solidFill>
                <a:effectLst/>
                <a:latin typeface="Arial" panose="020B0604020202020204" pitchFamily="34" charset="0"/>
                <a:ea typeface="+mn-ea"/>
                <a:cs typeface="Arial" panose="020B0604020202020204" pitchFamily="34" charset="0"/>
              </a:rPr>
              <a:t>:</a:t>
            </a: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1. Vibrant, unnatural colours, camouflage pattern instead of dot or </a:t>
            </a:r>
            <a:r>
              <a:rPr lang="en-AU" sz="1600" kern="1200" err="1">
                <a:solidFill>
                  <a:schemeClr val="tx1"/>
                </a:solidFill>
                <a:effectLst/>
                <a:latin typeface="Arial" panose="020B0604020202020204" pitchFamily="34" charset="0"/>
                <a:ea typeface="+mn-ea"/>
                <a:cs typeface="Arial" panose="020B0604020202020204" pitchFamily="34" charset="0"/>
              </a:rPr>
              <a:t>raak</a:t>
            </a:r>
            <a:r>
              <a:rPr lang="en-AU" sz="1600" kern="1200">
                <a:solidFill>
                  <a:schemeClr val="tx1"/>
                </a:solidFill>
                <a:effectLst/>
                <a:latin typeface="Arial" panose="020B0604020202020204" pitchFamily="34" charset="0"/>
                <a:ea typeface="+mn-ea"/>
                <a:cs typeface="Arial" panose="020B0604020202020204" pitchFamily="34" charset="0"/>
              </a:rPr>
              <a:t> patterns, uses synthetic paint on a manmade surface</a:t>
            </a:r>
          </a:p>
          <a:p>
            <a:pPr lvl="0"/>
            <a:r>
              <a:rPr lang="en-AU" sz="1600" kern="1200">
                <a:solidFill>
                  <a:schemeClr val="tx1"/>
                </a:solidFill>
                <a:effectLst/>
                <a:latin typeface="Arial" panose="020B0604020202020204" pitchFamily="34" charset="0"/>
                <a:ea typeface="+mn-ea"/>
                <a:cs typeface="Arial" panose="020B0604020202020204" pitchFamily="34" charset="0"/>
              </a:rPr>
              <a:t>2. Large scale artwork, accessible to the public, is temporary as it will have some arts covered by the art museum that will be built over it. </a:t>
            </a:r>
          </a:p>
        </p:txBody>
      </p:sp>
      <p:sp>
        <p:nvSpPr>
          <p:cNvPr id="4" name="Slide Number Placeholder 3"/>
          <p:cNvSpPr>
            <a:spLocks noGrp="1"/>
          </p:cNvSpPr>
          <p:nvPr>
            <p:ph type="sldNum" sz="quarter" idx="5"/>
          </p:nvPr>
        </p:nvSpPr>
        <p:spPr/>
        <p:txBody>
          <a:bodyPr/>
          <a:lstStyle/>
          <a:p>
            <a:fld id="{B07158C4-A119-4B78-9DE8-A50001BC31DC}" type="slidenum">
              <a:rPr lang="en-AU" smtClean="0"/>
              <a:pPr/>
              <a:t>45</a:t>
            </a:fld>
            <a:endParaRPr lang="en-AU"/>
          </a:p>
        </p:txBody>
      </p:sp>
    </p:spTree>
    <p:extLst>
      <p:ext uri="{BB962C8B-B14F-4D97-AF65-F5344CB8AC3E}">
        <p14:creationId xmlns:p14="http://schemas.microsoft.com/office/powerpoint/2010/main" val="37369730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0DC0E-6F2B-887B-8E5B-00C26F5396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AB9115-32FF-EFE1-F898-70BF8791A6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1976DA-F47E-9A3E-6633-AF26D7FF9487}"/>
              </a:ext>
            </a:extLst>
          </p:cNvPr>
          <p:cNvSpPr>
            <a:spLocks noGrp="1"/>
          </p:cNvSpPr>
          <p:nvPr>
            <p:ph type="body" idx="1"/>
          </p:nvPr>
        </p:nvSpPr>
        <p:spPr/>
        <p:txBody>
          <a:bodyPr/>
          <a:lstStyle/>
          <a:p>
            <a:pPr marL="0" indent="0">
              <a:buFont typeface="Arial" panose="020B0604020202020204" pitchFamily="34" charset="0"/>
              <a:buNone/>
            </a:pPr>
            <a:endParaRPr lang="en-AU"/>
          </a:p>
        </p:txBody>
      </p:sp>
      <p:sp>
        <p:nvSpPr>
          <p:cNvPr id="4" name="Slide Number Placeholder 3">
            <a:extLst>
              <a:ext uri="{FF2B5EF4-FFF2-40B4-BE49-F238E27FC236}">
                <a16:creationId xmlns:a16="http://schemas.microsoft.com/office/drawing/2014/main" id="{49DC171A-3F49-B096-8D72-C96B6122EB69}"/>
              </a:ext>
            </a:extLst>
          </p:cNvPr>
          <p:cNvSpPr>
            <a:spLocks noGrp="1"/>
          </p:cNvSpPr>
          <p:nvPr>
            <p:ph type="sldNum" sz="quarter" idx="5"/>
          </p:nvPr>
        </p:nvSpPr>
        <p:spPr/>
        <p:txBody>
          <a:bodyPr/>
          <a:lstStyle/>
          <a:p>
            <a:fld id="{B07158C4-A119-4B78-9DE8-A50001BC31DC}" type="slidenum">
              <a:rPr lang="en-AU" smtClean="0"/>
              <a:pPr/>
              <a:t>46</a:t>
            </a:fld>
            <a:endParaRPr lang="en-AU"/>
          </a:p>
        </p:txBody>
      </p:sp>
    </p:spTree>
    <p:extLst>
      <p:ext uri="{BB962C8B-B14F-4D97-AF65-F5344CB8AC3E}">
        <p14:creationId xmlns:p14="http://schemas.microsoft.com/office/powerpoint/2010/main" val="95189337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Watch</a:t>
            </a:r>
            <a:r>
              <a:rPr lang="en-AU" sz="1600" kern="1200">
                <a:solidFill>
                  <a:schemeClr val="tx1"/>
                </a:solidFill>
                <a:effectLst/>
                <a:latin typeface="Arial" panose="020B0604020202020204" pitchFamily="34" charset="0"/>
                <a:ea typeface="+mn-ea"/>
                <a:cs typeface="Arial" panose="020B0604020202020204" pitchFamily="34" charset="0"/>
              </a:rPr>
              <a:t> clip</a:t>
            </a:r>
          </a:p>
          <a:p>
            <a:r>
              <a:rPr lang="en-AU" sz="1600" b="1" kern="1200">
                <a:solidFill>
                  <a:schemeClr val="tx1"/>
                </a:solidFill>
                <a:effectLst/>
                <a:latin typeface="Arial" panose="020B0604020202020204" pitchFamily="34" charset="0"/>
                <a:ea typeface="+mn-ea"/>
                <a:cs typeface="Arial" panose="020B0604020202020204" pitchFamily="34" charset="0"/>
              </a:rPr>
              <a:t>Check</a:t>
            </a:r>
            <a:r>
              <a:rPr lang="en-AU" sz="1600" kern="1200">
                <a:solidFill>
                  <a:schemeClr val="tx1"/>
                </a:solidFill>
                <a:effectLst/>
                <a:latin typeface="Arial" panose="020B0604020202020204" pitchFamily="34" charset="0"/>
                <a:ea typeface="+mn-ea"/>
                <a:cs typeface="Arial" panose="020B0604020202020204" pitchFamily="34" charset="0"/>
              </a:rPr>
              <a:t> for understanding through questioning. </a:t>
            </a:r>
          </a:p>
          <a:p>
            <a:r>
              <a:rPr lang="en-AU" sz="1600" b="1" kern="1200">
                <a:solidFill>
                  <a:schemeClr val="tx1"/>
                </a:solidFill>
                <a:effectLst/>
                <a:latin typeface="Arial" panose="020B0604020202020204" pitchFamily="34" charset="0"/>
                <a:ea typeface="+mn-ea"/>
                <a:cs typeface="Arial" panose="020B0604020202020204" pitchFamily="34" charset="0"/>
              </a:rPr>
              <a:t>Share</a:t>
            </a:r>
            <a:r>
              <a:rPr lang="en-AU" sz="1600" kern="1200">
                <a:solidFill>
                  <a:schemeClr val="tx1"/>
                </a:solidFill>
                <a:effectLst/>
                <a:latin typeface="Arial" panose="020B0604020202020204" pitchFamily="34" charset="0"/>
                <a:ea typeface="+mn-ea"/>
                <a:cs typeface="Arial" panose="020B0604020202020204" pitchFamily="34" charset="0"/>
              </a:rPr>
              <a:t> sample zines with students, to help them see some of the possibilities. The slides 2.3(b)–2.3(g) can be printed and folded as one-page zines. </a:t>
            </a:r>
          </a:p>
          <a:p>
            <a:r>
              <a:rPr lang="en-AU" sz="1600" b="1" kern="1200">
                <a:solidFill>
                  <a:schemeClr val="tx1"/>
                </a:solidFill>
                <a:effectLst/>
                <a:latin typeface="Arial" panose="020B0604020202020204" pitchFamily="34" charset="0"/>
                <a:ea typeface="+mn-ea"/>
                <a:cs typeface="Arial" panose="020B0604020202020204" pitchFamily="34" charset="0"/>
              </a:rPr>
              <a:t>Explore</a:t>
            </a:r>
            <a:r>
              <a:rPr lang="en-AU" sz="1600" kern="1200">
                <a:solidFill>
                  <a:schemeClr val="tx1"/>
                </a:solidFill>
                <a:effectLst/>
                <a:latin typeface="Arial" panose="020B0604020202020204" pitchFamily="34" charset="0"/>
                <a:ea typeface="+mn-ea"/>
                <a:cs typeface="Arial" panose="020B0604020202020204" pitchFamily="34" charset="0"/>
              </a:rPr>
              <a:t> the different visual languages and approaches the artists have taken. </a:t>
            </a:r>
          </a:p>
          <a:p>
            <a:r>
              <a:rPr lang="en-AU" sz="1600" b="1" kern="1200">
                <a:solidFill>
                  <a:schemeClr val="tx1"/>
                </a:solidFill>
                <a:effectLst/>
                <a:latin typeface="Arial" panose="020B0604020202020204" pitchFamily="34" charset="0"/>
                <a:ea typeface="+mn-ea"/>
                <a:cs typeface="Arial" panose="020B0604020202020204" pitchFamily="34" charset="0"/>
              </a:rPr>
              <a:t>Explain </a:t>
            </a:r>
            <a:r>
              <a:rPr lang="en-AU" sz="1600" kern="1200">
                <a:solidFill>
                  <a:schemeClr val="tx1"/>
                </a:solidFill>
                <a:effectLst/>
                <a:latin typeface="Arial" panose="020B0604020202020204" pitchFamily="34" charset="0"/>
                <a:ea typeface="+mn-ea"/>
                <a:cs typeface="Arial" panose="020B0604020202020204" pitchFamily="34" charset="0"/>
              </a:rPr>
              <a:t>students will create their own mini zine as a way to start exploring ideas about their community, time and place in the world. </a:t>
            </a:r>
            <a:br>
              <a:rPr lang="en-AU"/>
            </a:br>
            <a:endParaRPr lang="en-AU"/>
          </a:p>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47</a:t>
            </a:fld>
            <a:endParaRPr lang="en-AU"/>
          </a:p>
        </p:txBody>
      </p:sp>
    </p:spTree>
    <p:extLst>
      <p:ext uri="{BB962C8B-B14F-4D97-AF65-F5344CB8AC3E}">
        <p14:creationId xmlns:p14="http://schemas.microsoft.com/office/powerpoint/2010/main" val="96139003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Discuss</a:t>
            </a:r>
            <a:r>
              <a:rPr lang="en-AU" sz="1600" kern="1200">
                <a:solidFill>
                  <a:schemeClr val="tx1"/>
                </a:solidFill>
                <a:effectLst/>
                <a:latin typeface="Arial" panose="020B0604020202020204" pitchFamily="34" charset="0"/>
                <a:ea typeface="+mn-ea"/>
                <a:cs typeface="Arial" panose="020B0604020202020204" pitchFamily="34" charset="0"/>
              </a:rPr>
              <a:t> the range of communities’ students might belong to.</a:t>
            </a:r>
          </a:p>
          <a:p>
            <a:r>
              <a:rPr lang="en-AU" sz="1600" kern="1200">
                <a:solidFill>
                  <a:schemeClr val="tx1"/>
                </a:solidFill>
                <a:effectLst/>
                <a:latin typeface="Arial" panose="020B0604020202020204" pitchFamily="34" charset="0"/>
                <a:ea typeface="+mn-ea"/>
                <a:cs typeface="Arial" panose="020B0604020202020204" pitchFamily="34" charset="0"/>
              </a:rPr>
              <a:t>Students </a:t>
            </a:r>
            <a:r>
              <a:rPr lang="en-AU" sz="1600" b="1" kern="1200">
                <a:solidFill>
                  <a:schemeClr val="tx1"/>
                </a:solidFill>
                <a:effectLst/>
                <a:latin typeface="Arial" panose="020B0604020202020204" pitchFamily="34" charset="0"/>
                <a:ea typeface="+mn-ea"/>
                <a:cs typeface="Arial" panose="020B0604020202020204" pitchFamily="34" charset="0"/>
              </a:rPr>
              <a:t>select</a:t>
            </a:r>
            <a:r>
              <a:rPr lang="en-AU" sz="1600" kern="1200">
                <a:solidFill>
                  <a:schemeClr val="tx1"/>
                </a:solidFill>
                <a:effectLst/>
                <a:latin typeface="Arial" panose="020B0604020202020204" pitchFamily="34" charset="0"/>
                <a:ea typeface="+mn-ea"/>
                <a:cs typeface="Arial" panose="020B0604020202020204" pitchFamily="34" charset="0"/>
              </a:rPr>
              <a:t> a community they want to represent.</a:t>
            </a: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53</a:t>
            </a:fld>
            <a:endParaRPr lang="en-AU"/>
          </a:p>
        </p:txBody>
      </p:sp>
    </p:spTree>
    <p:extLst>
      <p:ext uri="{BB962C8B-B14F-4D97-AF65-F5344CB8AC3E}">
        <p14:creationId xmlns:p14="http://schemas.microsoft.com/office/powerpoint/2010/main" val="347668051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Hand out A4 paper and share the tutorial to guide students on how to fold their paper into a zine. </a:t>
            </a:r>
          </a:p>
          <a:p>
            <a:r>
              <a:rPr lang="en-AU" sz="1600" b="1" kern="1200">
                <a:solidFill>
                  <a:schemeClr val="tx1"/>
                </a:solidFill>
                <a:effectLst/>
                <a:latin typeface="Arial" panose="020B0604020202020204" pitchFamily="34" charset="0"/>
                <a:ea typeface="+mn-ea"/>
                <a:cs typeface="Arial" panose="020B0604020202020204" pitchFamily="34" charset="0"/>
              </a:rPr>
              <a:t>Share</a:t>
            </a:r>
            <a:r>
              <a:rPr lang="en-AU" sz="1600" kern="1200">
                <a:solidFill>
                  <a:schemeClr val="tx1"/>
                </a:solidFill>
                <a:effectLst/>
                <a:latin typeface="Arial" panose="020B0604020202020204" pitchFamily="34" charset="0"/>
                <a:ea typeface="+mn-ea"/>
                <a:cs typeface="Arial" panose="020B0604020202020204" pitchFamily="34" charset="0"/>
              </a:rPr>
              <a:t> art making prompts and </a:t>
            </a:r>
            <a:r>
              <a:rPr lang="en-AU" sz="1600" b="1" kern="1200">
                <a:solidFill>
                  <a:schemeClr val="tx1"/>
                </a:solidFill>
                <a:effectLst/>
                <a:latin typeface="Arial" panose="020B0604020202020204" pitchFamily="34" charset="0"/>
                <a:ea typeface="+mn-ea"/>
                <a:cs typeface="Arial" panose="020B0604020202020204" pitchFamily="34" charset="0"/>
              </a:rPr>
              <a:t>define</a:t>
            </a:r>
            <a:r>
              <a:rPr lang="en-AU" sz="1600" kern="1200">
                <a:solidFill>
                  <a:schemeClr val="tx1"/>
                </a:solidFill>
                <a:effectLst/>
                <a:latin typeface="Arial" panose="020B0604020202020204" pitchFamily="34" charset="0"/>
                <a:ea typeface="+mn-ea"/>
                <a:cs typeface="Arial" panose="020B0604020202020204" pitchFamily="34" charset="0"/>
              </a:rPr>
              <a:t> terms students may be unfamiliar with such as stereotypes. Note: Prompts are suggestions only to support students to generate their ideas.</a:t>
            </a:r>
          </a:p>
          <a:p>
            <a:r>
              <a:rPr lang="en-AU" sz="1600" kern="1200">
                <a:solidFill>
                  <a:schemeClr val="tx1"/>
                </a:solidFill>
                <a:effectLst/>
                <a:latin typeface="Arial" panose="020B0604020202020204" pitchFamily="34" charset="0"/>
                <a:ea typeface="+mn-ea"/>
                <a:cs typeface="Arial" panose="020B0604020202020204" pitchFamily="34" charset="0"/>
              </a:rPr>
              <a:t>Briefly </a:t>
            </a:r>
            <a:r>
              <a:rPr lang="en-AU" sz="1600" b="1" kern="1200">
                <a:solidFill>
                  <a:schemeClr val="tx1"/>
                </a:solidFill>
                <a:effectLst/>
                <a:latin typeface="Arial" panose="020B0604020202020204" pitchFamily="34" charset="0"/>
                <a:ea typeface="+mn-ea"/>
                <a:cs typeface="Arial" panose="020B0604020202020204" pitchFamily="34" charset="0"/>
              </a:rPr>
              <a:t>discuss</a:t>
            </a:r>
            <a:r>
              <a:rPr lang="en-AU" sz="1600" kern="1200">
                <a:solidFill>
                  <a:schemeClr val="tx1"/>
                </a:solidFill>
                <a:effectLst/>
                <a:latin typeface="Arial" panose="020B0604020202020204" pitchFamily="34" charset="0"/>
                <a:ea typeface="+mn-ea"/>
                <a:cs typeface="Arial" panose="020B0604020202020204" pitchFamily="34" charset="0"/>
              </a:rPr>
              <a:t> the art making prompts, students might like to note the prompts in their visual arts diary. </a:t>
            </a:r>
          </a:p>
          <a:p>
            <a:r>
              <a:rPr lang="en-AU" sz="1600" kern="1200">
                <a:solidFill>
                  <a:schemeClr val="tx1"/>
                </a:solidFill>
                <a:effectLst/>
                <a:latin typeface="Arial" panose="020B0604020202020204" pitchFamily="34" charset="0"/>
                <a:ea typeface="+mn-ea"/>
                <a:cs typeface="Arial" panose="020B0604020202020204" pitchFamily="34" charset="0"/>
              </a:rPr>
              <a:t>Students </a:t>
            </a:r>
            <a:r>
              <a:rPr lang="en-AU" sz="1600" b="1" kern="1200">
                <a:solidFill>
                  <a:schemeClr val="tx1"/>
                </a:solidFill>
                <a:effectLst/>
                <a:latin typeface="Arial" panose="020B0604020202020204" pitchFamily="34" charset="0"/>
                <a:ea typeface="+mn-ea"/>
                <a:cs typeface="Arial" panose="020B0604020202020204" pitchFamily="34" charset="0"/>
              </a:rPr>
              <a:t>create </a:t>
            </a:r>
            <a:r>
              <a:rPr lang="en-AU" sz="1600" kern="1200">
                <a:solidFill>
                  <a:schemeClr val="tx1"/>
                </a:solidFill>
                <a:effectLst/>
                <a:latin typeface="Arial" panose="020B0604020202020204" pitchFamily="34" charset="0"/>
                <a:ea typeface="+mn-ea"/>
                <a:cs typeface="Arial" panose="020B0604020202020204" pitchFamily="34" charset="0"/>
              </a:rPr>
              <a:t>a zine about a community they belong to. </a:t>
            </a:r>
          </a:p>
        </p:txBody>
      </p:sp>
      <p:sp>
        <p:nvSpPr>
          <p:cNvPr id="4" name="Slide Number Placeholder 3"/>
          <p:cNvSpPr>
            <a:spLocks noGrp="1"/>
          </p:cNvSpPr>
          <p:nvPr>
            <p:ph type="sldNum" sz="quarter" idx="5"/>
          </p:nvPr>
        </p:nvSpPr>
        <p:spPr/>
        <p:txBody>
          <a:bodyPr/>
          <a:lstStyle/>
          <a:p>
            <a:fld id="{B07158C4-A119-4B78-9DE8-A50001BC31DC}" type="slidenum">
              <a:rPr lang="en-AU" smtClean="0"/>
              <a:pPr/>
              <a:t>54</a:t>
            </a:fld>
            <a:endParaRPr lang="en-AU"/>
          </a:p>
        </p:txBody>
      </p:sp>
    </p:spTree>
    <p:extLst>
      <p:ext uri="{BB962C8B-B14F-4D97-AF65-F5344CB8AC3E}">
        <p14:creationId xmlns:p14="http://schemas.microsoft.com/office/powerpoint/2010/main" val="178969406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78A19-8531-5872-7BDA-80D8ACC1BB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9B032-EFEA-12F0-8B26-142D2986C0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5AB82B-5F8D-83EA-084F-E257DCFE1FDF}"/>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880440E1-F222-3E0B-B841-C4FD10B5FF9A}"/>
              </a:ext>
            </a:extLst>
          </p:cNvPr>
          <p:cNvSpPr>
            <a:spLocks noGrp="1"/>
          </p:cNvSpPr>
          <p:nvPr>
            <p:ph type="sldNum" sz="quarter" idx="5"/>
          </p:nvPr>
        </p:nvSpPr>
        <p:spPr/>
        <p:txBody>
          <a:bodyPr/>
          <a:lstStyle/>
          <a:p>
            <a:fld id="{B07158C4-A119-4B78-9DE8-A50001BC31DC}" type="slidenum">
              <a:rPr lang="en-AU" smtClean="0"/>
              <a:pPr/>
              <a:t>55</a:t>
            </a:fld>
            <a:endParaRPr lang="en-AU"/>
          </a:p>
        </p:txBody>
      </p:sp>
    </p:spTree>
    <p:extLst>
      <p:ext uri="{BB962C8B-B14F-4D97-AF65-F5344CB8AC3E}">
        <p14:creationId xmlns:p14="http://schemas.microsoft.com/office/powerpoint/2010/main" val="15692939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337BF-CAE2-EDA1-085F-531B688906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812D67-A1CC-5E71-FC5E-261487B09E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44399C-8288-8D18-7728-CB067E8A4AA1}"/>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sz="1800">
                <a:effectLst/>
              </a:rPr>
              <a:t>Learning intentions and success criteria are carefully designed using syllabus outcomes and content</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a:p>
        </p:txBody>
      </p:sp>
      <p:sp>
        <p:nvSpPr>
          <p:cNvPr id="4" name="Slide Number Placeholder 3">
            <a:extLst>
              <a:ext uri="{FF2B5EF4-FFF2-40B4-BE49-F238E27FC236}">
                <a16:creationId xmlns:a16="http://schemas.microsoft.com/office/drawing/2014/main" id="{0D24BEC3-8A8A-911C-5A73-3E1485E2E0BB}"/>
              </a:ext>
            </a:extLst>
          </p:cNvPr>
          <p:cNvSpPr>
            <a:spLocks noGrp="1"/>
          </p:cNvSpPr>
          <p:nvPr>
            <p:ph type="sldNum" sz="quarter" idx="5"/>
          </p:nvPr>
        </p:nvSpPr>
        <p:spPr/>
        <p:txBody>
          <a:bodyPr/>
          <a:lstStyle/>
          <a:p>
            <a:fld id="{D09C5488-DD16-4714-9519-7BE21BA11D4E}" type="slidenum">
              <a:rPr lang="en-AU" smtClean="0"/>
              <a:t>56</a:t>
            </a:fld>
            <a:endParaRPr lang="en-AU"/>
          </a:p>
        </p:txBody>
      </p:sp>
    </p:spTree>
    <p:extLst>
      <p:ext uri="{BB962C8B-B14F-4D97-AF65-F5344CB8AC3E}">
        <p14:creationId xmlns:p14="http://schemas.microsoft.com/office/powerpoint/2010/main" val="308763693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Provide students with a copy of the scaffold to structure their thinking, discussion and/or writing.</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Explore</a:t>
            </a:r>
            <a:r>
              <a:rPr lang="en-AU" sz="1600" kern="1200">
                <a:solidFill>
                  <a:schemeClr val="tx1"/>
                </a:solidFill>
                <a:effectLst/>
                <a:latin typeface="Arial" panose="020B0604020202020204" pitchFamily="34" charset="0"/>
                <a:ea typeface="+mn-ea"/>
                <a:cs typeface="Arial" panose="020B0604020202020204" pitchFamily="34" charset="0"/>
              </a:rPr>
              <a:t> the positive impacts street art can have on the community it is in and broader audience.</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Discuss and record</a:t>
            </a:r>
            <a:r>
              <a:rPr lang="en-AU" sz="1600" kern="1200">
                <a:solidFill>
                  <a:schemeClr val="tx1"/>
                </a:solidFill>
                <a:effectLst/>
                <a:latin typeface="Arial" panose="020B0604020202020204" pitchFamily="34" charset="0"/>
                <a:ea typeface="+mn-ea"/>
                <a:cs typeface="Arial" panose="020B0604020202020204" pitchFamily="34" charset="0"/>
              </a:rPr>
              <a:t> how the impact was achieved through the artists choices and actions and why this is important?</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Possible answers to ‘Why is it important?’</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Helps shape a sense of identity for the community </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Celebrates or honours the values of the community</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Helps community members to feel a sense of belonging</a:t>
            </a:r>
          </a:p>
          <a:p>
            <a:pPr marL="285750" lvl="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Can create a sense of pride in the community</a:t>
            </a:r>
          </a:p>
          <a:p>
            <a:pPr marL="285750" indent="-285750">
              <a:buFont typeface="Arial" panose="020B0604020202020204" pitchFamily="34" charset="0"/>
              <a:buChar char="•"/>
            </a:pPr>
            <a:r>
              <a:rPr lang="en-AU" sz="1600" kern="1200">
                <a:solidFill>
                  <a:schemeClr val="tx1"/>
                </a:solidFill>
                <a:effectLst/>
                <a:latin typeface="Arial" panose="020B0604020202020204" pitchFamily="34" charset="0"/>
                <a:ea typeface="+mn-ea"/>
                <a:cs typeface="Arial" panose="020B0604020202020204" pitchFamily="34" charset="0"/>
              </a:rPr>
              <a:t>Bring financial and employment benefits of tourism </a:t>
            </a: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57</a:t>
            </a:fld>
            <a:endParaRPr lang="en-AU"/>
          </a:p>
        </p:txBody>
      </p:sp>
    </p:spTree>
    <p:extLst>
      <p:ext uri="{BB962C8B-B14F-4D97-AF65-F5344CB8AC3E}">
        <p14:creationId xmlns:p14="http://schemas.microsoft.com/office/powerpoint/2010/main" val="322865219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Explore</a:t>
            </a:r>
            <a:r>
              <a:rPr lang="en-AU" sz="1600">
                <a:effectLst/>
                <a:latin typeface="Arial" panose="020B0604020202020204" pitchFamily="34" charset="0"/>
                <a:ea typeface="Aptos" panose="020B0004020202020204" pitchFamily="34" charset="0"/>
              </a:rPr>
              <a:t> images Newtown Street art with the class.</a:t>
            </a:r>
          </a:p>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Model</a:t>
            </a:r>
            <a:r>
              <a:rPr lang="en-AU" sz="1600">
                <a:effectLst/>
                <a:latin typeface="Arial" panose="020B0604020202020204" pitchFamily="34" charset="0"/>
                <a:ea typeface="Aptos" panose="020B0004020202020204" pitchFamily="34" charset="0"/>
              </a:rPr>
              <a:t> observing the types of artworks, the impact they could have and why the impact is important. </a:t>
            </a:r>
            <a:br>
              <a:rPr lang="en-AU" sz="1600">
                <a:effectLst/>
                <a:latin typeface="Arial" panose="020B0604020202020204" pitchFamily="34" charset="0"/>
                <a:ea typeface="Aptos" panose="020B0004020202020204" pitchFamily="34" charset="0"/>
              </a:rPr>
            </a:br>
            <a:br>
              <a:rPr lang="en-AU" sz="1600">
                <a:effectLst/>
                <a:latin typeface="Arial" panose="020B0604020202020204" pitchFamily="34" charset="0"/>
                <a:ea typeface="Aptos" panose="020B0004020202020204" pitchFamily="34" charset="0"/>
              </a:rPr>
            </a:br>
            <a:r>
              <a:rPr lang="en-AU" sz="1600" b="1">
                <a:effectLst/>
                <a:latin typeface="Arial" panose="020B0604020202020204" pitchFamily="34" charset="0"/>
                <a:ea typeface="Aptos" panose="020B0004020202020204" pitchFamily="34" charset="0"/>
              </a:rPr>
              <a:t>Make notes</a:t>
            </a:r>
            <a:r>
              <a:rPr lang="en-AU" sz="1600">
                <a:effectLst/>
                <a:latin typeface="Arial" panose="020B0604020202020204" pitchFamily="34" charset="0"/>
                <a:ea typeface="Aptos" panose="020B0004020202020204" pitchFamily="34" charset="0"/>
              </a:rPr>
              <a:t> on the board of key ideas.</a:t>
            </a:r>
            <a:br>
              <a:rPr lang="en-AU" sz="1600">
                <a:effectLst/>
                <a:latin typeface="Arial" panose="020B0604020202020204" pitchFamily="34" charset="0"/>
                <a:ea typeface="Aptos" panose="020B0004020202020204" pitchFamily="34" charset="0"/>
              </a:rPr>
            </a:br>
            <a:br>
              <a:rPr lang="en-AU" sz="1600">
                <a:effectLst/>
                <a:latin typeface="Arial" panose="020B0604020202020204" pitchFamily="34" charset="0"/>
                <a:ea typeface="Aptos" panose="020B0004020202020204" pitchFamily="34" charset="0"/>
              </a:rPr>
            </a:br>
            <a:r>
              <a:rPr lang="en-AU" sz="1600">
                <a:effectLst/>
                <a:latin typeface="Arial" panose="020B0604020202020204" pitchFamily="34" charset="0"/>
                <a:ea typeface="Aptos" panose="020B0004020202020204" pitchFamily="34" charset="0"/>
              </a:rPr>
              <a:t>Possible answers for ‘how?’ can be drawn from the examples in the Newtown graffiti map website</a:t>
            </a:r>
            <a:br>
              <a:rPr lang="en-AU" sz="1600">
                <a:effectLst/>
                <a:latin typeface="Arial" panose="020B0604020202020204" pitchFamily="34" charset="0"/>
                <a:ea typeface="Aptos" panose="020B0004020202020204" pitchFamily="34" charset="0"/>
              </a:rPr>
            </a:br>
            <a:br>
              <a:rPr lang="en-AU" sz="1600">
                <a:effectLst/>
                <a:latin typeface="Arial" panose="020B0604020202020204" pitchFamily="34" charset="0"/>
                <a:ea typeface="Aptos" panose="020B0004020202020204" pitchFamily="34" charset="0"/>
              </a:rPr>
            </a:br>
            <a:r>
              <a:rPr lang="en-AU" sz="1600">
                <a:effectLst/>
                <a:latin typeface="Arial" panose="020B0604020202020204" pitchFamily="34" charset="0"/>
                <a:ea typeface="Aptos" panose="020B0004020202020204" pitchFamily="34" charset="0"/>
              </a:rPr>
              <a:t>Possible answers for ‘Why is this important?’</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600" b="1">
                <a:effectLst/>
                <a:latin typeface="Arial" panose="020B0604020202020204" pitchFamily="34" charset="0"/>
                <a:ea typeface="Aptos" panose="020B0004020202020204" pitchFamily="34" charset="0"/>
              </a:rPr>
              <a:t>Brightens the streets </a:t>
            </a:r>
            <a:r>
              <a:rPr lang="en-AU" sz="1600">
                <a:effectLst/>
                <a:latin typeface="Arial" panose="020B0604020202020204" pitchFamily="34" charset="0"/>
                <a:ea typeface="Aptos" panose="020B0004020202020204" pitchFamily="34" charset="0"/>
              </a:rPr>
              <a:t>– colourful murals and stencil art make neighbourhoods more welcoming and fun to walk through.</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600" b="1">
                <a:effectLst/>
                <a:latin typeface="Arial" panose="020B0604020202020204" pitchFamily="34" charset="0"/>
                <a:ea typeface="Aptos" panose="020B0004020202020204" pitchFamily="34" charset="0"/>
              </a:rPr>
              <a:t>Brings people together – </a:t>
            </a:r>
            <a:r>
              <a:rPr lang="en-AU" sz="1600">
                <a:effectLst/>
                <a:latin typeface="Arial" panose="020B0604020202020204" pitchFamily="34" charset="0"/>
                <a:ea typeface="Aptos" panose="020B0004020202020204" pitchFamily="34" charset="0"/>
              </a:rPr>
              <a:t>programs like Perfect Match connect wall owners with artists, so locals get involved and feel proud of their suburb.</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600" b="1">
                <a:effectLst/>
                <a:latin typeface="Arial" panose="020B0604020202020204" pitchFamily="34" charset="0"/>
                <a:ea typeface="Aptos" panose="020B0004020202020204" pitchFamily="34" charset="0"/>
              </a:rPr>
              <a:t>Shares different voices </a:t>
            </a:r>
            <a:r>
              <a:rPr lang="en-AU" sz="1600">
                <a:effectLst/>
                <a:latin typeface="Arial" panose="020B0604020202020204" pitchFamily="34" charset="0"/>
                <a:ea typeface="Aptos" panose="020B0004020202020204" pitchFamily="34" charset="0"/>
              </a:rPr>
              <a:t>– murals tell stories about history, culture and personal dreams, helping us learn about each other and our community.</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600" b="1">
                <a:effectLst/>
                <a:latin typeface="Arial" panose="020B0604020202020204" pitchFamily="34" charset="0"/>
                <a:ea typeface="Aptos" panose="020B0004020202020204" pitchFamily="34" charset="0"/>
              </a:rPr>
              <a:t>Supports local businesses </a:t>
            </a:r>
            <a:r>
              <a:rPr lang="en-AU" sz="1600">
                <a:effectLst/>
                <a:latin typeface="Arial" panose="020B0604020202020204" pitchFamily="34" charset="0"/>
                <a:ea typeface="Aptos" panose="020B0004020202020204" pitchFamily="34" charset="0"/>
              </a:rPr>
              <a:t>– self-guided art tours attract visitors who stop at nearby shops, cafes and markets, giving the local economy a boost.</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600" b="1">
                <a:effectLst/>
                <a:latin typeface="Arial" panose="020B0604020202020204" pitchFamily="34" charset="0"/>
                <a:ea typeface="Aptos" panose="020B0004020202020204" pitchFamily="34" charset="0"/>
              </a:rPr>
              <a:t>Gives artists a stage </a:t>
            </a:r>
            <a:r>
              <a:rPr lang="en-AU" sz="1600">
                <a:effectLst/>
                <a:latin typeface="Arial" panose="020B0604020202020204" pitchFamily="34" charset="0"/>
                <a:ea typeface="Aptos" panose="020B0004020202020204" pitchFamily="34" charset="0"/>
              </a:rPr>
              <a:t>– both new and famous artists can share their work, turning Newtown into a creative hub that’s always changing.</a:t>
            </a:r>
          </a:p>
          <a:p>
            <a:pPr>
              <a:lnSpc>
                <a:spcPct val="150000"/>
              </a:lnSpc>
              <a:spcBef>
                <a:spcPts val="1200"/>
              </a:spcBef>
              <a:spcAft>
                <a:spcPts val="600"/>
              </a:spcAft>
              <a:buNone/>
            </a:pPr>
            <a:endParaRPr lang="en-AU" sz="1600">
              <a:effectLst/>
              <a:latin typeface="Arial" panose="020B0604020202020204" pitchFamily="34" charset="0"/>
              <a:ea typeface="Aptos" panose="020B0004020202020204" pitchFamily="34" charset="0"/>
            </a:endParaRPr>
          </a:p>
        </p:txBody>
      </p:sp>
      <p:sp>
        <p:nvSpPr>
          <p:cNvPr id="4" name="Slide Number Placeholder 3"/>
          <p:cNvSpPr>
            <a:spLocks noGrp="1"/>
          </p:cNvSpPr>
          <p:nvPr>
            <p:ph type="sldNum" sz="quarter" idx="5"/>
          </p:nvPr>
        </p:nvSpPr>
        <p:spPr/>
        <p:txBody>
          <a:bodyPr/>
          <a:lstStyle/>
          <a:p>
            <a:fld id="{B07158C4-A119-4B78-9DE8-A50001BC31DC}" type="slidenum">
              <a:rPr lang="en-AU" smtClean="0"/>
              <a:pPr/>
              <a:t>58</a:t>
            </a:fld>
            <a:endParaRPr lang="en-AU"/>
          </a:p>
        </p:txBody>
      </p:sp>
    </p:spTree>
    <p:extLst>
      <p:ext uri="{BB962C8B-B14F-4D97-AF65-F5344CB8AC3E}">
        <p14:creationId xmlns:p14="http://schemas.microsoft.com/office/powerpoint/2010/main" val="158814297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Explore </a:t>
            </a:r>
            <a:r>
              <a:rPr lang="en-AU" sz="1600">
                <a:effectLst/>
                <a:latin typeface="Arial" panose="020B0604020202020204" pitchFamily="34" charset="0"/>
                <a:ea typeface="Aptos" panose="020B0004020202020204" pitchFamily="34" charset="0"/>
              </a:rPr>
              <a:t>images of Vivid Sydney as a class.</a:t>
            </a:r>
          </a:p>
          <a:p>
            <a:pPr>
              <a:lnSpc>
                <a:spcPct val="150000"/>
              </a:lnSpc>
              <a:spcBef>
                <a:spcPts val="1200"/>
              </a:spcBef>
              <a:spcAft>
                <a:spcPts val="600"/>
              </a:spcAft>
              <a:buNone/>
            </a:pPr>
            <a:r>
              <a:rPr lang="en-AU" sz="1600" b="1">
                <a:effectLst/>
                <a:latin typeface="Arial" panose="020B0604020202020204" pitchFamily="34" charset="0"/>
                <a:ea typeface="Aptos" panose="020B0004020202020204" pitchFamily="34" charset="0"/>
              </a:rPr>
              <a:t>Discuss </a:t>
            </a:r>
            <a:r>
              <a:rPr lang="en-AU" sz="1600">
                <a:effectLst/>
                <a:latin typeface="Arial" panose="020B0604020202020204" pitchFamily="34" charset="0"/>
                <a:ea typeface="Aptos" panose="020B0004020202020204" pitchFamily="34" charset="0"/>
              </a:rPr>
              <a:t>the types of artworks in the event. </a:t>
            </a:r>
          </a:p>
          <a:p>
            <a:pPr>
              <a:lnSpc>
                <a:spcPct val="150000"/>
              </a:lnSpc>
              <a:spcBef>
                <a:spcPts val="1200"/>
              </a:spcBef>
              <a:spcAft>
                <a:spcPts val="600"/>
              </a:spcAft>
              <a:buNone/>
            </a:pPr>
            <a:r>
              <a:rPr lang="en-AU" sz="1600">
                <a:effectLst/>
                <a:latin typeface="Arial" panose="020B0604020202020204" pitchFamily="34" charset="0"/>
                <a:ea typeface="Aptos" panose="020B0004020202020204" pitchFamily="34" charset="0"/>
              </a:rPr>
              <a:t>In small groups </a:t>
            </a:r>
            <a:r>
              <a:rPr lang="en-AU" sz="1600" b="1">
                <a:effectLst/>
                <a:latin typeface="Arial" panose="020B0604020202020204" pitchFamily="34" charset="0"/>
                <a:ea typeface="Aptos" panose="020B0004020202020204" pitchFamily="34" charset="0"/>
              </a:rPr>
              <a:t>discuss</a:t>
            </a:r>
            <a:r>
              <a:rPr lang="en-AU" sz="1600">
                <a:effectLst/>
                <a:latin typeface="Arial" panose="020B0604020202020204" pitchFamily="34" charset="0"/>
                <a:ea typeface="Aptos" panose="020B0004020202020204" pitchFamily="34" charset="0"/>
              </a:rPr>
              <a:t> and </a:t>
            </a:r>
            <a:r>
              <a:rPr lang="en-AU" sz="1600" b="1">
                <a:effectLst/>
                <a:latin typeface="Arial" panose="020B0604020202020204" pitchFamily="34" charset="0"/>
                <a:ea typeface="Aptos" panose="020B0004020202020204" pitchFamily="34" charset="0"/>
              </a:rPr>
              <a:t>record</a:t>
            </a:r>
            <a:r>
              <a:rPr lang="en-AU" sz="1600">
                <a:effectLst/>
                <a:latin typeface="Arial" panose="020B0604020202020204" pitchFamily="34" charset="0"/>
                <a:ea typeface="Aptos" panose="020B0004020202020204" pitchFamily="34" charset="0"/>
              </a:rPr>
              <a:t> the impact of the event on the community and why it is important.</a:t>
            </a:r>
            <a:br>
              <a:rPr lang="en-AU" sz="1600">
                <a:effectLst/>
                <a:latin typeface="Arial" panose="020B0604020202020204" pitchFamily="34" charset="0"/>
                <a:ea typeface="Aptos" panose="020B0004020202020204" pitchFamily="34" charset="0"/>
              </a:rPr>
            </a:br>
            <a:br>
              <a:rPr lang="en-AU" sz="1600">
                <a:effectLst/>
                <a:latin typeface="Arial" panose="020B0604020202020204" pitchFamily="34" charset="0"/>
                <a:ea typeface="Aptos" panose="020B0004020202020204" pitchFamily="34" charset="0"/>
              </a:rPr>
            </a:br>
            <a:r>
              <a:rPr lang="en-AU" sz="1600">
                <a:effectLst/>
                <a:latin typeface="Arial" panose="020B0604020202020204" pitchFamily="34" charset="0"/>
                <a:ea typeface="Aptos" panose="020B0004020202020204" pitchFamily="34" charset="0"/>
              </a:rPr>
              <a:t>Students </a:t>
            </a:r>
            <a:r>
              <a:rPr lang="en-AU" sz="1600" b="1">
                <a:effectLst/>
                <a:latin typeface="Arial" panose="020B0604020202020204" pitchFamily="34" charset="0"/>
                <a:ea typeface="Aptos" panose="020B0004020202020204" pitchFamily="34" charset="0"/>
              </a:rPr>
              <a:t>share</a:t>
            </a:r>
            <a:r>
              <a:rPr lang="en-AU" sz="1600">
                <a:effectLst/>
                <a:latin typeface="Arial" panose="020B0604020202020204" pitchFamily="34" charset="0"/>
                <a:ea typeface="Aptos" panose="020B0004020202020204" pitchFamily="34" charset="0"/>
              </a:rPr>
              <a:t> their ideas as a class to check for and clarify understanding.</a:t>
            </a:r>
          </a:p>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59</a:t>
            </a:fld>
            <a:endParaRPr lang="en-AU"/>
          </a:p>
        </p:txBody>
      </p:sp>
    </p:spTree>
    <p:extLst>
      <p:ext uri="{BB962C8B-B14F-4D97-AF65-F5344CB8AC3E}">
        <p14:creationId xmlns:p14="http://schemas.microsoft.com/office/powerpoint/2010/main" val="312365056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Explore </a:t>
            </a:r>
            <a:r>
              <a:rPr lang="en-AU" sz="1600" kern="1200">
                <a:solidFill>
                  <a:schemeClr val="tx1"/>
                </a:solidFill>
                <a:effectLst/>
                <a:latin typeface="Arial" panose="020B0604020202020204" pitchFamily="34" charset="0"/>
                <a:ea typeface="+mn-ea"/>
                <a:cs typeface="Arial" panose="020B0604020202020204" pitchFamily="34" charset="0"/>
              </a:rPr>
              <a:t>images of the Silo trail – New South Wales. </a:t>
            </a:r>
          </a:p>
          <a:p>
            <a:r>
              <a:rPr lang="en-AU" sz="1600" b="1" kern="1200">
                <a:solidFill>
                  <a:schemeClr val="tx1"/>
                </a:solidFill>
                <a:effectLst/>
                <a:latin typeface="Arial" panose="020B0604020202020204" pitchFamily="34" charset="0"/>
                <a:ea typeface="+mn-ea"/>
                <a:cs typeface="Arial" panose="020B0604020202020204" pitchFamily="34" charset="0"/>
              </a:rPr>
              <a:t>Discuss</a:t>
            </a:r>
            <a:r>
              <a:rPr lang="en-AU" sz="1600" kern="1200">
                <a:solidFill>
                  <a:schemeClr val="tx1"/>
                </a:solidFill>
                <a:effectLst/>
                <a:latin typeface="Arial" panose="020B0604020202020204" pitchFamily="34" charset="0"/>
                <a:ea typeface="+mn-ea"/>
                <a:cs typeface="Arial" panose="020B0604020202020204" pitchFamily="34" charset="0"/>
              </a:rPr>
              <a:t> the types of artworks before independently noting their ideas about the potential impact of the silo art and why it is important.</a:t>
            </a:r>
          </a:p>
          <a:p>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Students </a:t>
            </a:r>
            <a:r>
              <a:rPr lang="en-AU" sz="1600" b="1" kern="1200">
                <a:solidFill>
                  <a:schemeClr val="tx1"/>
                </a:solidFill>
                <a:effectLst/>
                <a:latin typeface="Arial" panose="020B0604020202020204" pitchFamily="34" charset="0"/>
                <a:ea typeface="+mn-ea"/>
                <a:cs typeface="Arial" panose="020B0604020202020204" pitchFamily="34" charset="0"/>
              </a:rPr>
              <a:t>share</a:t>
            </a:r>
            <a:r>
              <a:rPr lang="en-AU" sz="1600" kern="1200">
                <a:solidFill>
                  <a:schemeClr val="tx1"/>
                </a:solidFill>
                <a:effectLst/>
                <a:latin typeface="Arial" panose="020B0604020202020204" pitchFamily="34" charset="0"/>
                <a:ea typeface="+mn-ea"/>
                <a:cs typeface="Arial" panose="020B0604020202020204" pitchFamily="34" charset="0"/>
              </a:rPr>
              <a:t> their ideas as a class to check for and clarify understanding.</a:t>
            </a:r>
          </a:p>
        </p:txBody>
      </p:sp>
      <p:sp>
        <p:nvSpPr>
          <p:cNvPr id="4" name="Slide Number Placeholder 3"/>
          <p:cNvSpPr>
            <a:spLocks noGrp="1"/>
          </p:cNvSpPr>
          <p:nvPr>
            <p:ph type="sldNum" sz="quarter" idx="5"/>
          </p:nvPr>
        </p:nvSpPr>
        <p:spPr/>
        <p:txBody>
          <a:bodyPr/>
          <a:lstStyle/>
          <a:p>
            <a:fld id="{B07158C4-A119-4B78-9DE8-A50001BC31DC}" type="slidenum">
              <a:rPr lang="en-AU" smtClean="0"/>
              <a:pPr/>
              <a:t>60</a:t>
            </a:fld>
            <a:endParaRPr lang="en-AU"/>
          </a:p>
        </p:txBody>
      </p:sp>
    </p:spTree>
    <p:extLst>
      <p:ext uri="{BB962C8B-B14F-4D97-AF65-F5344CB8AC3E}">
        <p14:creationId xmlns:p14="http://schemas.microsoft.com/office/powerpoint/2010/main" val="39268317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Explain </a:t>
            </a:r>
            <a:r>
              <a:rPr lang="en-AU" sz="1600" kern="1200">
                <a:solidFill>
                  <a:schemeClr val="tx1"/>
                </a:solidFill>
                <a:effectLst/>
                <a:latin typeface="Arial" panose="020B0604020202020204" pitchFamily="34" charset="0"/>
                <a:ea typeface="+mn-ea"/>
                <a:cs typeface="Arial" panose="020B0604020202020204" pitchFamily="34" charset="0"/>
              </a:rPr>
              <a:t>assessment task requirements and marking guidelines.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Check </a:t>
            </a:r>
            <a:r>
              <a:rPr lang="en-AU" sz="1600" kern="1200">
                <a:solidFill>
                  <a:schemeClr val="tx1"/>
                </a:solidFill>
                <a:effectLst/>
                <a:latin typeface="Arial" panose="020B0604020202020204" pitchFamily="34" charset="0"/>
                <a:ea typeface="+mn-ea"/>
                <a:cs typeface="Arial" panose="020B0604020202020204" pitchFamily="34" charset="0"/>
              </a:rPr>
              <a:t>for student understanding through questioning.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Co-develop</a:t>
            </a:r>
            <a:r>
              <a:rPr lang="en-AU" sz="1600" kern="1200">
                <a:solidFill>
                  <a:schemeClr val="tx1"/>
                </a:solidFill>
                <a:effectLst/>
                <a:latin typeface="Arial" panose="020B0604020202020204" pitchFamily="34" charset="0"/>
                <a:ea typeface="+mn-ea"/>
                <a:cs typeface="Arial" panose="020B0604020202020204" pitchFamily="34" charset="0"/>
              </a:rPr>
              <a:t> steps to success for students to follow.</a:t>
            </a:r>
          </a:p>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61</a:t>
            </a:fld>
            <a:endParaRPr lang="en-AU"/>
          </a:p>
        </p:txBody>
      </p:sp>
    </p:spTree>
    <p:extLst>
      <p:ext uri="{BB962C8B-B14F-4D97-AF65-F5344CB8AC3E}">
        <p14:creationId xmlns:p14="http://schemas.microsoft.com/office/powerpoint/2010/main" val="242498776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Explain </a:t>
            </a:r>
            <a:r>
              <a:rPr lang="en-AU" sz="1600" kern="1200">
                <a:solidFill>
                  <a:schemeClr val="tx1"/>
                </a:solidFill>
                <a:effectLst/>
                <a:latin typeface="Arial" panose="020B0604020202020204" pitchFamily="34" charset="0"/>
                <a:ea typeface="+mn-ea"/>
                <a:cs typeface="Arial" panose="020B0604020202020204" pitchFamily="34" charset="0"/>
              </a:rPr>
              <a:t>assessment task requirements and marking guidelines.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Check </a:t>
            </a:r>
            <a:r>
              <a:rPr lang="en-AU" sz="1600" kern="1200">
                <a:solidFill>
                  <a:schemeClr val="tx1"/>
                </a:solidFill>
                <a:effectLst/>
                <a:latin typeface="Arial" panose="020B0604020202020204" pitchFamily="34" charset="0"/>
                <a:ea typeface="+mn-ea"/>
                <a:cs typeface="Arial" panose="020B0604020202020204" pitchFamily="34" charset="0"/>
              </a:rPr>
              <a:t>for student understanding through questioning.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Co-develop</a:t>
            </a:r>
            <a:r>
              <a:rPr lang="en-AU" sz="1600" kern="1200">
                <a:solidFill>
                  <a:schemeClr val="tx1"/>
                </a:solidFill>
                <a:effectLst/>
                <a:latin typeface="Arial" panose="020B0604020202020204" pitchFamily="34" charset="0"/>
                <a:ea typeface="+mn-ea"/>
                <a:cs typeface="Arial" panose="020B0604020202020204" pitchFamily="34" charset="0"/>
              </a:rPr>
              <a:t> steps to success for students to follow.</a:t>
            </a:r>
          </a:p>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62</a:t>
            </a:fld>
            <a:endParaRPr lang="en-AU"/>
          </a:p>
        </p:txBody>
      </p:sp>
    </p:spTree>
    <p:extLst>
      <p:ext uri="{BB962C8B-B14F-4D97-AF65-F5344CB8AC3E}">
        <p14:creationId xmlns:p14="http://schemas.microsoft.com/office/powerpoint/2010/main" val="55922733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Explain </a:t>
            </a:r>
            <a:r>
              <a:rPr lang="en-AU" sz="1600" kern="1200">
                <a:solidFill>
                  <a:schemeClr val="tx1"/>
                </a:solidFill>
                <a:effectLst/>
                <a:latin typeface="Arial" panose="020B0604020202020204" pitchFamily="34" charset="0"/>
                <a:ea typeface="+mn-ea"/>
                <a:cs typeface="Arial" panose="020B0604020202020204" pitchFamily="34" charset="0"/>
              </a:rPr>
              <a:t>assessment task requirements and marking guidelines.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Check </a:t>
            </a:r>
            <a:r>
              <a:rPr lang="en-AU" sz="1600" kern="1200">
                <a:solidFill>
                  <a:schemeClr val="tx1"/>
                </a:solidFill>
                <a:effectLst/>
                <a:latin typeface="Arial" panose="020B0604020202020204" pitchFamily="34" charset="0"/>
                <a:ea typeface="+mn-ea"/>
                <a:cs typeface="Arial" panose="020B0604020202020204" pitchFamily="34" charset="0"/>
              </a:rPr>
              <a:t>for student understanding through questioning.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Co-develop</a:t>
            </a:r>
            <a:r>
              <a:rPr lang="en-AU" sz="1600" kern="1200">
                <a:solidFill>
                  <a:schemeClr val="tx1"/>
                </a:solidFill>
                <a:effectLst/>
                <a:latin typeface="Arial" panose="020B0604020202020204" pitchFamily="34" charset="0"/>
                <a:ea typeface="+mn-ea"/>
                <a:cs typeface="Arial" panose="020B0604020202020204" pitchFamily="34" charset="0"/>
              </a:rPr>
              <a:t> steps to success for students to follow.</a:t>
            </a:r>
          </a:p>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63</a:t>
            </a:fld>
            <a:endParaRPr lang="en-AU"/>
          </a:p>
        </p:txBody>
      </p:sp>
    </p:spTree>
    <p:extLst>
      <p:ext uri="{BB962C8B-B14F-4D97-AF65-F5344CB8AC3E}">
        <p14:creationId xmlns:p14="http://schemas.microsoft.com/office/powerpoint/2010/main" val="162110387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64</a:t>
            </a:fld>
            <a:endParaRPr lang="en-AU"/>
          </a:p>
        </p:txBody>
      </p:sp>
    </p:spTree>
    <p:extLst>
      <p:ext uri="{BB962C8B-B14F-4D97-AF65-F5344CB8AC3E}">
        <p14:creationId xmlns:p14="http://schemas.microsoft.com/office/powerpoint/2010/main" val="157371770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Explain </a:t>
            </a:r>
            <a:r>
              <a:rPr lang="en-AU" sz="1600" kern="1200">
                <a:solidFill>
                  <a:schemeClr val="tx1"/>
                </a:solidFill>
                <a:effectLst/>
                <a:latin typeface="Arial" panose="020B0604020202020204" pitchFamily="34" charset="0"/>
                <a:ea typeface="+mn-ea"/>
                <a:cs typeface="Arial" panose="020B0604020202020204" pitchFamily="34" charset="0"/>
              </a:rPr>
              <a:t>assessment task requirements and marking guidelines.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Check </a:t>
            </a:r>
            <a:r>
              <a:rPr lang="en-AU" sz="1600" kern="1200">
                <a:solidFill>
                  <a:schemeClr val="tx1"/>
                </a:solidFill>
                <a:effectLst/>
                <a:latin typeface="Arial" panose="020B0604020202020204" pitchFamily="34" charset="0"/>
                <a:ea typeface="+mn-ea"/>
                <a:cs typeface="Arial" panose="020B0604020202020204" pitchFamily="34" charset="0"/>
              </a:rPr>
              <a:t>for student understanding through questioning.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Co-develop</a:t>
            </a:r>
            <a:r>
              <a:rPr lang="en-AU" sz="1600" kern="1200">
                <a:solidFill>
                  <a:schemeClr val="tx1"/>
                </a:solidFill>
                <a:effectLst/>
                <a:latin typeface="Arial" panose="020B0604020202020204" pitchFamily="34" charset="0"/>
                <a:ea typeface="+mn-ea"/>
                <a:cs typeface="Arial" panose="020B0604020202020204" pitchFamily="34" charset="0"/>
              </a:rPr>
              <a:t> steps to success for students to follow</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Provide </a:t>
            </a:r>
            <a:r>
              <a:rPr lang="en-AU" sz="1600" kern="1200">
                <a:solidFill>
                  <a:schemeClr val="tx1"/>
                </a:solidFill>
                <a:effectLst/>
                <a:latin typeface="Arial" panose="020B0604020202020204" pitchFamily="34" charset="0"/>
                <a:ea typeface="+mn-ea"/>
                <a:cs typeface="Arial" panose="020B0604020202020204" pitchFamily="34" charset="0"/>
              </a:rPr>
              <a:t>students with access to their chosen artists information pack.  To select a specific work students could be provided with a short amount of time to search online or the teacher can preselect artworks from each artist for the students to choose from.</a:t>
            </a:r>
          </a:p>
        </p:txBody>
      </p:sp>
      <p:sp>
        <p:nvSpPr>
          <p:cNvPr id="4" name="Slide Number Placeholder 3"/>
          <p:cNvSpPr>
            <a:spLocks noGrp="1"/>
          </p:cNvSpPr>
          <p:nvPr>
            <p:ph type="sldNum" sz="quarter" idx="5"/>
          </p:nvPr>
        </p:nvSpPr>
        <p:spPr/>
        <p:txBody>
          <a:bodyPr/>
          <a:lstStyle/>
          <a:p>
            <a:fld id="{B07158C4-A119-4B78-9DE8-A50001BC31DC}" type="slidenum">
              <a:rPr lang="en-AU" smtClean="0"/>
              <a:pPr/>
              <a:t>65</a:t>
            </a:fld>
            <a:endParaRPr lang="en-AU"/>
          </a:p>
        </p:txBody>
      </p:sp>
    </p:spTree>
    <p:extLst>
      <p:ext uri="{BB962C8B-B14F-4D97-AF65-F5344CB8AC3E}">
        <p14:creationId xmlns:p14="http://schemas.microsoft.com/office/powerpoint/2010/main" val="150413580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Explain </a:t>
            </a:r>
            <a:r>
              <a:rPr lang="en-AU" sz="1600" kern="1200">
                <a:solidFill>
                  <a:schemeClr val="tx1"/>
                </a:solidFill>
                <a:effectLst/>
                <a:latin typeface="Arial" panose="020B0604020202020204" pitchFamily="34" charset="0"/>
                <a:ea typeface="+mn-ea"/>
                <a:cs typeface="Arial" panose="020B0604020202020204" pitchFamily="34" charset="0"/>
              </a:rPr>
              <a:t>assessment task requirements and marking guidelines.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Check </a:t>
            </a:r>
            <a:r>
              <a:rPr lang="en-AU" sz="1600" kern="1200">
                <a:solidFill>
                  <a:schemeClr val="tx1"/>
                </a:solidFill>
                <a:effectLst/>
                <a:latin typeface="Arial" panose="020B0604020202020204" pitchFamily="34" charset="0"/>
                <a:ea typeface="+mn-ea"/>
                <a:cs typeface="Arial" panose="020B0604020202020204" pitchFamily="34" charset="0"/>
              </a:rPr>
              <a:t>for student understanding through questioning.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Co-develop</a:t>
            </a:r>
            <a:r>
              <a:rPr lang="en-AU" sz="1600" kern="1200">
                <a:solidFill>
                  <a:schemeClr val="tx1"/>
                </a:solidFill>
                <a:effectLst/>
                <a:latin typeface="Arial" panose="020B0604020202020204" pitchFamily="34" charset="0"/>
                <a:ea typeface="+mn-ea"/>
                <a:cs typeface="Arial" panose="020B0604020202020204" pitchFamily="34" charset="0"/>
              </a:rPr>
              <a:t> steps to success for students to follow.</a:t>
            </a:r>
          </a:p>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66</a:t>
            </a:fld>
            <a:endParaRPr lang="en-AU"/>
          </a:p>
        </p:txBody>
      </p:sp>
    </p:spTree>
    <p:extLst>
      <p:ext uri="{BB962C8B-B14F-4D97-AF65-F5344CB8AC3E}">
        <p14:creationId xmlns:p14="http://schemas.microsoft.com/office/powerpoint/2010/main" val="200614233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b="1" kern="1200">
                <a:solidFill>
                  <a:schemeClr val="tx1"/>
                </a:solidFill>
                <a:effectLst/>
                <a:latin typeface="Arial" panose="020B0604020202020204" pitchFamily="34" charset="0"/>
                <a:ea typeface="+mn-ea"/>
                <a:cs typeface="Arial" panose="020B0604020202020204" pitchFamily="34" charset="0"/>
              </a:rPr>
              <a:t>Share</a:t>
            </a:r>
            <a:r>
              <a:rPr lang="en-AU" sz="1600" kern="1200">
                <a:solidFill>
                  <a:schemeClr val="tx1"/>
                </a:solidFill>
                <a:effectLst/>
                <a:latin typeface="Arial" panose="020B0604020202020204" pitchFamily="34" charset="0"/>
                <a:ea typeface="+mn-ea"/>
                <a:cs typeface="Arial" panose="020B0604020202020204" pitchFamily="34" charset="0"/>
              </a:rPr>
              <a:t> artist options with students and record their selections. </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b="1" kern="1200">
                <a:solidFill>
                  <a:schemeClr val="tx1"/>
                </a:solidFill>
                <a:effectLst/>
                <a:latin typeface="Arial" panose="020B0604020202020204" pitchFamily="34" charset="0"/>
                <a:ea typeface="+mn-ea"/>
                <a:cs typeface="Arial" panose="020B0604020202020204" pitchFamily="34" charset="0"/>
              </a:rPr>
            </a:br>
            <a:r>
              <a:rPr lang="en-AU" sz="1600" b="1" kern="1200">
                <a:solidFill>
                  <a:schemeClr val="tx1"/>
                </a:solidFill>
                <a:effectLst/>
                <a:latin typeface="Arial" panose="020B0604020202020204" pitchFamily="34" charset="0"/>
                <a:ea typeface="+mn-ea"/>
                <a:cs typeface="Arial" panose="020B0604020202020204" pitchFamily="34" charset="0"/>
              </a:rPr>
              <a:t>Provide</a:t>
            </a:r>
            <a:r>
              <a:rPr lang="en-AU" sz="1600" kern="1200">
                <a:solidFill>
                  <a:schemeClr val="tx1"/>
                </a:solidFill>
                <a:effectLst/>
                <a:latin typeface="Arial" panose="020B0604020202020204" pitchFamily="34" charset="0"/>
                <a:ea typeface="+mn-ea"/>
                <a:cs typeface="Arial" panose="020B0604020202020204" pitchFamily="34" charset="0"/>
              </a:rPr>
              <a:t> artist information pack to students to complete their assessment task.</a:t>
            </a:r>
          </a:p>
        </p:txBody>
      </p:sp>
      <p:sp>
        <p:nvSpPr>
          <p:cNvPr id="4" name="Slide Number Placeholder 3"/>
          <p:cNvSpPr>
            <a:spLocks noGrp="1"/>
          </p:cNvSpPr>
          <p:nvPr>
            <p:ph type="sldNum" sz="quarter" idx="5"/>
          </p:nvPr>
        </p:nvSpPr>
        <p:spPr/>
        <p:txBody>
          <a:bodyPr/>
          <a:lstStyle/>
          <a:p>
            <a:fld id="{B07158C4-A119-4B78-9DE8-A50001BC31DC}" type="slidenum">
              <a:rPr lang="en-AU" smtClean="0"/>
              <a:pPr/>
              <a:t>67</a:t>
            </a:fld>
            <a:endParaRPr lang="en-AU"/>
          </a:p>
        </p:txBody>
      </p:sp>
    </p:spTree>
    <p:extLst>
      <p:ext uri="{BB962C8B-B14F-4D97-AF65-F5344CB8AC3E}">
        <p14:creationId xmlns:p14="http://schemas.microsoft.com/office/powerpoint/2010/main" val="146913580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600" kern="1200">
                <a:solidFill>
                  <a:schemeClr val="tx1"/>
                </a:solidFill>
                <a:effectLst/>
                <a:latin typeface="Arial" panose="020B0604020202020204" pitchFamily="34" charset="0"/>
                <a:ea typeface="+mn-ea"/>
                <a:cs typeface="Arial" panose="020B0604020202020204" pitchFamily="34" charset="0"/>
              </a:rPr>
              <a:t>Students </a:t>
            </a:r>
            <a:r>
              <a:rPr lang="en-AU" sz="1600" b="1" kern="1200">
                <a:solidFill>
                  <a:schemeClr val="tx1"/>
                </a:solidFill>
                <a:effectLst/>
                <a:latin typeface="Arial" panose="020B0604020202020204" pitchFamily="34" charset="0"/>
                <a:ea typeface="+mn-ea"/>
                <a:cs typeface="Arial" panose="020B0604020202020204" pitchFamily="34" charset="0"/>
              </a:rPr>
              <a:t>use</a:t>
            </a:r>
            <a:r>
              <a:rPr lang="en-AU" sz="1600" kern="1200">
                <a:solidFill>
                  <a:schemeClr val="tx1"/>
                </a:solidFill>
                <a:effectLst/>
                <a:latin typeface="Arial" panose="020B0604020202020204" pitchFamily="34" charset="0"/>
                <a:ea typeface="+mn-ea"/>
                <a:cs typeface="Arial" panose="020B0604020202020204" pitchFamily="34" charset="0"/>
              </a:rPr>
              <a:t> the information pack and art critical and historical scaffold to record and organise their ideas before creating their proposal.</a:t>
            </a:r>
          </a:p>
          <a:p>
            <a:r>
              <a:rPr lang="en-AU" sz="1600" b="1" kern="1200">
                <a:solidFill>
                  <a:schemeClr val="tx1"/>
                </a:solidFill>
                <a:effectLst/>
                <a:latin typeface="Arial" panose="020B0604020202020204" pitchFamily="34" charset="0"/>
                <a:ea typeface="+mn-ea"/>
                <a:cs typeface="Arial" panose="020B0604020202020204" pitchFamily="34" charset="0"/>
              </a:rPr>
              <a:t>NOTE:</a:t>
            </a:r>
            <a:r>
              <a:rPr lang="en-AU" sz="1600" kern="1200">
                <a:solidFill>
                  <a:schemeClr val="tx1"/>
                </a:solidFill>
                <a:effectLst/>
                <a:latin typeface="Arial" panose="020B0604020202020204" pitchFamily="34" charset="0"/>
                <a:ea typeface="+mn-ea"/>
                <a:cs typeface="Arial" panose="020B0604020202020204" pitchFamily="34" charset="0"/>
              </a:rPr>
              <a:t> This scaffold can be printed A3 in size for students to write into or can be drawn up in their art diary. </a:t>
            </a:r>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68</a:t>
            </a:fld>
            <a:endParaRPr lang="en-AU"/>
          </a:p>
        </p:txBody>
      </p:sp>
    </p:spTree>
    <p:extLst>
      <p:ext uri="{BB962C8B-B14F-4D97-AF65-F5344CB8AC3E}">
        <p14:creationId xmlns:p14="http://schemas.microsoft.com/office/powerpoint/2010/main" val="300764337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2AF05-312E-A337-B4AC-E8A0D33EF0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8D3A03-50A6-604D-9E07-178E73B57C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634419-5393-2EA5-B595-ABBA526C0100}"/>
              </a:ext>
            </a:extLst>
          </p:cNvPr>
          <p:cNvSpPr>
            <a:spLocks noGrp="1"/>
          </p:cNvSpPr>
          <p:nvPr>
            <p:ph type="body" idx="1"/>
          </p:nvPr>
        </p:nvSpPr>
        <p:spPr/>
        <p:txBody>
          <a:bodyPr/>
          <a:lstStyle/>
          <a:p>
            <a:r>
              <a:rPr lang="en-AU" b="1">
                <a:latin typeface="Arial" panose="020B0604020202020204" pitchFamily="34" charset="0"/>
                <a:cs typeface="Arial" panose="020B0604020202020204" pitchFamily="34" charset="0"/>
              </a:rPr>
              <a:t>Notes for teachers:</a:t>
            </a:r>
            <a:endParaRPr lang="en-AU">
              <a:latin typeface="Arial" panose="020B0604020202020204" pitchFamily="34" charset="0"/>
              <a:cs typeface="Arial" panose="020B0604020202020204" pitchFamily="34" charset="0"/>
            </a:endParaRPr>
          </a:p>
          <a:p>
            <a:pPr marL="171450" indent="-171450">
              <a:buFont typeface="Arial"/>
              <a:buChar char="•"/>
            </a:pPr>
            <a:r>
              <a:rPr lang="en-AU" sz="1800">
                <a:effectLst/>
              </a:rPr>
              <a:t>Learning intentions and success criteria are carefully designed using syllabus outcomes and content</a:t>
            </a:r>
          </a:p>
          <a:p>
            <a:pPr marL="171450" indent="-171450">
              <a:buFont typeface="Arial"/>
              <a:buChar char="•"/>
            </a:pPr>
            <a:r>
              <a:rPr lang="en-AU">
                <a:latin typeface="Arial" panose="020B0604020202020204" pitchFamily="34" charset="0"/>
                <a:cs typeface="Arial" panose="020B0604020202020204" pitchFamily="34" charset="0"/>
              </a:rPr>
              <a:t>For more information See ⁠</a:t>
            </a:r>
            <a:r>
              <a:rPr lang="en-AU">
                <a:latin typeface="Arial" panose="020B0604020202020204" pitchFamily="34" charset="0"/>
                <a:cs typeface="Arial" panose="020B0604020202020204" pitchFamily="34" charset="0"/>
                <a:hlinkClick r:id="rId3" tooltip="https://www.aitsl.edu.au/docs/default-source/feedback/aitsl-learning-intentions-and-success-criteria-strategy.pdf?sfvrsn=382dec3c_2"/>
              </a:rPr>
              <a:t>AITSL</a:t>
            </a:r>
            <a:r>
              <a:rPr lang="en-AU">
                <a:latin typeface="Arial" panose="020B0604020202020204" pitchFamily="34" charset="0"/>
                <a:cs typeface="Arial" panose="020B0604020202020204" pitchFamily="34" charset="0"/>
              </a:rPr>
              <a:t> or the NSW Department of Education explicit teaching strategies, ⁠</a:t>
            </a:r>
            <a:r>
              <a:rPr lang="en-AU">
                <a:latin typeface="Arial" panose="020B0604020202020204" pitchFamily="34" charset="0"/>
                <a:cs typeface="Arial" panose="020B0604020202020204" pitchFamily="34" charset="0"/>
                <a:hlinkClick r:id="rId4" tooltip="https://education.nsw.gov.au/teaching-and-learning/curriculum/explicit-teaching/explicit-teaching-strategies/sharing-learning-intentions"/>
              </a:rPr>
              <a:t>Sharing learning intentions</a:t>
            </a:r>
            <a:r>
              <a:rPr lang="en-AU">
                <a:latin typeface="Arial" panose="020B0604020202020204" pitchFamily="34" charset="0"/>
                <a:cs typeface="Arial" panose="020B0604020202020204" pitchFamily="34" charset="0"/>
              </a:rPr>
              <a:t> and ⁠</a:t>
            </a:r>
            <a:r>
              <a:rPr lang="en-AU">
                <a:latin typeface="Arial" panose="020B0604020202020204" pitchFamily="34" charset="0"/>
                <a:cs typeface="Arial" panose="020B0604020202020204" pitchFamily="34" charset="0"/>
                <a:hlinkClick r:id="rId5" tooltip="https://education.nsw.gov.au/teaching-and-learning/curriculum/explicit-teaching/explicit-teaching-strategies/sharing-success-criteria"/>
              </a:rPr>
              <a:t>Sharing success criteria</a:t>
            </a:r>
            <a:endParaRPr lang="en-AU">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LISC should be revisited during the lesson to support students' evaluation of their learning</a:t>
            </a:r>
          </a:p>
          <a:p>
            <a:endParaRPr lang="en-AU"/>
          </a:p>
        </p:txBody>
      </p:sp>
      <p:sp>
        <p:nvSpPr>
          <p:cNvPr id="4" name="Slide Number Placeholder 3">
            <a:extLst>
              <a:ext uri="{FF2B5EF4-FFF2-40B4-BE49-F238E27FC236}">
                <a16:creationId xmlns:a16="http://schemas.microsoft.com/office/drawing/2014/main" id="{E37CF098-393F-533D-B03E-4CBDD72F1545}"/>
              </a:ext>
            </a:extLst>
          </p:cNvPr>
          <p:cNvSpPr>
            <a:spLocks noGrp="1"/>
          </p:cNvSpPr>
          <p:nvPr>
            <p:ph type="sldNum" sz="quarter" idx="5"/>
          </p:nvPr>
        </p:nvSpPr>
        <p:spPr/>
        <p:txBody>
          <a:bodyPr/>
          <a:lstStyle/>
          <a:p>
            <a:fld id="{D09C5488-DD16-4714-9519-7BE21BA11D4E}" type="slidenum">
              <a:rPr lang="en-AU" smtClean="0"/>
              <a:t>70</a:t>
            </a:fld>
            <a:endParaRPr lang="en-AU"/>
          </a:p>
        </p:txBody>
      </p:sp>
    </p:spTree>
    <p:extLst>
      <p:ext uri="{BB962C8B-B14F-4D97-AF65-F5344CB8AC3E}">
        <p14:creationId xmlns:p14="http://schemas.microsoft.com/office/powerpoint/2010/main" val="395722749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AU" sz="1600" b="1" kern="1200">
                <a:solidFill>
                  <a:schemeClr val="tx1"/>
                </a:solidFill>
                <a:effectLst/>
                <a:latin typeface="Arial" panose="020B0604020202020204" pitchFamily="34" charset="0"/>
                <a:ea typeface="+mn-ea"/>
                <a:cs typeface="Arial" panose="020B0604020202020204" pitchFamily="34" charset="0"/>
              </a:rPr>
              <a:t>Explore</a:t>
            </a:r>
            <a:r>
              <a:rPr lang="en-AU" sz="1600" kern="1200">
                <a:solidFill>
                  <a:schemeClr val="tx1"/>
                </a:solidFill>
                <a:effectLst/>
                <a:latin typeface="Arial" panose="020B0604020202020204" pitchFamily="34" charset="0"/>
                <a:ea typeface="+mn-ea"/>
                <a:cs typeface="Arial" panose="020B0604020202020204" pitchFamily="34" charset="0"/>
              </a:rPr>
              <a:t> the road map with students to provide an overview of the project.</a:t>
            </a:r>
            <a:br>
              <a:rPr lang="en-AU" sz="1600" kern="1200">
                <a:solidFill>
                  <a:schemeClr val="tx1"/>
                </a:solidFill>
                <a:effectLst/>
                <a:latin typeface="Arial" panose="020B0604020202020204" pitchFamily="34" charset="0"/>
                <a:ea typeface="+mn-ea"/>
                <a:cs typeface="Arial" panose="020B0604020202020204" pitchFamily="34" charset="0"/>
              </a:rPr>
            </a:br>
            <a:br>
              <a:rPr lang="en-AU" sz="1600" kern="1200">
                <a:solidFill>
                  <a:schemeClr val="tx1"/>
                </a:solidFill>
                <a:effectLst/>
                <a:latin typeface="Arial" panose="020B0604020202020204" pitchFamily="34" charset="0"/>
                <a:ea typeface="+mn-ea"/>
                <a:cs typeface="Arial" panose="020B0604020202020204" pitchFamily="34" charset="0"/>
              </a:rPr>
            </a:br>
            <a:r>
              <a:rPr lang="en-AU" sz="1600" kern="1200">
                <a:solidFill>
                  <a:schemeClr val="tx1"/>
                </a:solidFill>
                <a:effectLst/>
                <a:latin typeface="Arial" panose="020B0604020202020204" pitchFamily="34" charset="0"/>
                <a:ea typeface="+mn-ea"/>
                <a:cs typeface="Arial" panose="020B0604020202020204" pitchFamily="34" charset="0"/>
              </a:rPr>
              <a:t>Additional guiding questions for each step are included on slides 4.1(b) to 4.1(g)</a:t>
            </a:r>
          </a:p>
        </p:txBody>
      </p:sp>
      <p:sp>
        <p:nvSpPr>
          <p:cNvPr id="4" name="Slide Number Placeholder 3"/>
          <p:cNvSpPr>
            <a:spLocks noGrp="1"/>
          </p:cNvSpPr>
          <p:nvPr>
            <p:ph type="sldNum" sz="quarter" idx="5"/>
          </p:nvPr>
        </p:nvSpPr>
        <p:spPr/>
        <p:txBody>
          <a:bodyPr/>
          <a:lstStyle/>
          <a:p>
            <a:fld id="{B07158C4-A119-4B78-9DE8-A50001BC31DC}" type="slidenum">
              <a:rPr lang="en-AU" smtClean="0"/>
              <a:pPr/>
              <a:t>71</a:t>
            </a:fld>
            <a:endParaRPr lang="en-AU"/>
          </a:p>
        </p:txBody>
      </p:sp>
    </p:spTree>
    <p:extLst>
      <p:ext uri="{BB962C8B-B14F-4D97-AF65-F5344CB8AC3E}">
        <p14:creationId xmlns:p14="http://schemas.microsoft.com/office/powerpoint/2010/main" val="66619512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73</a:t>
            </a:fld>
            <a:endParaRPr lang="en-AU"/>
          </a:p>
        </p:txBody>
      </p:sp>
    </p:spTree>
    <p:extLst>
      <p:ext uri="{BB962C8B-B14F-4D97-AF65-F5344CB8AC3E}">
        <p14:creationId xmlns:p14="http://schemas.microsoft.com/office/powerpoint/2010/main" val="89771564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61A7F-30CF-B2AD-9462-E57868AED0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2EB171-2B6E-CA43-5DE8-6839F75619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6ED98E-829C-49B8-ED9C-DFC5CB6BDE4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240CDD19-2267-C112-304A-4875DC86D44C}"/>
              </a:ext>
            </a:extLst>
          </p:cNvPr>
          <p:cNvSpPr>
            <a:spLocks noGrp="1"/>
          </p:cNvSpPr>
          <p:nvPr>
            <p:ph type="sldNum" sz="quarter" idx="5"/>
          </p:nvPr>
        </p:nvSpPr>
        <p:spPr/>
        <p:txBody>
          <a:bodyPr/>
          <a:lstStyle/>
          <a:p>
            <a:fld id="{B07158C4-A119-4B78-9DE8-A50001BC31DC}" type="slidenum">
              <a:rPr lang="en-AU" smtClean="0"/>
              <a:pPr/>
              <a:t>74</a:t>
            </a:fld>
            <a:endParaRPr lang="en-AU"/>
          </a:p>
        </p:txBody>
      </p:sp>
    </p:spTree>
    <p:extLst>
      <p:ext uri="{BB962C8B-B14F-4D97-AF65-F5344CB8AC3E}">
        <p14:creationId xmlns:p14="http://schemas.microsoft.com/office/powerpoint/2010/main" val="310884006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9BB1D-65FE-A64B-0C8E-AFC1C40340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9E3179-4D26-70F6-F861-A1774CEAD0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BC555B-7069-781A-A0F5-B7D6DAD875D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F7B5A104-561A-B5B8-3EBC-905E953FF23F}"/>
              </a:ext>
            </a:extLst>
          </p:cNvPr>
          <p:cNvSpPr>
            <a:spLocks noGrp="1"/>
          </p:cNvSpPr>
          <p:nvPr>
            <p:ph type="sldNum" sz="quarter" idx="5"/>
          </p:nvPr>
        </p:nvSpPr>
        <p:spPr/>
        <p:txBody>
          <a:bodyPr/>
          <a:lstStyle/>
          <a:p>
            <a:fld id="{B07158C4-A119-4B78-9DE8-A50001BC31DC}" type="slidenum">
              <a:rPr lang="en-AU" smtClean="0"/>
              <a:pPr/>
              <a:t>81</a:t>
            </a:fld>
            <a:endParaRPr lang="en-AU"/>
          </a:p>
        </p:txBody>
      </p:sp>
    </p:spTree>
    <p:extLst>
      <p:ext uri="{BB962C8B-B14F-4D97-AF65-F5344CB8AC3E}">
        <p14:creationId xmlns:p14="http://schemas.microsoft.com/office/powerpoint/2010/main" val="226253360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82</a:t>
            </a:fld>
            <a:endParaRPr lang="en-AU"/>
          </a:p>
        </p:txBody>
      </p:sp>
    </p:spTree>
    <p:extLst>
      <p:ext uri="{BB962C8B-B14F-4D97-AF65-F5344CB8AC3E}">
        <p14:creationId xmlns:p14="http://schemas.microsoft.com/office/powerpoint/2010/main" val="228557524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F35BA-F811-407B-BC18-784C914BBC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A45E93-CB8C-DA63-C506-CAAB14D013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9D9857-DABC-A930-31FE-C4E616469118}"/>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680DC0EC-764D-F09E-BE4C-CDD20A720441}"/>
              </a:ext>
            </a:extLst>
          </p:cNvPr>
          <p:cNvSpPr>
            <a:spLocks noGrp="1"/>
          </p:cNvSpPr>
          <p:nvPr>
            <p:ph type="sldNum" sz="quarter" idx="5"/>
          </p:nvPr>
        </p:nvSpPr>
        <p:spPr/>
        <p:txBody>
          <a:bodyPr/>
          <a:lstStyle/>
          <a:p>
            <a:fld id="{B07158C4-A119-4B78-9DE8-A50001BC31DC}" type="slidenum">
              <a:rPr lang="en-AU" smtClean="0"/>
              <a:pPr/>
              <a:t>83</a:t>
            </a:fld>
            <a:endParaRPr lang="en-AU"/>
          </a:p>
        </p:txBody>
      </p:sp>
    </p:spTree>
    <p:extLst>
      <p:ext uri="{BB962C8B-B14F-4D97-AF65-F5344CB8AC3E}">
        <p14:creationId xmlns:p14="http://schemas.microsoft.com/office/powerpoint/2010/main" val="284878777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84</a:t>
            </a:fld>
            <a:endParaRPr lang="en-AU"/>
          </a:p>
        </p:txBody>
      </p:sp>
    </p:spTree>
    <p:extLst>
      <p:ext uri="{BB962C8B-B14F-4D97-AF65-F5344CB8AC3E}">
        <p14:creationId xmlns:p14="http://schemas.microsoft.com/office/powerpoint/2010/main" val="18105351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A17B1F9-1883-FB0F-19DA-8B4A4053535B}"/>
              </a:ext>
            </a:extLst>
          </p:cNvPr>
          <p:cNvSpPr/>
          <p:nvPr userDrawn="1"/>
        </p:nvSpPr>
        <p:spPr>
          <a:xfrm>
            <a:off x="7128000" y="0"/>
            <a:ext cx="5064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Rectangle 5">
            <a:extLst>
              <a:ext uri="{FF2B5EF4-FFF2-40B4-BE49-F238E27FC236}">
                <a16:creationId xmlns:a16="http://schemas.microsoft.com/office/drawing/2014/main" id="{6E6ACE4A-E374-4533-BE29-9C2AA078581F}"/>
              </a:ext>
              <a:ext uri="{C183D7F6-B498-43B3-948B-1728B52AA6E4}">
                <adec:decorative xmlns:adec="http://schemas.microsoft.com/office/drawing/2017/decorative" val="1"/>
              </a:ext>
            </a:extLst>
          </p:cNvPr>
          <p:cNvSpPr/>
          <p:nvPr userDrawn="1"/>
        </p:nvSpPr>
        <p:spPr>
          <a:xfrm>
            <a:off x="0" y="0"/>
            <a:ext cx="7128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b="0" i="0">
              <a:solidFill>
                <a:schemeClr val="bg1"/>
              </a:solidFill>
              <a:latin typeface="Arial" panose="020B0604020202020204" pitchFamily="34" charset="0"/>
            </a:endParaRPr>
          </a:p>
        </p:txBody>
      </p:sp>
      <p:cxnSp>
        <p:nvCxnSpPr>
          <p:cNvPr id="8" name="Straight Connector 7">
            <a:extLst>
              <a:ext uri="{FF2B5EF4-FFF2-40B4-BE49-F238E27FC236}">
                <a16:creationId xmlns:a16="http://schemas.microsoft.com/office/drawing/2014/main" id="{1379E5D7-4594-7BEA-DCDE-7C07259A2A00}"/>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06313123-38FC-0AA8-8313-B587FAEA9FAB}"/>
              </a:ext>
            </a:extLst>
          </p:cNvPr>
          <p:cNvSpPr>
            <a:spLocks noGrp="1"/>
          </p:cNvSpPr>
          <p:nvPr>
            <p:ph type="ctrTitle" hasCustomPrompt="1"/>
          </p:nvPr>
        </p:nvSpPr>
        <p:spPr>
          <a:xfrm>
            <a:off x="539999" y="2240968"/>
            <a:ext cx="6255979" cy="2033997"/>
          </a:xfrm>
          <a:ln>
            <a:noFill/>
          </a:ln>
        </p:spPr>
        <p:txBody>
          <a:bodyPr anchor="b">
            <a:noAutofit/>
          </a:bodyPr>
          <a:lstStyle>
            <a:lvl1pPr algn="l">
              <a:lnSpc>
                <a:spcPct val="100000"/>
              </a:lnSpc>
              <a:defRPr sz="4800">
                <a:solidFill>
                  <a:schemeClr val="bg1"/>
                </a:solidFill>
                <a:latin typeface="Arial" panose="020B0604020202020204" pitchFamily="34" charset="0"/>
                <a:cs typeface="Arial" panose="020B0604020202020204" pitchFamily="34" charset="0"/>
              </a:defRPr>
            </a:lvl1pPr>
          </a:lstStyle>
          <a:p>
            <a:r>
              <a:rPr lang="en-US"/>
              <a:t>Learning sequence/lesson/ activity title</a:t>
            </a:r>
          </a:p>
        </p:txBody>
      </p:sp>
      <p:sp>
        <p:nvSpPr>
          <p:cNvPr id="11" name="Text Placeholder 10">
            <a:extLst>
              <a:ext uri="{FF2B5EF4-FFF2-40B4-BE49-F238E27FC236}">
                <a16:creationId xmlns:a16="http://schemas.microsoft.com/office/drawing/2014/main" id="{1ECD7A7F-13F8-9E9F-94FF-03D42EEEF0A8}"/>
              </a:ext>
            </a:extLst>
          </p:cNvPr>
          <p:cNvSpPr>
            <a:spLocks noGrp="1"/>
          </p:cNvSpPr>
          <p:nvPr>
            <p:ph type="body" sz="quarter" idx="10" hasCustomPrompt="1"/>
          </p:nvPr>
        </p:nvSpPr>
        <p:spPr>
          <a:xfrm>
            <a:off x="539999" y="4385568"/>
            <a:ext cx="6255977" cy="426611"/>
          </a:xfrm>
        </p:spPr>
        <p:txBody>
          <a:bodyPr anchor="t">
            <a:noAutofit/>
          </a:bodyPr>
          <a:lstStyle>
            <a:lvl1pPr>
              <a:defRPr sz="2000">
                <a:solidFill>
                  <a:schemeClr val="accent4"/>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Stage</a:t>
            </a:r>
          </a:p>
        </p:txBody>
      </p:sp>
      <p:sp>
        <p:nvSpPr>
          <p:cNvPr id="12" name="Text Placeholder 14">
            <a:extLst>
              <a:ext uri="{FF2B5EF4-FFF2-40B4-BE49-F238E27FC236}">
                <a16:creationId xmlns:a16="http://schemas.microsoft.com/office/drawing/2014/main" id="{1F1B4A2E-693D-413E-6506-E51D3453E154}"/>
              </a:ext>
            </a:extLst>
          </p:cNvPr>
          <p:cNvSpPr>
            <a:spLocks noGrp="1"/>
          </p:cNvSpPr>
          <p:nvPr>
            <p:ph type="body" sz="quarter" idx="16" hasCustomPrompt="1"/>
          </p:nvPr>
        </p:nvSpPr>
        <p:spPr>
          <a:xfrm>
            <a:off x="540000" y="4925698"/>
            <a:ext cx="6255975" cy="360000"/>
          </a:xfrm>
        </p:spPr>
        <p:txBody>
          <a:bodyPr>
            <a:noAutofit/>
          </a:bodyPr>
          <a:lstStyle>
            <a:lvl1pPr>
              <a:spcAft>
                <a:spcPts val="0"/>
              </a:spcAft>
              <a:defRPr sz="1800" b="1">
                <a:solidFill>
                  <a:schemeClr val="bg1"/>
                </a:solidFill>
                <a:latin typeface="Arial" panose="020B0604020202020204" pitchFamily="34" charset="0"/>
                <a:cs typeface="Arial" panose="020B0604020202020204" pitchFamily="34" charset="0"/>
              </a:defRPr>
            </a:lvl1pPr>
            <a:lvl2pPr>
              <a:spcAft>
                <a:spcPts val="0"/>
              </a:spcAft>
              <a:defRPr sz="1800" b="0">
                <a:solidFill>
                  <a:schemeClr val="bg1"/>
                </a:solidFill>
                <a:latin typeface="+mj-lt"/>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Module</a:t>
            </a:r>
          </a:p>
        </p:txBody>
      </p:sp>
      <p:sp>
        <p:nvSpPr>
          <p:cNvPr id="13" name="Text Placeholder 7">
            <a:extLst>
              <a:ext uri="{FF2B5EF4-FFF2-40B4-BE49-F238E27FC236}">
                <a16:creationId xmlns:a16="http://schemas.microsoft.com/office/drawing/2014/main" id="{0C245AE8-A9B0-AE21-616C-11D22901313C}"/>
              </a:ext>
            </a:extLst>
          </p:cNvPr>
          <p:cNvSpPr>
            <a:spLocks noGrp="1"/>
          </p:cNvSpPr>
          <p:nvPr>
            <p:ph type="body" sz="quarter" idx="14" hasCustomPrompt="1"/>
          </p:nvPr>
        </p:nvSpPr>
        <p:spPr>
          <a:xfrm>
            <a:off x="540000" y="5327998"/>
            <a:ext cx="6255971" cy="792000"/>
          </a:xfr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Presenter name</a:t>
            </a:r>
            <a:endParaRPr lang="en-AU"/>
          </a:p>
        </p:txBody>
      </p:sp>
      <p:sp>
        <p:nvSpPr>
          <p:cNvPr id="15" name="Text Placeholder 14">
            <a:extLst>
              <a:ext uri="{FF2B5EF4-FFF2-40B4-BE49-F238E27FC236}">
                <a16:creationId xmlns:a16="http://schemas.microsoft.com/office/drawing/2014/main" id="{5C2AC99F-F6FA-4B77-DD09-207FFF07B242}"/>
              </a:ext>
            </a:extLst>
          </p:cNvPr>
          <p:cNvSpPr>
            <a:spLocks noGrp="1"/>
          </p:cNvSpPr>
          <p:nvPr>
            <p:ph type="body" sz="quarter" idx="15" hasCustomPrompt="1"/>
          </p:nvPr>
        </p:nvSpPr>
        <p:spPr>
          <a:xfrm>
            <a:off x="540000" y="6192000"/>
            <a:ext cx="6255975" cy="360000"/>
          </a:xfrm>
        </p:spPr>
        <p:txBody>
          <a:bodyPr anchor="b" anchorCtr="0">
            <a:noAutofit/>
          </a:bodyPr>
          <a:lstStyle>
            <a:lvl1pPr algn="l">
              <a:defRPr sz="1800" b="0">
                <a:solidFill>
                  <a:schemeClr val="bg1"/>
                </a:solidFill>
                <a:latin typeface="Arial" panose="020B0604020202020204" pitchFamily="34" charset="0"/>
                <a:cs typeface="Arial" panose="020B0604020202020204" pitchFamily="34" charset="0"/>
              </a:defRPr>
            </a:lvl1pPr>
            <a:lvl2pPr>
              <a:defRPr sz="1600">
                <a:solidFill>
                  <a:schemeClr val="bg1"/>
                </a:solidFill>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00 Month YYYY</a:t>
            </a:r>
          </a:p>
        </p:txBody>
      </p:sp>
      <p:pic>
        <p:nvPicPr>
          <p:cNvPr id="17" name="Picture 16">
            <a:extLst>
              <a:ext uri="{FF2B5EF4-FFF2-40B4-BE49-F238E27FC236}">
                <a16:creationId xmlns:a16="http://schemas.microsoft.com/office/drawing/2014/main" id="{1B2918F2-2A15-B218-B84D-C469AD3B60D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6135329" y="360000"/>
            <a:ext cx="660650" cy="715199"/>
          </a:xfrm>
          <a:prstGeom prst="rect">
            <a:avLst/>
          </a:prstGeom>
        </p:spPr>
      </p:pic>
      <p:sp>
        <p:nvSpPr>
          <p:cNvPr id="2" name="Picture Placeholder 4">
            <a:extLst>
              <a:ext uri="{FF2B5EF4-FFF2-40B4-BE49-F238E27FC236}">
                <a16:creationId xmlns:a16="http://schemas.microsoft.com/office/drawing/2014/main" id="{206B55C3-1914-D3B1-73B3-69F5509A4B69}"/>
              </a:ext>
              <a:ext uri="{C183D7F6-B498-43B3-948B-1728B52AA6E4}">
                <adec:decorative xmlns:adec="http://schemas.microsoft.com/office/drawing/2017/decorative" val="1"/>
              </a:ext>
            </a:extLst>
          </p:cNvPr>
          <p:cNvSpPr>
            <a:spLocks noGrp="1"/>
          </p:cNvSpPr>
          <p:nvPr>
            <p:ph type="pic" sz="quarter" idx="13"/>
          </p:nvPr>
        </p:nvSpPr>
        <p:spPr>
          <a:xfrm>
            <a:off x="7128000" y="0"/>
            <a:ext cx="5064000" cy="6858000"/>
          </a:xfrm>
        </p:spPr>
        <p:txBody>
          <a:bodyPr/>
          <a:lstStyle/>
          <a:p>
            <a:r>
              <a:rPr lang="en-US"/>
              <a:t>Click icon to add picture</a:t>
            </a:r>
            <a:endParaRPr lang="en-AU"/>
          </a:p>
        </p:txBody>
      </p:sp>
    </p:spTree>
    <p:extLst>
      <p:ext uri="{BB962C8B-B14F-4D97-AF65-F5344CB8AC3E}">
        <p14:creationId xmlns:p14="http://schemas.microsoft.com/office/powerpoint/2010/main" val="1578408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userDrawn="1"/>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8AD8A72A-7327-BEF4-2507-0522B8614AE9}"/>
              </a:ext>
            </a:extLst>
          </p:cNvPr>
          <p:cNvSpPr>
            <a:spLocks noGrp="1"/>
          </p:cNvSpPr>
          <p:nvPr>
            <p:ph type="ctrTitle" hasCustomPrompt="1"/>
          </p:nvPr>
        </p:nvSpPr>
        <p:spPr>
          <a:xfrm>
            <a:off x="540000" y="4067881"/>
            <a:ext cx="11291998" cy="800681"/>
          </a:xfrm>
          <a:ln>
            <a:noFill/>
          </a:ln>
        </p:spPr>
        <p:txBody>
          <a:bodyPr anchor="t">
            <a:noAutofit/>
          </a:bodyPr>
          <a:lstStyle>
            <a:lvl1pPr algn="l">
              <a:lnSpc>
                <a:spcPct val="110000"/>
              </a:lnSpc>
              <a:defRPr sz="4800">
                <a:solidFill>
                  <a:schemeClr val="bg1"/>
                </a:solidFill>
                <a:latin typeface="Arial" panose="020B0604020202020204" pitchFamily="34" charset="0"/>
                <a:cs typeface="Arial" panose="020B0604020202020204" pitchFamily="34" charset="0"/>
              </a:defRPr>
            </a:lvl1pPr>
          </a:lstStyle>
          <a:p>
            <a:pPr>
              <a:lnSpc>
                <a:spcPct val="100000"/>
              </a:lnSpc>
            </a:pPr>
            <a:r>
              <a:rPr lang="en-AU"/>
              <a:t>Lesson title</a:t>
            </a:r>
          </a:p>
        </p:txBody>
      </p:sp>
      <p:sp>
        <p:nvSpPr>
          <p:cNvPr id="6" name="Oval 5">
            <a:extLst>
              <a:ext uri="{FF2B5EF4-FFF2-40B4-BE49-F238E27FC236}">
                <a16:creationId xmlns:a16="http://schemas.microsoft.com/office/drawing/2014/main" id="{5EBAE78F-1A35-0A2C-DBF4-48477CA8F3A7}"/>
              </a:ext>
            </a:extLst>
          </p:cNvPr>
          <p:cNvSpPr>
            <a:spLocks noGrp="1" noRot="1" noMove="1" noResize="1" noEditPoints="1" noAdjustHandles="1" noChangeArrowheads="1" noChangeShapeType="1"/>
          </p:cNvSpPr>
          <p:nvPr userDrawn="1"/>
        </p:nvSpPr>
        <p:spPr>
          <a:xfrm>
            <a:off x="11056620" y="289560"/>
            <a:ext cx="906780" cy="800681"/>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2" name="Picture 1">
            <a:extLst>
              <a:ext uri="{FF2B5EF4-FFF2-40B4-BE49-F238E27FC236}">
                <a16:creationId xmlns:a16="http://schemas.microsoft.com/office/drawing/2014/main" id="{1DE675F6-B3E6-7651-8B0E-50E39CE29B9F}"/>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171348" y="360000"/>
            <a:ext cx="660650" cy="715199"/>
          </a:xfrm>
          <a:prstGeom prst="rect">
            <a:avLst/>
          </a:prstGeom>
        </p:spPr>
      </p:pic>
    </p:spTree>
    <p:extLst>
      <p:ext uri="{BB962C8B-B14F-4D97-AF65-F5344CB8AC3E}">
        <p14:creationId xmlns:p14="http://schemas.microsoft.com/office/powerpoint/2010/main" val="2864672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Blue backgroun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165CECD-C00D-4560-9C97-AE28A8535867}"/>
              </a:ext>
              <a:ext uri="{C183D7F6-B498-43B3-948B-1728B52AA6E4}">
                <adec:decorative xmlns:adec="http://schemas.microsoft.com/office/drawing/2017/decorative" val="1"/>
              </a:ext>
            </a:extLst>
          </p:cNvPr>
          <p:cNvSpPr/>
          <p:nvPr userDrawn="1"/>
        </p:nvSpPr>
        <p:spPr>
          <a:xfrm>
            <a:off x="0" y="1620000"/>
            <a:ext cx="12192000" cy="523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Picture Placeholder 4">
            <a:extLst>
              <a:ext uri="{FF2B5EF4-FFF2-40B4-BE49-F238E27FC236}">
                <a16:creationId xmlns:a16="http://schemas.microsoft.com/office/drawing/2014/main" id="{8AB6FE45-2247-43AE-AFB0-3C1EC574D8FA}"/>
              </a:ext>
              <a:ext uri="{C183D7F6-B498-43B3-948B-1728B52AA6E4}">
                <adec:decorative xmlns:adec="http://schemas.microsoft.com/office/drawing/2017/decorative" val="1"/>
              </a:ext>
            </a:extLst>
          </p:cNvPr>
          <p:cNvSpPr>
            <a:spLocks noGrp="1"/>
          </p:cNvSpPr>
          <p:nvPr>
            <p:ph type="pic" sz="quarter" idx="13"/>
          </p:nvPr>
        </p:nvSpPr>
        <p:spPr>
          <a:xfrm>
            <a:off x="359998" y="1909282"/>
            <a:ext cx="11483999" cy="4210718"/>
          </a:xfrm>
        </p:spPr>
        <p:txBody>
          <a:bodyPr/>
          <a:lstStyle/>
          <a:p>
            <a:r>
              <a:rPr lang="en-US"/>
              <a:t>Click icon to add picture</a:t>
            </a:r>
            <a:endParaRPr lang="en-AU"/>
          </a:p>
        </p:txBody>
      </p:sp>
      <p:sp>
        <p:nvSpPr>
          <p:cNvPr id="7" name="Slide Number Placeholder 6"/>
          <p:cNvSpPr>
            <a:spLocks noGrp="1"/>
          </p:cNvSpPr>
          <p:nvPr>
            <p:ph type="sldNum" sz="quarter" idx="12"/>
          </p:nvPr>
        </p:nvSpPr>
        <p:spPr/>
        <p:txBody>
          <a:bodyPr/>
          <a:lstStyle/>
          <a:p>
            <a:fld id="{10A01DC5-1685-4615-8240-15192985C6A2}" type="slidenum">
              <a:rPr lang="en-AU" smtClean="0"/>
              <a:t>‹#›</a:t>
            </a:fld>
            <a:endParaRPr lang="en-AU"/>
          </a:p>
        </p:txBody>
      </p:sp>
      <p:sp>
        <p:nvSpPr>
          <p:cNvPr id="10" name="Title 4">
            <a:extLst>
              <a:ext uri="{FF2B5EF4-FFF2-40B4-BE49-F238E27FC236}">
                <a16:creationId xmlns:a16="http://schemas.microsoft.com/office/drawing/2014/main" id="{4B69FB63-5913-44B0-9BCA-4B6E66CE48BF}"/>
              </a:ext>
            </a:extLst>
          </p:cNvPr>
          <p:cNvSpPr>
            <a:spLocks noGrp="1"/>
          </p:cNvSpPr>
          <p:nvPr>
            <p:ph type="title"/>
          </p:nvPr>
        </p:nvSpPr>
        <p:spPr>
          <a:xfrm>
            <a:off x="359998" y="360000"/>
            <a:ext cx="10260002" cy="522000"/>
          </a:xfrm>
        </p:spPr>
        <p:txBody>
          <a:bodyPr/>
          <a:lstStyle>
            <a:lvl1pPr>
              <a:defRPr>
                <a:solidFill>
                  <a:schemeClr val="accent1"/>
                </a:solidFill>
              </a:defRPr>
            </a:lvl1pPr>
          </a:lstStyle>
          <a:p>
            <a:r>
              <a:rPr lang="en-US"/>
              <a:t>Click to edit Master title style</a:t>
            </a:r>
            <a:endParaRPr lang="en-AU"/>
          </a:p>
        </p:txBody>
      </p:sp>
      <p:sp>
        <p:nvSpPr>
          <p:cNvPr id="11" name="Text Placeholder 10">
            <a:extLst>
              <a:ext uri="{FF2B5EF4-FFF2-40B4-BE49-F238E27FC236}">
                <a16:creationId xmlns:a16="http://schemas.microsoft.com/office/drawing/2014/main" id="{4A905C52-CF4B-447B-B93D-A86FD209402A}"/>
              </a:ext>
            </a:extLst>
          </p:cNvPr>
          <p:cNvSpPr>
            <a:spLocks noGrp="1"/>
          </p:cNvSpPr>
          <p:nvPr>
            <p:ph type="body" sz="quarter" idx="18" hasCustomPrompt="1"/>
          </p:nvPr>
        </p:nvSpPr>
        <p:spPr>
          <a:xfrm>
            <a:off x="360000" y="1016704"/>
            <a:ext cx="10080000"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2297222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59999" y="982520"/>
            <a:ext cx="11483999"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Text Placeholder 3">
            <a:extLst>
              <a:ext uri="{FF2B5EF4-FFF2-40B4-BE49-F238E27FC236}">
                <a16:creationId xmlns:a16="http://schemas.microsoft.com/office/drawing/2014/main" id="{7A679F83-4A45-8E00-A9A4-2E8DE35C1BB0}"/>
              </a:ext>
            </a:extLst>
          </p:cNvPr>
          <p:cNvSpPr>
            <a:spLocks noGrp="1"/>
          </p:cNvSpPr>
          <p:nvPr>
            <p:ph type="body" sz="quarter" idx="17" hasCustomPrompt="1"/>
          </p:nvPr>
        </p:nvSpPr>
        <p:spPr>
          <a:xfrm>
            <a:off x="360000" y="1567086"/>
            <a:ext cx="11484000" cy="4807835"/>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09472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59999" y="982520"/>
            <a:ext cx="11483999"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3" name="Content Placeholder 2">
            <a:extLst>
              <a:ext uri="{FF2B5EF4-FFF2-40B4-BE49-F238E27FC236}">
                <a16:creationId xmlns:a16="http://schemas.microsoft.com/office/drawing/2014/main" id="{EAC13D79-FA01-577F-AC79-E39D6DCCC806}"/>
              </a:ext>
            </a:extLst>
          </p:cNvPr>
          <p:cNvSpPr>
            <a:spLocks noGrp="1"/>
          </p:cNvSpPr>
          <p:nvPr>
            <p:ph sz="quarter" idx="19" hasCustomPrompt="1"/>
          </p:nvPr>
        </p:nvSpPr>
        <p:spPr>
          <a:xfrm>
            <a:off x="360363" y="1562471"/>
            <a:ext cx="5735637" cy="4814518"/>
          </a:xfrm>
        </p:spPr>
        <p:txBody>
          <a:body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8" name="Picture Placeholder 7">
            <a:extLst>
              <a:ext uri="{FF2B5EF4-FFF2-40B4-BE49-F238E27FC236}">
                <a16:creationId xmlns:a16="http://schemas.microsoft.com/office/drawing/2014/main" id="{F0C3D212-D9E6-5651-0336-B3898E36FBA5}"/>
              </a:ext>
            </a:extLst>
          </p:cNvPr>
          <p:cNvSpPr>
            <a:spLocks noGrp="1"/>
          </p:cNvSpPr>
          <p:nvPr>
            <p:ph type="pic" sz="quarter" idx="20"/>
          </p:nvPr>
        </p:nvSpPr>
        <p:spPr>
          <a:xfrm>
            <a:off x="6324599" y="1562470"/>
            <a:ext cx="5507038" cy="4814518"/>
          </a:xfrm>
        </p:spPr>
        <p:txBody>
          <a:bodyPr/>
          <a:lstStyle/>
          <a:p>
            <a:r>
              <a:rPr lang="en-US"/>
              <a:t>Click icon to add picture</a:t>
            </a:r>
            <a:endParaRPr lang="en-AU"/>
          </a:p>
        </p:txBody>
      </p:sp>
    </p:spTree>
    <p:extLst>
      <p:ext uri="{BB962C8B-B14F-4D97-AF65-F5344CB8AC3E}">
        <p14:creationId xmlns:p14="http://schemas.microsoft.com/office/powerpoint/2010/main" val="4283855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Feature image and text">
    <p:spTree>
      <p:nvGrpSpPr>
        <p:cNvPr id="1" name=""/>
        <p:cNvGrpSpPr/>
        <p:nvPr/>
      </p:nvGrpSpPr>
      <p:grpSpPr>
        <a:xfrm>
          <a:off x="0" y="0"/>
          <a:ext cx="0" cy="0"/>
          <a:chOff x="0" y="0"/>
          <a:chExt cx="0" cy="0"/>
        </a:xfrm>
      </p:grpSpPr>
      <p:sp>
        <p:nvSpPr>
          <p:cNvPr id="2" name="Picture Placeholder 8">
            <a:extLst>
              <a:ext uri="{FF2B5EF4-FFF2-40B4-BE49-F238E27FC236}">
                <a16:creationId xmlns:a16="http://schemas.microsoft.com/office/drawing/2014/main" id="{91FCC384-7450-516C-24D0-7D029ED3855A}"/>
              </a:ext>
              <a:ext uri="{C183D7F6-B498-43B3-948B-1728B52AA6E4}">
                <adec:decorative xmlns:adec="http://schemas.microsoft.com/office/drawing/2017/decorative" val="1"/>
              </a:ext>
            </a:extLst>
          </p:cNvPr>
          <p:cNvSpPr>
            <a:spLocks noGrp="1"/>
          </p:cNvSpPr>
          <p:nvPr>
            <p:ph type="pic" sz="quarter" idx="13"/>
          </p:nvPr>
        </p:nvSpPr>
        <p:spPr>
          <a:xfrm>
            <a:off x="0" y="0"/>
            <a:ext cx="5040000" cy="6858000"/>
          </a:xfrm>
        </p:spPr>
        <p:txBody>
          <a:bodyPr/>
          <a:lstStyle/>
          <a:p>
            <a:r>
              <a:rPr lang="en-US"/>
              <a:t>Click icon to add picture</a:t>
            </a:r>
            <a:endParaRPr lang="en-AU"/>
          </a:p>
        </p:txBody>
      </p:sp>
      <p:sp>
        <p:nvSpPr>
          <p:cNvPr id="4" name="Title 1">
            <a:extLst>
              <a:ext uri="{FF2B5EF4-FFF2-40B4-BE49-F238E27FC236}">
                <a16:creationId xmlns:a16="http://schemas.microsoft.com/office/drawing/2014/main" id="{46E61F09-1856-72E7-5C79-31B4A856E7AD}"/>
              </a:ext>
            </a:extLst>
          </p:cNvPr>
          <p:cNvSpPr>
            <a:spLocks noGrp="1"/>
          </p:cNvSpPr>
          <p:nvPr>
            <p:ph type="title" hasCustomPrompt="1"/>
          </p:nvPr>
        </p:nvSpPr>
        <p:spPr>
          <a:xfrm>
            <a:off x="5400000" y="360000"/>
            <a:ext cx="6407150" cy="554400"/>
          </a:xfrm>
        </p:spPr>
        <p:txBody>
          <a:bodyPr/>
          <a:lstStyle>
            <a:lvl1pPr>
              <a:defRPr>
                <a:solidFill>
                  <a:schemeClr val="accent1"/>
                </a:solidFill>
              </a:defRPr>
            </a:lvl1pPr>
          </a:lstStyle>
          <a:p>
            <a:r>
              <a:rPr lang="en-US"/>
              <a:t>Title</a:t>
            </a:r>
          </a:p>
        </p:txBody>
      </p:sp>
      <p:cxnSp>
        <p:nvCxnSpPr>
          <p:cNvPr id="6" name="Straight Connector 5">
            <a:extLst>
              <a:ext uri="{FF2B5EF4-FFF2-40B4-BE49-F238E27FC236}">
                <a16:creationId xmlns:a16="http://schemas.microsoft.com/office/drawing/2014/main" id="{52576981-5B08-29E1-CBD0-60B20605F583}"/>
              </a:ext>
              <a:ext uri="{C183D7F6-B498-43B3-948B-1728B52AA6E4}">
                <adec:decorative xmlns:adec="http://schemas.microsoft.com/office/drawing/2017/decorative" val="1"/>
              </a:ext>
            </a:extLst>
          </p:cNvPr>
          <p:cNvCxnSpPr>
            <a:cxnSpLocks/>
          </p:cNvCxnSpPr>
          <p:nvPr userDrawn="1"/>
        </p:nvCxnSpPr>
        <p:spPr>
          <a:xfrm>
            <a:off x="5220000" y="1800000"/>
            <a:ext cx="0" cy="4536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Slide Number Placeholder 1">
            <a:extLst>
              <a:ext uri="{FF2B5EF4-FFF2-40B4-BE49-F238E27FC236}">
                <a16:creationId xmlns:a16="http://schemas.microsoft.com/office/drawing/2014/main" id="{AC754ADD-23A8-B626-EF2D-A89E9897C22E}"/>
              </a:ext>
            </a:extLst>
          </p:cNvPr>
          <p:cNvSpPr>
            <a:spLocks noGrp="1"/>
          </p:cNvSpPr>
          <p:nvPr>
            <p:ph type="sldNum" sz="quarter" idx="16"/>
          </p:nvPr>
        </p:nvSpPr>
        <p:spPr>
          <a:xfrm>
            <a:off x="11124000" y="6516000"/>
            <a:ext cx="720000" cy="180000"/>
          </a:xfrm>
        </p:spPr>
        <p:txBody>
          <a:bodyPr/>
          <a:lstStyle/>
          <a:p>
            <a:fld id="{10A01DC5-1685-4615-8240-15192985C6A2}" type="slidenum">
              <a:rPr lang="en-AU" smtClean="0"/>
              <a:pPr/>
              <a:t>‹#›</a:t>
            </a:fld>
            <a:endParaRPr lang="en-AU"/>
          </a:p>
        </p:txBody>
      </p:sp>
      <p:sp>
        <p:nvSpPr>
          <p:cNvPr id="10" name="Text Placeholder 3">
            <a:extLst>
              <a:ext uri="{FF2B5EF4-FFF2-40B4-BE49-F238E27FC236}">
                <a16:creationId xmlns:a16="http://schemas.microsoft.com/office/drawing/2014/main" id="{DE31FF8A-F945-2755-C01F-A984129CCFE4}"/>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3" name="Text Placeholder 10">
            <a:extLst>
              <a:ext uri="{FF2B5EF4-FFF2-40B4-BE49-F238E27FC236}">
                <a16:creationId xmlns:a16="http://schemas.microsoft.com/office/drawing/2014/main" id="{5222D209-0CF8-F581-20B2-402482319282}"/>
              </a:ext>
            </a:extLst>
          </p:cNvPr>
          <p:cNvSpPr>
            <a:spLocks noGrp="1"/>
          </p:cNvSpPr>
          <p:nvPr>
            <p:ph type="body" sz="quarter" idx="18" hasCustomPrompt="1"/>
          </p:nvPr>
        </p:nvSpPr>
        <p:spPr>
          <a:xfrm>
            <a:off x="5399998" y="982520"/>
            <a:ext cx="6407150" cy="294189"/>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172199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udent devised examp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E8F6E96-99E3-4F1D-3A20-E08B77215476}"/>
              </a:ext>
            </a:extLst>
          </p:cNvPr>
          <p:cNvSpPr/>
          <p:nvPr userDrawn="1"/>
        </p:nvSpPr>
        <p:spPr>
          <a:xfrm>
            <a:off x="0" y="0"/>
            <a:ext cx="12192000" cy="1616364"/>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535382"/>
            <a:ext cx="9920073"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60000" y="1743837"/>
            <a:ext cx="9920073" cy="471554"/>
          </a:xfrm>
        </p:spPr>
        <p:txBody>
          <a:bodyPr anchor="b">
            <a:noAutofit/>
          </a:bodyPr>
          <a:lstStyle>
            <a:lvl1pPr>
              <a:defRPr sz="28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pic>
        <p:nvPicPr>
          <p:cNvPr id="3" name="Picture 2" descr="A blue circle with a piece of a puzzle&#10;&#10;Description automatically generated">
            <a:extLst>
              <a:ext uri="{FF2B5EF4-FFF2-40B4-BE49-F238E27FC236}">
                <a16:creationId xmlns:a16="http://schemas.microsoft.com/office/drawing/2014/main" id="{F96725C5-9C99-B330-D0AA-938DE6B59F4D}"/>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0682417" y="134354"/>
            <a:ext cx="1347657" cy="1347657"/>
          </a:xfrm>
          <a:prstGeom prst="rect">
            <a:avLst/>
          </a:prstGeom>
          <a:noFill/>
          <a:extLst>
            <a:ext uri="{909E8E84-426E-40DD-AFC4-6F175D3DCCD1}">
              <a14:hiddenFill xmlns:a14="http://schemas.microsoft.com/office/drawing/2010/main">
                <a:solidFill>
                  <a:srgbClr val="FFFFFF"/>
                </a:solidFill>
              </a14:hiddenFill>
            </a:ext>
          </a:extLst>
        </p:spPr>
      </p:pic>
      <p:sp>
        <p:nvSpPr>
          <p:cNvPr id="8" name="Picture Placeholder 7">
            <a:extLst>
              <a:ext uri="{FF2B5EF4-FFF2-40B4-BE49-F238E27FC236}">
                <a16:creationId xmlns:a16="http://schemas.microsoft.com/office/drawing/2014/main" id="{0A1CAFC3-176E-0DAD-ACB1-AD56FA16962A}"/>
              </a:ext>
            </a:extLst>
          </p:cNvPr>
          <p:cNvSpPr>
            <a:spLocks noGrp="1"/>
          </p:cNvSpPr>
          <p:nvPr>
            <p:ph type="pic" sz="quarter" idx="19"/>
          </p:nvPr>
        </p:nvSpPr>
        <p:spPr>
          <a:xfrm>
            <a:off x="360363" y="2317750"/>
            <a:ext cx="11483637" cy="2060575"/>
          </a:xfrm>
        </p:spPr>
        <p:txBody>
          <a:bodyPr/>
          <a:lstStyle/>
          <a:p>
            <a:r>
              <a:rPr lang="en-US"/>
              <a:t>Click icon to add picture</a:t>
            </a:r>
            <a:endParaRPr lang="en-AU"/>
          </a:p>
        </p:txBody>
      </p:sp>
      <p:sp>
        <p:nvSpPr>
          <p:cNvPr id="10" name="Text Placeholder 9">
            <a:extLst>
              <a:ext uri="{FF2B5EF4-FFF2-40B4-BE49-F238E27FC236}">
                <a16:creationId xmlns:a16="http://schemas.microsoft.com/office/drawing/2014/main" id="{3C17158F-8305-9FAD-5D27-F260E3A45E51}"/>
              </a:ext>
            </a:extLst>
          </p:cNvPr>
          <p:cNvSpPr>
            <a:spLocks noGrp="1"/>
          </p:cNvSpPr>
          <p:nvPr>
            <p:ph type="body" sz="quarter" idx="20"/>
          </p:nvPr>
        </p:nvSpPr>
        <p:spPr>
          <a:xfrm>
            <a:off x="360363" y="4579938"/>
            <a:ext cx="11483975" cy="1743075"/>
          </a:xfrm>
        </p:spPr>
        <p:txBody>
          <a:bodyPr/>
          <a:lstStyle>
            <a:lvl1pPr>
              <a:spcAft>
                <a:spcPts val="1200"/>
              </a:spcAft>
              <a:defRPr sz="1800"/>
            </a:lvl1pPr>
            <a:lvl2pPr>
              <a:spcAft>
                <a:spcPts val="1200"/>
              </a:spcAft>
              <a:defRPr sz="1800"/>
            </a:lvl2pPr>
            <a:lvl3pPr>
              <a:spcAft>
                <a:spcPts val="1200"/>
              </a:spcAft>
              <a:defRPr sz="1800"/>
            </a:lvl3pPr>
            <a:lvl4pPr>
              <a:spcAft>
                <a:spcPts val="1200"/>
              </a:spcAft>
              <a:defRPr sz="1800"/>
            </a:lvl4pPr>
            <a:lvl5pPr>
              <a:spcAft>
                <a:spcPts val="1200"/>
              </a:spcAft>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3152781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60000" y="982520"/>
            <a:ext cx="11484000"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3781477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0A01DC5-1685-4615-8240-15192985C6A2}" type="slidenum">
              <a:rPr lang="en-AU" smtClean="0"/>
              <a:t>‹#›</a:t>
            </a:fld>
            <a:endParaRPr lang="en-AU"/>
          </a:p>
        </p:txBody>
      </p:sp>
    </p:spTree>
    <p:extLst>
      <p:ext uri="{BB962C8B-B14F-4D97-AF65-F5344CB8AC3E}">
        <p14:creationId xmlns:p14="http://schemas.microsoft.com/office/powerpoint/2010/main" val="2586807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References">
    <p:bg>
      <p:bgPr>
        <a:solidFill>
          <a:schemeClr val="accent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3C69E21-27A4-4448-A8A5-3DF6A41F3B28}"/>
              </a:ext>
            </a:extLst>
          </p:cNvPr>
          <p:cNvSpPr/>
          <p:nvPr userDrawn="1"/>
        </p:nvSpPr>
        <p:spPr>
          <a:xfrm>
            <a:off x="0" y="1265616"/>
            <a:ext cx="12192000" cy="1901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a:cxnSpLocks/>
          </p:cNvCxnSpPr>
          <p:nvPr userDrawn="1"/>
        </p:nvCxnSpPr>
        <p:spPr>
          <a:xfrm>
            <a:off x="0" y="1265616"/>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81B646BC-5BB3-E31B-1A9E-AD82558D7FE8}"/>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itle 3">
            <a:extLst>
              <a:ext uri="{FF2B5EF4-FFF2-40B4-BE49-F238E27FC236}">
                <a16:creationId xmlns:a16="http://schemas.microsoft.com/office/drawing/2014/main" id="{2245FC77-E959-4B3D-936D-71858DF4D065}"/>
              </a:ext>
            </a:extLst>
          </p:cNvPr>
          <p:cNvSpPr>
            <a:spLocks noGrp="1"/>
          </p:cNvSpPr>
          <p:nvPr>
            <p:ph type="title" hasCustomPrompt="1"/>
          </p:nvPr>
        </p:nvSpPr>
        <p:spPr>
          <a:xfrm>
            <a:off x="360000" y="360001"/>
            <a:ext cx="10080000" cy="521412"/>
          </a:xfrm>
        </p:spPr>
        <p:txBody>
          <a:bodyPr/>
          <a:lstStyle>
            <a:lvl1pPr>
              <a:defRPr>
                <a:solidFill>
                  <a:schemeClr val="accent1"/>
                </a:solidFill>
              </a:defRPr>
            </a:lvl1pPr>
          </a:lstStyle>
          <a:p>
            <a:r>
              <a:rPr lang="en-US"/>
              <a:t>References</a:t>
            </a:r>
            <a:endParaRPr lang="en-AU"/>
          </a:p>
        </p:txBody>
      </p:sp>
      <p:sp>
        <p:nvSpPr>
          <p:cNvPr id="2" name="Content Placeholder 2">
            <a:extLst>
              <a:ext uri="{FF2B5EF4-FFF2-40B4-BE49-F238E27FC236}">
                <a16:creationId xmlns:a16="http://schemas.microsoft.com/office/drawing/2014/main" id="{27905181-B8A1-3C65-36D9-EB3FF362FF6C}"/>
              </a:ext>
            </a:extLst>
          </p:cNvPr>
          <p:cNvSpPr>
            <a:spLocks noGrp="1"/>
          </p:cNvSpPr>
          <p:nvPr>
            <p:ph idx="1" hasCustomPrompt="1"/>
          </p:nvPr>
        </p:nvSpPr>
        <p:spPr>
          <a:xfrm>
            <a:off x="360000" y="3428999"/>
            <a:ext cx="11484000" cy="2927351"/>
          </a:xfrm>
        </p:spPr>
        <p:txBody>
          <a:bodyPr/>
          <a:lstStyle>
            <a:lvl1pPr>
              <a:lnSpc>
                <a:spcPct val="150000"/>
              </a:lnSpc>
              <a:defRPr sz="1200">
                <a:latin typeface="Arial" panose="020B0604020202020204" pitchFamily="34" charset="0"/>
                <a:cs typeface="Arial" panose="020B0604020202020204" pitchFamily="34" charset="0"/>
              </a:defRPr>
            </a:lvl1pPr>
            <a:lvl2pPr>
              <a:lnSpc>
                <a:spcPct val="150000"/>
              </a:lnSpc>
              <a:defRPr sz="1200"/>
            </a:lvl2pPr>
            <a:lvl3pPr>
              <a:lnSpc>
                <a:spcPct val="150000"/>
              </a:lnSpc>
              <a:defRPr/>
            </a:lvl3pPr>
            <a:lvl4pPr>
              <a:lnSpc>
                <a:spcPct val="150000"/>
              </a:lnSpc>
              <a:defRPr sz="1200"/>
            </a:lvl4pPr>
            <a:lvl5pPr>
              <a:lnSpc>
                <a:spcPct val="150000"/>
              </a:lnSpc>
              <a:defRPr sz="12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59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pyright">
    <p:bg>
      <p:bgPr>
        <a:solidFill>
          <a:schemeClr val="accent1"/>
        </a:solid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a:defRPr>
                <a:solidFill>
                  <a:schemeClr val="bg1"/>
                </a:solidFill>
              </a:defRPr>
            </a:lvl1pPr>
          </a:lstStyle>
          <a:p>
            <a:fld id="{10A01DC5-1685-4615-8240-15192985C6A2}" type="slidenum">
              <a:rPr lang="en-AU" smtClean="0"/>
              <a:pPr/>
              <a:t>‹#›</a:t>
            </a:fld>
            <a:endParaRPr lang="en-AU"/>
          </a:p>
        </p:txBody>
      </p:sp>
      <p:sp>
        <p:nvSpPr>
          <p:cNvPr id="2" name="Title 1">
            <a:extLst>
              <a:ext uri="{FF2B5EF4-FFF2-40B4-BE49-F238E27FC236}">
                <a16:creationId xmlns:a16="http://schemas.microsoft.com/office/drawing/2014/main" id="{34BE5FFA-C863-5F63-2574-4F650BA4588D}"/>
              </a:ext>
            </a:extLst>
          </p:cNvPr>
          <p:cNvSpPr>
            <a:spLocks noGrp="1"/>
          </p:cNvSpPr>
          <p:nvPr>
            <p:ph type="title" hasCustomPrompt="1"/>
          </p:nvPr>
        </p:nvSpPr>
        <p:spPr>
          <a:xfrm>
            <a:off x="360000" y="360000"/>
            <a:ext cx="10080000" cy="537467"/>
          </a:xfrm>
        </p:spPr>
        <p:txBody>
          <a:bodyPr/>
          <a:lstStyle>
            <a:lvl1pPr>
              <a:defRPr>
                <a:solidFill>
                  <a:schemeClr val="bg1"/>
                </a:solidFill>
              </a:defRPr>
            </a:lvl1pPr>
          </a:lstStyle>
          <a:p>
            <a:r>
              <a:rPr lang="en-US"/>
              <a:t>Copyright</a:t>
            </a:r>
          </a:p>
        </p:txBody>
      </p:sp>
      <p:sp>
        <p:nvSpPr>
          <p:cNvPr id="3" name="Slide Number Placeholder 4">
            <a:extLst>
              <a:ext uri="{FF2B5EF4-FFF2-40B4-BE49-F238E27FC236}">
                <a16:creationId xmlns:a16="http://schemas.microsoft.com/office/drawing/2014/main" id="{CAF241D3-718F-F3B9-95BA-7ED78B1B5BDD}"/>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bg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pPr/>
              <a:t>‹#›</a:t>
            </a:fld>
            <a:endParaRPr lang="en-AU"/>
          </a:p>
        </p:txBody>
      </p:sp>
      <p:sp>
        <p:nvSpPr>
          <p:cNvPr id="5" name="Rectangle 4">
            <a:extLst>
              <a:ext uri="{FF2B5EF4-FFF2-40B4-BE49-F238E27FC236}">
                <a16:creationId xmlns:a16="http://schemas.microsoft.com/office/drawing/2014/main" id="{147A10EB-69B5-E036-369C-033BAFE6DB18}"/>
              </a:ext>
            </a:extLst>
          </p:cNvPr>
          <p:cNvSpPr/>
          <p:nvPr userDrawn="1"/>
        </p:nvSpPr>
        <p:spPr>
          <a:xfrm>
            <a:off x="10915048" y="231006"/>
            <a:ext cx="1039529" cy="1100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6" name="Picture 5" descr="A red flower with white text&#10;&#10;Description automatically generated with low confidence">
            <a:extLst>
              <a:ext uri="{FF2B5EF4-FFF2-40B4-BE49-F238E27FC236}">
                <a16:creationId xmlns:a16="http://schemas.microsoft.com/office/drawing/2014/main" id="{F5F3CD7E-F06C-6B47-6A3E-198A7C0DC31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195216" y="360000"/>
            <a:ext cx="660785" cy="717587"/>
          </a:xfrm>
          <a:prstGeom prst="rect">
            <a:avLst/>
          </a:prstGeom>
        </p:spPr>
      </p:pic>
      <p:pic>
        <p:nvPicPr>
          <p:cNvPr id="7" name="Picture 12" descr="Creative Commons Attribution licence logo">
            <a:extLst>
              <a:ext uri="{FF2B5EF4-FFF2-40B4-BE49-F238E27FC236}">
                <a16:creationId xmlns:a16="http://schemas.microsoft.com/office/drawing/2014/main" id="{7948A98C-F758-2F9B-44F6-E4FEA77CAA7A}"/>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10244972" y="2967486"/>
            <a:ext cx="1406523" cy="489432"/>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10">
            <a:extLst>
              <a:ext uri="{FF2B5EF4-FFF2-40B4-BE49-F238E27FC236}">
                <a16:creationId xmlns:a16="http://schemas.microsoft.com/office/drawing/2014/main" id="{CD8E711E-20C4-EB65-95D8-4E4BB3686546}"/>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4"/>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307603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subtitl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US"/>
              <a:t>Click to edit Master title style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2682897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0000" y="360000"/>
            <a:ext cx="10080000" cy="1008000"/>
          </a:xfrm>
          <a:prstGeom prst="rect">
            <a:avLst/>
          </a:prstGeom>
        </p:spPr>
        <p:txBody>
          <a:bodyPr vert="horz" lIns="0" tIns="0" rIns="0" bIns="0" rtlCol="0" anchor="t">
            <a:noAutofit/>
          </a:bodyPr>
          <a:lstStyle/>
          <a:p>
            <a:r>
              <a:rPr lang="en-US"/>
              <a:t>Click to edit Master title style</a:t>
            </a:r>
          </a:p>
        </p:txBody>
      </p:sp>
      <p:sp>
        <p:nvSpPr>
          <p:cNvPr id="3" name="Text Placeholder 2"/>
          <p:cNvSpPr>
            <a:spLocks noGrp="1"/>
          </p:cNvSpPr>
          <p:nvPr>
            <p:ph type="body" idx="1"/>
          </p:nvPr>
        </p:nvSpPr>
        <p:spPr>
          <a:xfrm>
            <a:off x="360000" y="1620000"/>
            <a:ext cx="11484000" cy="4536000"/>
          </a:xfrm>
          <a:prstGeom prst="rect">
            <a:avLst/>
          </a:prstGeom>
        </p:spPr>
        <p:txBody>
          <a:bodyPr vert="horz" lIns="0" tIns="0" rIns="0" bIns="0" rtlCol="0">
            <a:noAutofit/>
          </a:body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11124000" y="6516000"/>
            <a:ext cx="720000" cy="180000"/>
          </a:xfrm>
          <a:prstGeom prst="rect">
            <a:avLst/>
          </a:prstGeom>
        </p:spPr>
        <p:txBody>
          <a:bodyPr vert="horz" lIns="0" tIns="0" rIns="0" bIns="0" rtlCol="0" anchor="t"/>
          <a:lstStyle>
            <a:lvl1pPr algn="r">
              <a:defRPr sz="1200">
                <a:solidFill>
                  <a:schemeClr val="tx1"/>
                </a:solidFill>
                <a:latin typeface="+mn-lt"/>
              </a:defRPr>
            </a:lvl1pPr>
          </a:lstStyle>
          <a:p>
            <a:fld id="{10A01DC5-1685-4615-8240-15192985C6A2}" type="slidenum">
              <a:rPr lang="en-AU" smtClean="0"/>
              <a:pPr/>
              <a:t>‹#›</a:t>
            </a:fld>
            <a:endParaRPr lang="en-AU"/>
          </a:p>
        </p:txBody>
      </p:sp>
    </p:spTree>
    <p:extLst>
      <p:ext uri="{BB962C8B-B14F-4D97-AF65-F5344CB8AC3E}">
        <p14:creationId xmlns:p14="http://schemas.microsoft.com/office/powerpoint/2010/main" val="4123316428"/>
      </p:ext>
    </p:extLst>
  </p:cSld>
  <p:clrMap bg1="lt1" tx1="dk1" bg2="lt2" tx2="dk2" accent1="accent1" accent2="accent2" accent3="accent3" accent4="accent4" accent5="accent5" accent6="accent6" hlink="hlink" folHlink="folHlink"/>
  <p:sldLayoutIdLst>
    <p:sldLayoutId id="2147483728" r:id="rId1"/>
    <p:sldLayoutId id="2147483731" r:id="rId2"/>
    <p:sldLayoutId id="2147483747" r:id="rId3"/>
    <p:sldLayoutId id="2147483724" r:id="rId4"/>
    <p:sldLayoutId id="2147483762" r:id="rId5"/>
    <p:sldLayoutId id="2147483723" r:id="rId6"/>
    <p:sldLayoutId id="2147483764" r:id="rId7"/>
    <p:sldLayoutId id="2147483746" r:id="rId8"/>
    <p:sldLayoutId id="2147483725" r:id="rId9"/>
    <p:sldLayoutId id="2147483743" r:id="rId10"/>
    <p:sldLayoutId id="2147483744" r:id="rId11"/>
    <p:sldLayoutId id="2147483765"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377"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ducation.nsw.gov.au/teaching-and-learning/curriculum/creative-arts/planning-programming-and-assessing-creative-arts-7-10/visual-arts-7-10"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hyperlink" Target="https://education.nsw.gov.au/teaching-and-learning/curriculum/creative-arts/planning-programming-and-assessing-creative-arts-7-1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slide" Target="slide69.xml"/><Relationship Id="rId3" Type="http://schemas.openxmlformats.org/officeDocument/2006/relationships/image" Target="../media/image6.png"/><Relationship Id="rId7" Type="http://schemas.openxmlformats.org/officeDocument/2006/relationships/slide" Target="slide55.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slide" Target="slide36.xml"/><Relationship Id="rId5" Type="http://schemas.openxmlformats.org/officeDocument/2006/relationships/slide" Target="slide5.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jpeg"/><Relationship Id="rId7" Type="http://schemas.microsoft.com/office/2007/relationships/hdphoto" Target="../media/hdphoto3.wdp"/><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1.png"/><Relationship Id="rId11" Type="http://schemas.microsoft.com/office/2007/relationships/hdphoto" Target="../media/hdphoto5.wdp"/><Relationship Id="rId5" Type="http://schemas.openxmlformats.org/officeDocument/2006/relationships/image" Target="../media/image10.png"/><Relationship Id="rId10" Type="http://schemas.openxmlformats.org/officeDocument/2006/relationships/image" Target="../media/image13.png"/><Relationship Id="rId4" Type="http://schemas.openxmlformats.org/officeDocument/2006/relationships/image" Target="../media/image9.png"/><Relationship Id="rId9" Type="http://schemas.microsoft.com/office/2007/relationships/hdphoto" Target="../media/hdphoto4.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microsoft.com/office/2007/relationships/hdphoto" Target="../media/hdphoto6.wdp"/></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pPVyCC7sbyM?t=37"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18.sv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svg"/><Relationship Id="rId3" Type="http://schemas.openxmlformats.org/officeDocument/2006/relationships/hyperlink" Target="https://www.youtube.com/watch?v=kKxXxYyCCxk" TargetMode="External"/><Relationship Id="rId7" Type="http://schemas.openxmlformats.org/officeDocument/2006/relationships/hyperlink" Target="https://youtu.be/pPVyCC7sbyM?t=36" TargetMode="External"/><Relationship Id="rId12"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hyperlink" Target="https://www.joanavinheiro.com/reimagine-street-art" TargetMode="External"/><Relationship Id="rId11" Type="http://schemas.openxmlformats.org/officeDocument/2006/relationships/image" Target="../media/image20.svg"/><Relationship Id="rId5" Type="http://schemas.openxmlformats.org/officeDocument/2006/relationships/hyperlink" Target="https://www.youtube.com/watch?v=YYz22PXHFqs" TargetMode="External"/><Relationship Id="rId15" Type="http://schemas.openxmlformats.org/officeDocument/2006/relationships/image" Target="../media/image24.svg"/><Relationship Id="rId10" Type="http://schemas.openxmlformats.org/officeDocument/2006/relationships/image" Target="../media/image19.png"/><Relationship Id="rId4" Type="http://schemas.openxmlformats.org/officeDocument/2006/relationships/hyperlink" Target="https://www.youtube.com/watch?v=3i0ozfoOPsI" TargetMode="External"/><Relationship Id="rId9" Type="http://schemas.openxmlformats.org/officeDocument/2006/relationships/image" Target="../media/image18.svg"/><Relationship Id="rId14" Type="http://schemas.openxmlformats.org/officeDocument/2006/relationships/image" Target="../media/image2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beastman.com.au/murals"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6lkVLQ5EUoQ"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5" Type="http://schemas.openxmlformats.org/officeDocument/2006/relationships/image" Target="../media/image18.svg"/><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hyperlink" Target="https://beastman.com.au/coledale"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hyperlink" Target="https://www.singleton.nsw.gov.au/Experience/Visit/Attractions/Singleton-Sundial" TargetMode="External"/><Relationship Id="rId7" Type="http://schemas.openxmlformats.org/officeDocument/2006/relationships/customXml" Target="../ink/ink2.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image" Target="../media/image25.png"/><Relationship Id="rId11" Type="http://schemas.openxmlformats.org/officeDocument/2006/relationships/image" Target="../media/image28.png"/><Relationship Id="rId10" Type="http://schemas.openxmlformats.org/officeDocument/2006/relationships/image" Target="../media/image27.png"/><Relationship Id="rId4" Type="http://schemas.openxmlformats.org/officeDocument/2006/relationships/customXml" Target="../ink/ink1.xml"/><Relationship Id="rId9" Type="http://schemas.openxmlformats.org/officeDocument/2006/relationships/customXml" Target="../ink/ink3.xml"/></Relationships>
</file>

<file path=ppt/slides/_rels/slide29.xml.rels><?xml version="1.0" encoding="UTF-8" standalone="yes"?>
<Relationships xmlns="http://schemas.openxmlformats.org/package/2006/relationships"><Relationship Id="rId8" Type="http://schemas.microsoft.com/office/2007/relationships/hdphoto" Target="../media/hdphoto9.wdp"/><Relationship Id="rId13" Type="http://schemas.openxmlformats.org/officeDocument/2006/relationships/image" Target="../media/image34.png"/><Relationship Id="rId18" Type="http://schemas.microsoft.com/office/2007/relationships/hdphoto" Target="../media/hdphoto14.wdp"/><Relationship Id="rId3" Type="http://schemas.openxmlformats.org/officeDocument/2006/relationships/image" Target="../media/image29.png"/><Relationship Id="rId7" Type="http://schemas.openxmlformats.org/officeDocument/2006/relationships/image" Target="../media/image31.png"/><Relationship Id="rId12" Type="http://schemas.microsoft.com/office/2007/relationships/hdphoto" Target="../media/hdphoto11.wdp"/><Relationship Id="rId17" Type="http://schemas.openxmlformats.org/officeDocument/2006/relationships/image" Target="../media/image36.png"/><Relationship Id="rId2" Type="http://schemas.openxmlformats.org/officeDocument/2006/relationships/notesSlide" Target="../notesSlides/notesSlide29.xml"/><Relationship Id="rId16" Type="http://schemas.microsoft.com/office/2007/relationships/hdphoto" Target="../media/hdphoto13.wdp"/><Relationship Id="rId20" Type="http://schemas.microsoft.com/office/2007/relationships/hdphoto" Target="../media/hdphoto15.wdp"/><Relationship Id="rId1" Type="http://schemas.openxmlformats.org/officeDocument/2006/relationships/slideLayout" Target="../slideLayouts/slideLayout4.xml"/><Relationship Id="rId6" Type="http://schemas.microsoft.com/office/2007/relationships/hdphoto" Target="../media/hdphoto8.wdp"/><Relationship Id="rId11" Type="http://schemas.openxmlformats.org/officeDocument/2006/relationships/image" Target="../media/image33.png"/><Relationship Id="rId5" Type="http://schemas.openxmlformats.org/officeDocument/2006/relationships/image" Target="../media/image30.png"/><Relationship Id="rId15" Type="http://schemas.openxmlformats.org/officeDocument/2006/relationships/image" Target="../media/image35.png"/><Relationship Id="rId10" Type="http://schemas.microsoft.com/office/2007/relationships/hdphoto" Target="../media/hdphoto10.wdp"/><Relationship Id="rId19" Type="http://schemas.openxmlformats.org/officeDocument/2006/relationships/image" Target="../media/image37.png"/><Relationship Id="rId4" Type="http://schemas.microsoft.com/office/2007/relationships/hdphoto" Target="../media/hdphoto7.wdp"/><Relationship Id="rId9" Type="http://schemas.openxmlformats.org/officeDocument/2006/relationships/image" Target="../media/image32.png"/><Relationship Id="rId14" Type="http://schemas.microsoft.com/office/2007/relationships/hdphoto" Target="../media/hdphoto12.wdp"/></Relationships>
</file>

<file path=ppt/slides/_rels/slide30.xml.rels><?xml version="1.0" encoding="UTF-8" standalone="yes"?>
<Relationships xmlns="http://schemas.openxmlformats.org/package/2006/relationships"><Relationship Id="rId3" Type="http://schemas.openxmlformats.org/officeDocument/2006/relationships/hyperlink" Target="https://beastman.com.au/harmony-art-collective/"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hyperlink" Target="https://images.squarespace-cdn.com/content/v1/5908757f725e250c61276e45/1496983854218-KIN70IZCHOJ453VJA5MX/image-asset.jpeg?format=1500w" TargetMode="External"/><Relationship Id="rId5" Type="http://schemas.openxmlformats.org/officeDocument/2006/relationships/image" Target="../media/image18.svg"/><Relationship Id="rId4" Type="http://schemas.openxmlformats.org/officeDocument/2006/relationships/image" Target="../media/image1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8" Type="http://schemas.microsoft.com/office/2007/relationships/hdphoto" Target="../media/hdphoto18.wdp"/><Relationship Id="rId3" Type="http://schemas.openxmlformats.org/officeDocument/2006/relationships/image" Target="../media/image40.png"/><Relationship Id="rId7"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microsoft.com/office/2007/relationships/hdphoto" Target="../media/hdphoto17.wdp"/><Relationship Id="rId5" Type="http://schemas.openxmlformats.org/officeDocument/2006/relationships/image" Target="../media/image41.png"/><Relationship Id="rId4" Type="http://schemas.microsoft.com/office/2007/relationships/hdphoto" Target="../media/hdphoto16.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microsoft.com/office/2007/relationships/hdphoto" Target="../media/hdphoto19.wdp"/></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mulgatheartist.com.au/cdn/shop/articles/kk.jpg?v=1747018821&amp;width=4000" TargetMode="External"/><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hyperlink" Target="https://www.burwood.nsw.gov.au/For-Residents/Our-Community/Arts-and-Cultural-Development/Public-Art/2021-Public-Art-Program/Burwood-Chinatown-Precinct-Project"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heescotown.com/ship-inn-motel/" TargetMode="External"/><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hyperlink" Target="https://images.squarespace-cdn.com/content/v1/5908757f725e250c61276e45/1496983854218-KIN70IZCHOJ453VJA5MX/image-asset.jpeg?format=1500w"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AZJqUv5G4GU" TargetMode="External"/><Relationship Id="rId2" Type="http://schemas.openxmlformats.org/officeDocument/2006/relationships/notesSlide" Target="../notesSlides/notesSlide40.xml"/><Relationship Id="rId1" Type="http://schemas.openxmlformats.org/officeDocument/2006/relationships/slideLayout" Target="../slideLayouts/slideLayout4.xml"/><Relationship Id="rId5" Type="http://schemas.openxmlformats.org/officeDocument/2006/relationships/image" Target="../media/image18.svg"/><Relationship Id="rId4" Type="http://schemas.openxmlformats.org/officeDocument/2006/relationships/image" Target="../media/image17.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t7WPT6JPCKs" TargetMode="External"/><Relationship Id="rId2" Type="http://schemas.openxmlformats.org/officeDocument/2006/relationships/notesSlide" Target="../notesSlides/notesSlide42.xml"/><Relationship Id="rId1" Type="http://schemas.openxmlformats.org/officeDocument/2006/relationships/slideLayout" Target="../slideLayouts/slideLayout4.xml"/><Relationship Id="rId5" Type="http://schemas.openxmlformats.org/officeDocument/2006/relationships/image" Target="../media/image18.svg"/><Relationship Id="rId4" Type="http://schemas.openxmlformats.org/officeDocument/2006/relationships/image" Target="../media/image17.png"/></Relationships>
</file>

<file path=ppt/slides/_rels/slide43.xml.rels><?xml version="1.0" encoding="UTF-8" standalone="yes"?>
<Relationships xmlns="http://schemas.openxmlformats.org/package/2006/relationships"><Relationship Id="rId3" Type="http://schemas.openxmlformats.org/officeDocument/2006/relationships/hyperlink" Target="https://www.cityofsydney.nsw.gov.au/murals-and-street-art/welcome-to-redfern" TargetMode="External"/><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noe6wWo6XUU&amp;t" TargetMode="External"/><Relationship Id="rId2" Type="http://schemas.openxmlformats.org/officeDocument/2006/relationships/notesSlide" Target="../notesSlides/notesSlide44.xml"/><Relationship Id="rId1" Type="http://schemas.openxmlformats.org/officeDocument/2006/relationships/slideLayout" Target="../slideLayouts/slideLayout4.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hyperlink" Target="https://www.youtube.com/watch?v=Kx-J3hLNN0A"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designboom.com/art/reko-rennie-mural-visibile-invisible-lyon-housemuseum-02-07-2017/" TargetMode="External"/><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FPMxDECh6ow" TargetMode="External"/><Relationship Id="rId2" Type="http://schemas.openxmlformats.org/officeDocument/2006/relationships/notesSlide" Target="../notesSlides/notesSlide47.xml"/><Relationship Id="rId1" Type="http://schemas.openxmlformats.org/officeDocument/2006/relationships/slideLayout" Target="../slideLayouts/slideLayout4.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hyperlink" Target="https://youtu.be/FPMxDECh6ow?t=28"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hyperlink" Target="https://www.slv.vic.gov.au/learn/teacher-resources/make-your-own-zine" TargetMode="External"/><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hyperlink" Target="https://newtowngraffitimap.com/" TargetMode="External"/><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hyperlink" Target="https://www.vividsydney.com/vivid-light" TargetMode="External"/><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5.xml"/><Relationship Id="rId1" Type="http://schemas.openxmlformats.org/officeDocument/2006/relationships/slideLayout" Target="../slideLayouts/slideLayout4.xml"/><Relationship Id="rId4" Type="http://schemas.openxmlformats.org/officeDocument/2006/relationships/hyperlink" Target="https://www.australiansiloarttrail.com/new-south-wales-silo-art-locations"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6.xml"/><Relationship Id="rId1" Type="http://schemas.openxmlformats.org/officeDocument/2006/relationships/slideLayout" Target="../slideLayouts/slideLayout4.xml"/><Relationship Id="rId4" Type="http://schemas.openxmlformats.org/officeDocument/2006/relationships/image" Target="../media/image52.png"/></Relationships>
</file>

<file path=ppt/slides/_rels/slide6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0.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3" Type="http://schemas.openxmlformats.org/officeDocument/2006/relationships/hyperlink" Target="https://mulgatheartist.com.au/blogs/murals" TargetMode="External"/><Relationship Id="rId2" Type="http://schemas.openxmlformats.org/officeDocument/2006/relationships/notesSlide" Target="../notesSlides/notesSlide62.xml"/><Relationship Id="rId1" Type="http://schemas.openxmlformats.org/officeDocument/2006/relationships/slideLayout" Target="../slideLayouts/slideLayout4.xml"/><Relationship Id="rId6" Type="http://schemas.openxmlformats.org/officeDocument/2006/relationships/hyperlink" Target="https://www.krimsone.com/" TargetMode="External"/><Relationship Id="rId5" Type="http://schemas.openxmlformats.org/officeDocument/2006/relationships/hyperlink" Target="https://rekorennie.com/work/" TargetMode="External"/><Relationship Id="rId4" Type="http://schemas.openxmlformats.org/officeDocument/2006/relationships/hyperlink" Target="https://beastman.com.au/murals"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3.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8.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8" Type="http://schemas.openxmlformats.org/officeDocument/2006/relationships/hyperlink" Target="https://www.youtube.com/watch?v=YYz22PXHFqs" TargetMode="External"/><Relationship Id="rId13" Type="http://schemas.openxmlformats.org/officeDocument/2006/relationships/hyperlink" Target="https://www.designboom.com/art/reko-rennie-mural-visibile-invisible-lyon-housemuseum-02-07-2017/" TargetMode="External"/><Relationship Id="rId3" Type="http://schemas.openxmlformats.org/officeDocument/2006/relationships/hyperlink" Target="https://educationstandards.nsw.edu.au/wps/portal/nesa/mini-footer/copyright" TargetMode="External"/><Relationship Id="rId7" Type="http://schemas.openxmlformats.org/officeDocument/2006/relationships/hyperlink" Target="https://www.youtube.com/watch?v=3i0ozfoOPsI" TargetMode="External"/><Relationship Id="rId12" Type="http://schemas.openxmlformats.org/officeDocument/2006/relationships/hyperlink" Target="https://www.cityofsydney.nsw.gov.au/murals-and-street-art/welcome-to-redfern" TargetMode="External"/><Relationship Id="rId2" Type="http://schemas.openxmlformats.org/officeDocument/2006/relationships/notesSlide" Target="../notesSlides/notesSlide68.xml"/><Relationship Id="rId1" Type="http://schemas.openxmlformats.org/officeDocument/2006/relationships/slideLayout" Target="../slideLayouts/slideLayout10.xml"/><Relationship Id="rId6" Type="http://schemas.openxmlformats.org/officeDocument/2006/relationships/hyperlink" Target="https://www.youtube.com/watch?v=kKxXxYyCCxk" TargetMode="External"/><Relationship Id="rId11" Type="http://schemas.openxmlformats.org/officeDocument/2006/relationships/hyperlink" Target="https://www.burwood.nsw.gov.au/For-Residents/Our-Community/Arts-and-Cultural-Development/Public-Art/2021-Public-Art-Program/Burwood-Chinatown-Precinct-Project" TargetMode="External"/><Relationship Id="rId5" Type="http://schemas.openxmlformats.org/officeDocument/2006/relationships/hyperlink" Target="https://curriculum.nsw.edu.au/" TargetMode="External"/><Relationship Id="rId15" Type="http://schemas.openxmlformats.org/officeDocument/2006/relationships/hyperlink" Target="https://beastman.com.au/harmony-art-collective/" TargetMode="External"/><Relationship Id="rId10" Type="http://schemas.openxmlformats.org/officeDocument/2006/relationships/hyperlink" Target="https://youtu.be/pPVyCC7sbyM?t=37" TargetMode="External"/><Relationship Id="rId4" Type="http://schemas.openxmlformats.org/officeDocument/2006/relationships/hyperlink" Target="https://educationstandards.nsw.edu.au/wps/portal/nesa/home" TargetMode="External"/><Relationship Id="rId9" Type="http://schemas.openxmlformats.org/officeDocument/2006/relationships/hyperlink" Target="https://www.youtube.com/watch?v=noe6wWo6XUU&amp;t" TargetMode="External"/><Relationship Id="rId14" Type="http://schemas.openxmlformats.org/officeDocument/2006/relationships/hyperlink" Target="https://beastman.com.au/murals" TargetMode="External"/></Relationships>
</file>

<file path=ppt/slides/_rels/slide82.xml.rels><?xml version="1.0" encoding="UTF-8" standalone="yes"?>
<Relationships xmlns="http://schemas.openxmlformats.org/package/2006/relationships"><Relationship Id="rId8" Type="http://schemas.openxmlformats.org/officeDocument/2006/relationships/hyperlink" Target="https://digital-classroom.nma.gov.au/defining-moments/pemulwuy-resists-colonists" TargetMode="External"/><Relationship Id="rId13" Type="http://schemas.openxmlformats.org/officeDocument/2006/relationships/hyperlink" Target="https://www.slv.vic.gov.au/learn/teacher-resources/make-your-own-zine" TargetMode="External"/><Relationship Id="rId3" Type="http://schemas.openxmlformats.org/officeDocument/2006/relationships/hyperlink" Target="https://educationstandards.nsw.edu.au/wps/portal/nesa/mini-footer/copyright" TargetMode="External"/><Relationship Id="rId7" Type="http://schemas.openxmlformats.org/officeDocument/2006/relationships/hyperlink" Target="https://mulgatheartist.com.au/cdn/shop/articles/kk.jpg?v=1747018821&amp;width=4000" TargetMode="External"/><Relationship Id="rId12" Type="http://schemas.openxmlformats.org/officeDocument/2006/relationships/hyperlink" Target="https://www.singleton.nsw.gov.au/Experience/Visit/Attractions/Singleton-Sundial" TargetMode="External"/><Relationship Id="rId2" Type="http://schemas.openxmlformats.org/officeDocument/2006/relationships/notesSlide" Target="../notesSlides/notesSlide69.xml"/><Relationship Id="rId1" Type="http://schemas.openxmlformats.org/officeDocument/2006/relationships/slideLayout" Target="../slideLayouts/slideLayout10.xml"/><Relationship Id="rId6" Type="http://schemas.openxmlformats.org/officeDocument/2006/relationships/hyperlink" Target="https://www.youtube.com/watch?v=FPMxDECh6ow" TargetMode="External"/><Relationship Id="rId11" Type="http://schemas.openxmlformats.org/officeDocument/2006/relationships/hyperlink" Target="https://www.youtube.com/watch?v=AZJqUv5G4GU" TargetMode="External"/><Relationship Id="rId5" Type="http://schemas.openxmlformats.org/officeDocument/2006/relationships/hyperlink" Target="https://curriculum.nsw.edu.au/" TargetMode="External"/><Relationship Id="rId10" Type="http://schemas.openxmlformats.org/officeDocument/2006/relationships/hyperlink" Target="https://newtowngraffitimap.com/" TargetMode="External"/><Relationship Id="rId4" Type="http://schemas.openxmlformats.org/officeDocument/2006/relationships/hyperlink" Target="https://educationstandards.nsw.edu.au/wps/portal/nesa/home" TargetMode="External"/><Relationship Id="rId9" Type="http://schemas.openxmlformats.org/officeDocument/2006/relationships/hyperlink" Target="https://www.youtube.com/watch?v=Kx-J3hLNN0A" TargetMode="External"/></Relationships>
</file>

<file path=ppt/slides/_rels/slide83.xml.rels><?xml version="1.0" encoding="UTF-8" standalone="yes"?>
<Relationships xmlns="http://schemas.openxmlformats.org/package/2006/relationships"><Relationship Id="rId3" Type="http://schemas.openxmlformats.org/officeDocument/2006/relationships/hyperlink" Target="https://educationstandards.nsw.edu.au/wps/portal/nesa/mini-footer/copyright" TargetMode="External"/><Relationship Id="rId7" Type="http://schemas.openxmlformats.org/officeDocument/2006/relationships/hyperlink" Target="https://www.youtube.com/watch?v=6lkVLQ5EUoQ" TargetMode="External"/><Relationship Id="rId2" Type="http://schemas.openxmlformats.org/officeDocument/2006/relationships/notesSlide" Target="../notesSlides/notesSlide70.xml"/><Relationship Id="rId1" Type="http://schemas.openxmlformats.org/officeDocument/2006/relationships/slideLayout" Target="../slideLayouts/slideLayout10.xml"/><Relationship Id="rId6" Type="http://schemas.openxmlformats.org/officeDocument/2006/relationships/hyperlink" Target="https://www.joanavinheiro.com/reimagine-street-art" TargetMode="External"/><Relationship Id="rId5" Type="http://schemas.openxmlformats.org/officeDocument/2006/relationships/hyperlink" Target="https://curriculum.nsw.edu.au/" TargetMode="External"/><Relationship Id="rId4" Type="http://schemas.openxmlformats.org/officeDocument/2006/relationships/hyperlink" Target="https://educationstandards.nsw.edu.au/wps/portal/nesa/home" TargetMode="External"/></Relationships>
</file>

<file path=ppt/slides/_rels/slide84.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notesSlide" Target="../notesSlides/notesSlide7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DFAB31-032F-8A85-6351-33CFD10C7751}"/>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0" y="1169234"/>
            <a:ext cx="12192000" cy="1094282"/>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D998069-8808-F7B7-147A-0D45AF051C4E}"/>
              </a:ext>
            </a:extLst>
          </p:cNvPr>
          <p:cNvSpPr>
            <a:spLocks noGrp="1"/>
          </p:cNvSpPr>
          <p:nvPr>
            <p:ph type="title"/>
          </p:nvPr>
        </p:nvSpPr>
        <p:spPr/>
        <p:txBody>
          <a:bodyPr/>
          <a:lstStyle/>
          <a:p>
            <a:r>
              <a:rPr lang="en-AU">
                <a:latin typeface="+mj-lt"/>
              </a:rPr>
              <a:t>Instructions for use</a:t>
            </a:r>
          </a:p>
        </p:txBody>
      </p:sp>
      <p:sp>
        <p:nvSpPr>
          <p:cNvPr id="7" name="Picture Placeholder 6">
            <a:extLst>
              <a:ext uri="{FF2B5EF4-FFF2-40B4-BE49-F238E27FC236}">
                <a16:creationId xmlns:a16="http://schemas.microsoft.com/office/drawing/2014/main" id="{41E659CE-3503-CAAB-868D-643BC7328B29}"/>
              </a:ext>
            </a:extLst>
          </p:cNvPr>
          <p:cNvSpPr>
            <a:spLocks noGrp="1"/>
          </p:cNvSpPr>
          <p:nvPr>
            <p:ph type="pic" sz="quarter" idx="13"/>
          </p:nvPr>
        </p:nvSpPr>
        <p:spPr>
          <a:xfrm>
            <a:off x="354000" y="1565865"/>
            <a:ext cx="11483999" cy="4784135"/>
          </a:xfrm>
        </p:spPr>
        <p:txBody>
          <a:bodyPr/>
          <a:lstStyle/>
          <a:p>
            <a:pPr marL="342900" indent="-342900">
              <a:buFont typeface="Arial"/>
              <a:buChar char="•"/>
            </a:pPr>
            <a:r>
              <a:rPr lang="en-AU" sz="1800">
                <a:latin typeface="+mn-lt"/>
                <a:ea typeface="+mn-lt"/>
                <a:cs typeface="+mn-lt"/>
              </a:rPr>
              <a:t>This resource is not a teaching and learning program. It should be used in conjunction with the visual arts Stage 4 sample unit ‘Australiana – remixed' and the Australiana – remixed assessment task, available on the </a:t>
            </a:r>
            <a:r>
              <a:rPr lang="en-AU" sz="1800" u="sng">
                <a:solidFill>
                  <a:srgbClr val="2F5496"/>
                </a:solidFill>
                <a:effectLst/>
                <a:latin typeface="Arial" panose="020B0604020202020204" pitchFamily="34" charset="0"/>
                <a:ea typeface="Calibri" panose="020F0502020204030204" pitchFamily="34" charset="0"/>
                <a:hlinkClick r:id="rId3"/>
              </a:rPr>
              <a:t>Visual Arts 7–10 (2024)</a:t>
            </a:r>
            <a:r>
              <a:rPr lang="en-AU" sz="1800">
                <a:effectLst/>
                <a:latin typeface="Arial" panose="020B0604020202020204" pitchFamily="34" charset="0"/>
                <a:ea typeface="Calibri" panose="020F0502020204030204" pitchFamily="34" charset="0"/>
              </a:rPr>
              <a:t> webpage of </a:t>
            </a:r>
            <a:r>
              <a:rPr lang="en-AU" sz="1800" u="sng">
                <a:solidFill>
                  <a:srgbClr val="2F5496"/>
                </a:solidFill>
                <a:effectLst/>
                <a:latin typeface="Arial" panose="020B0604020202020204" pitchFamily="34" charset="0"/>
                <a:ea typeface="Calibri" panose="020F0502020204030204" pitchFamily="34" charset="0"/>
                <a:hlinkClick r:id="rId4"/>
              </a:rPr>
              <a:t>Planning, programming and assessing creative arts 7–10</a:t>
            </a:r>
            <a:r>
              <a:rPr lang="en-AU" sz="1800">
                <a:latin typeface="+mn-lt"/>
                <a:ea typeface="+mn-lt"/>
                <a:cs typeface="+mn-lt"/>
              </a:rPr>
              <a:t>. </a:t>
            </a:r>
            <a:r>
              <a:rPr lang="en-AU" sz="1800">
                <a:solidFill>
                  <a:srgbClr val="22272B"/>
                </a:solidFill>
                <a:latin typeface="+mn-lt"/>
              </a:rPr>
              <a:t>Classroom teachers are encouraged to </a:t>
            </a:r>
            <a:r>
              <a:rPr lang="en-AU" sz="1800" b="1">
                <a:solidFill>
                  <a:srgbClr val="22272B"/>
                </a:solidFill>
                <a:latin typeface="+mj-lt"/>
              </a:rPr>
              <a:t>add and adapt</a:t>
            </a:r>
            <a:r>
              <a:rPr lang="en-AU" sz="1800">
                <a:solidFill>
                  <a:srgbClr val="22272B"/>
                </a:solidFill>
                <a:latin typeface="+mj-lt"/>
              </a:rPr>
              <a:t> </a:t>
            </a:r>
            <a:r>
              <a:rPr lang="en-AU" sz="1800">
                <a:solidFill>
                  <a:srgbClr val="22272B"/>
                </a:solidFill>
                <a:latin typeface="+mn-lt"/>
              </a:rPr>
              <a:t>slides as required to meet the needs of their students.</a:t>
            </a:r>
          </a:p>
          <a:p>
            <a:pPr marL="342900" indent="-342900">
              <a:lnSpc>
                <a:spcPct val="150000"/>
              </a:lnSpc>
              <a:buFont typeface="Arial"/>
              <a:buChar char="•"/>
            </a:pPr>
            <a:r>
              <a:rPr lang="en-AU" sz="1800">
                <a:solidFill>
                  <a:srgbClr val="22272B"/>
                </a:solidFill>
                <a:latin typeface="+mn-lt"/>
              </a:rPr>
              <a:t>Save a copy of the file to make changes to the slide deck. Go to File &gt; Download a Copy (this downloads a copy to the computer to edit in the PowerPoint app).</a:t>
            </a:r>
          </a:p>
          <a:p>
            <a:pPr marL="342900" indent="-342900">
              <a:lnSpc>
                <a:spcPct val="150000"/>
              </a:lnSpc>
              <a:buFont typeface="Arial"/>
              <a:buChar char="•"/>
            </a:pPr>
            <a:r>
              <a:rPr lang="en-AU" sz="1800">
                <a:solidFill>
                  <a:srgbClr val="22272B"/>
                </a:solidFill>
                <a:latin typeface="+mn-lt"/>
              </a:rPr>
              <a:t>To convert the PowerPoint to Google Slides:</a:t>
            </a:r>
          </a:p>
          <a:p>
            <a:pPr marL="913765" lvl="1" indent="-457200">
              <a:lnSpc>
                <a:spcPct val="150000"/>
              </a:lnSpc>
              <a:buFont typeface="+mj-lt"/>
              <a:buAutoNum type="arabicPeriod"/>
            </a:pPr>
            <a:r>
              <a:rPr lang="en-AU">
                <a:solidFill>
                  <a:srgbClr val="22272B"/>
                </a:solidFill>
                <a:latin typeface="+mn-lt"/>
              </a:rPr>
              <a:t>Upload the file into Google Drive and open it.</a:t>
            </a:r>
          </a:p>
          <a:p>
            <a:pPr marL="913765" lvl="1" indent="-457200">
              <a:lnSpc>
                <a:spcPct val="150000"/>
              </a:lnSpc>
              <a:buFont typeface="+mj-lt"/>
              <a:buAutoNum type="arabicPeriod"/>
            </a:pPr>
            <a:r>
              <a:rPr lang="en-AU">
                <a:solidFill>
                  <a:srgbClr val="22272B"/>
                </a:solidFill>
                <a:latin typeface="+mn-lt"/>
              </a:rPr>
              <a:t>Go to File &gt; Save as Google Slides.</a:t>
            </a:r>
          </a:p>
          <a:p>
            <a:pPr marL="456565" lvl="1">
              <a:lnSpc>
                <a:spcPct val="150000"/>
              </a:lnSpc>
            </a:pPr>
            <a:r>
              <a:rPr lang="en-AU">
                <a:solidFill>
                  <a:srgbClr val="22272B"/>
                </a:solidFill>
                <a:latin typeface="+mn-lt"/>
              </a:rPr>
              <a:t>(Note – conversion may cause formatting changes in the slides.)</a:t>
            </a:r>
          </a:p>
        </p:txBody>
      </p:sp>
      <p:sp>
        <p:nvSpPr>
          <p:cNvPr id="2" name="Slide Number Placeholder 1">
            <a:extLst>
              <a:ext uri="{FF2B5EF4-FFF2-40B4-BE49-F238E27FC236}">
                <a16:creationId xmlns:a16="http://schemas.microsoft.com/office/drawing/2014/main" id="{CD087911-6789-4356-F538-4C4ABF1219E6}"/>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t>1</a:t>
            </a:fld>
            <a:endParaRPr lang="en-AU"/>
          </a:p>
        </p:txBody>
      </p:sp>
    </p:spTree>
    <p:extLst>
      <p:ext uri="{BB962C8B-B14F-4D97-AF65-F5344CB8AC3E}">
        <p14:creationId xmlns:p14="http://schemas.microsoft.com/office/powerpoint/2010/main" val="3977060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mural on a building&#10;&#10;AI-generated content may be incorrect.">
            <a:extLst>
              <a:ext uri="{FF2B5EF4-FFF2-40B4-BE49-F238E27FC236}">
                <a16:creationId xmlns:a16="http://schemas.microsoft.com/office/drawing/2014/main" id="{6DB38EB5-3D90-6508-A329-ABE3231BD283}"/>
              </a:ext>
            </a:extLst>
          </p:cNvPr>
          <p:cNvPicPr>
            <a:picLocks noGrp="1" noChangeAspect="1"/>
          </p:cNvPicPr>
          <p:nvPr>
            <p:ph type="pic" sz="quarter" idx="13"/>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l="54960" t="25943" r="16708" b="23920"/>
          <a:stretch>
            <a:fillRect/>
          </a:stretch>
        </p:blipFill>
        <p:spPr>
          <a:xfrm>
            <a:off x="7045035" y="1"/>
            <a:ext cx="5146965" cy="6858000"/>
          </a:xfrm>
        </p:spPr>
      </p:pic>
      <p:sp>
        <p:nvSpPr>
          <p:cNvPr id="3" name="Title 2">
            <a:extLst>
              <a:ext uri="{FF2B5EF4-FFF2-40B4-BE49-F238E27FC236}">
                <a16:creationId xmlns:a16="http://schemas.microsoft.com/office/drawing/2014/main" id="{2EF38185-B00A-9878-8E80-7D55E5647711}"/>
              </a:ext>
            </a:extLst>
          </p:cNvPr>
          <p:cNvSpPr>
            <a:spLocks noGrp="1"/>
          </p:cNvSpPr>
          <p:nvPr>
            <p:ph type="ctrTitle"/>
          </p:nvPr>
        </p:nvSpPr>
        <p:spPr>
          <a:xfrm>
            <a:off x="539999" y="2080802"/>
            <a:ext cx="6505037" cy="2033997"/>
          </a:xfrm>
        </p:spPr>
        <p:txBody>
          <a:bodyPr/>
          <a:lstStyle/>
          <a:p>
            <a:r>
              <a:rPr lang="en-AU" sz="4400">
                <a:effectLst/>
                <a:latin typeface="+mj-lt"/>
                <a:ea typeface="Times New Roman" panose="02020603050405020304" pitchFamily="18" charset="0"/>
              </a:rPr>
              <a:t>Australiana – remixed </a:t>
            </a:r>
            <a:endParaRPr lang="en-AU" sz="4400">
              <a:latin typeface="+mj-lt"/>
            </a:endParaRPr>
          </a:p>
        </p:txBody>
      </p:sp>
      <p:sp>
        <p:nvSpPr>
          <p:cNvPr id="11" name="Text Placeholder 10">
            <a:extLst>
              <a:ext uri="{FF2B5EF4-FFF2-40B4-BE49-F238E27FC236}">
                <a16:creationId xmlns:a16="http://schemas.microsoft.com/office/drawing/2014/main" id="{3D12AD43-6748-1D46-1B69-DCBF45A45856}"/>
              </a:ext>
            </a:extLst>
          </p:cNvPr>
          <p:cNvSpPr>
            <a:spLocks noGrp="1"/>
          </p:cNvSpPr>
          <p:nvPr>
            <p:ph type="body" sz="quarter" idx="10"/>
          </p:nvPr>
        </p:nvSpPr>
        <p:spPr>
          <a:xfrm>
            <a:off x="539999" y="4011911"/>
            <a:ext cx="6255977" cy="426611"/>
          </a:xfrm>
        </p:spPr>
        <p:txBody>
          <a:bodyPr/>
          <a:lstStyle/>
          <a:p>
            <a:r>
              <a:rPr lang="en-AU">
                <a:latin typeface="+mj-lt"/>
              </a:rPr>
              <a:t>Visual arts – Stage 4</a:t>
            </a:r>
          </a:p>
        </p:txBody>
      </p:sp>
    </p:spTree>
    <p:extLst>
      <p:ext uri="{BB962C8B-B14F-4D97-AF65-F5344CB8AC3E}">
        <p14:creationId xmlns:p14="http://schemas.microsoft.com/office/powerpoint/2010/main" val="221226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group of people walking down a street with a mural on the side of a building&#10;&#10;AI-generated content may be incorrect.">
            <a:extLst>
              <a:ext uri="{FF2B5EF4-FFF2-40B4-BE49-F238E27FC236}">
                <a16:creationId xmlns:a16="http://schemas.microsoft.com/office/drawing/2014/main" id="{A8B8A4FD-CDA1-3578-6E65-D31FFFAB938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l="8385" r="39036" b="8624"/>
          <a:stretch>
            <a:fillRect/>
          </a:stretch>
        </p:blipFill>
        <p:spPr>
          <a:xfrm>
            <a:off x="6961168" y="-664"/>
            <a:ext cx="5230832" cy="6844596"/>
          </a:xfrm>
          <a:prstGeom prst="rect">
            <a:avLst/>
          </a:prstGeom>
        </p:spPr>
      </p:pic>
      <p:sp>
        <p:nvSpPr>
          <p:cNvPr id="4" name="Title 3">
            <a:extLst>
              <a:ext uri="{FF2B5EF4-FFF2-40B4-BE49-F238E27FC236}">
                <a16:creationId xmlns:a16="http://schemas.microsoft.com/office/drawing/2014/main" id="{67346830-A0C7-9D95-31DC-A77B445F770B}"/>
              </a:ext>
            </a:extLst>
          </p:cNvPr>
          <p:cNvSpPr>
            <a:spLocks noGrp="1"/>
          </p:cNvSpPr>
          <p:nvPr>
            <p:ph type="title"/>
          </p:nvPr>
        </p:nvSpPr>
        <p:spPr/>
        <p:txBody>
          <a:bodyPr/>
          <a:lstStyle/>
          <a:p>
            <a:r>
              <a:rPr lang="en-GB">
                <a:latin typeface="+mj-lt"/>
              </a:rPr>
              <a:t>Learning sequences</a:t>
            </a:r>
          </a:p>
        </p:txBody>
      </p:sp>
      <p:grpSp>
        <p:nvGrpSpPr>
          <p:cNvPr id="2" name="Group 1" descr="1. Communicate as an artist">
            <a:extLst>
              <a:ext uri="{FF2B5EF4-FFF2-40B4-BE49-F238E27FC236}">
                <a16:creationId xmlns:a16="http://schemas.microsoft.com/office/drawing/2014/main" id="{936DF825-93DA-F314-D0D0-DF9A028BF3CF}"/>
              </a:ext>
            </a:extLst>
          </p:cNvPr>
          <p:cNvGrpSpPr/>
          <p:nvPr/>
        </p:nvGrpSpPr>
        <p:grpSpPr>
          <a:xfrm>
            <a:off x="360000" y="1316678"/>
            <a:ext cx="6857936" cy="1171313"/>
            <a:chOff x="360000" y="1296797"/>
            <a:chExt cx="5371262" cy="917394"/>
          </a:xfrm>
          <a:solidFill>
            <a:srgbClr val="DEBDFF"/>
          </a:solidFill>
        </p:grpSpPr>
        <p:sp>
          <p:nvSpPr>
            <p:cNvPr id="6" name="Rectangle: Rounded Corners 5">
              <a:extLst>
                <a:ext uri="{FF2B5EF4-FFF2-40B4-BE49-F238E27FC236}">
                  <a16:creationId xmlns:a16="http://schemas.microsoft.com/office/drawing/2014/main" id="{4FE5E097-CB1A-ACBC-89BE-13303B39E8AE}"/>
                </a:ext>
                <a:ext uri="{C183D7F6-B498-43B3-948B-1728B52AA6E4}">
                  <adec:decorative xmlns:adec="http://schemas.microsoft.com/office/drawing/2017/decorative" val="1"/>
                </a:ext>
              </a:extLst>
            </p:cNvPr>
            <p:cNvSpPr/>
            <p:nvPr/>
          </p:nvSpPr>
          <p:spPr>
            <a:xfrm>
              <a:off x="1037781" y="1381324"/>
              <a:ext cx="4693481" cy="748339"/>
            </a:xfrm>
            <a:prstGeom prst="roundRect">
              <a:avLst>
                <a:gd name="adj" fmla="val 1725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marL="360000"/>
              <a:r>
                <a:rPr lang="en-US">
                  <a:solidFill>
                    <a:schemeClr val="accent1"/>
                  </a:solidFill>
                </a:rPr>
                <a:t>Assumptions and accepted ideas</a:t>
              </a:r>
              <a:endParaRPr lang="en-AU">
                <a:solidFill>
                  <a:schemeClr val="accent1"/>
                </a:solidFill>
              </a:endParaRPr>
            </a:p>
          </p:txBody>
        </p:sp>
        <p:sp>
          <p:nvSpPr>
            <p:cNvPr id="8" name="Oval 7">
              <a:hlinkClick r:id="rId5" action="ppaction://hlinksldjump"/>
              <a:extLst>
                <a:ext uri="{FF2B5EF4-FFF2-40B4-BE49-F238E27FC236}">
                  <a16:creationId xmlns:a16="http://schemas.microsoft.com/office/drawing/2014/main" id="{7CD3C21D-BCDF-0FAB-C5C8-A24D1ADC23AB}"/>
                </a:ext>
              </a:extLst>
            </p:cNvPr>
            <p:cNvSpPr/>
            <p:nvPr/>
          </p:nvSpPr>
          <p:spPr>
            <a:xfrm>
              <a:off x="360000" y="1296797"/>
              <a:ext cx="917395" cy="917394"/>
            </a:xfrm>
            <a:prstGeom prst="ellipse">
              <a:avLst/>
            </a:prstGeom>
            <a:solidFill>
              <a:srgbClr val="7030A0"/>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3000" b="1">
                  <a:solidFill>
                    <a:schemeClr val="bg1"/>
                  </a:solidFill>
                  <a:latin typeface="+mj-lt"/>
                  <a:cs typeface="Arial" panose="020B0604020202020204" pitchFamily="34" charset="0"/>
                </a:rPr>
                <a:t>1</a:t>
              </a:r>
            </a:p>
          </p:txBody>
        </p:sp>
      </p:grpSp>
      <p:grpSp>
        <p:nvGrpSpPr>
          <p:cNvPr id="5" name="Group 4" descr="Jo White case study">
            <a:extLst>
              <a:ext uri="{FF2B5EF4-FFF2-40B4-BE49-F238E27FC236}">
                <a16:creationId xmlns:a16="http://schemas.microsoft.com/office/drawing/2014/main" id="{1DC85863-D1C5-6048-7F85-EF8494D4E75C}"/>
              </a:ext>
            </a:extLst>
          </p:cNvPr>
          <p:cNvGrpSpPr/>
          <p:nvPr/>
        </p:nvGrpSpPr>
        <p:grpSpPr>
          <a:xfrm>
            <a:off x="360000" y="2552316"/>
            <a:ext cx="6857936" cy="1188781"/>
            <a:chOff x="360001" y="2335513"/>
            <a:chExt cx="5371261" cy="931075"/>
          </a:xfrm>
          <a:solidFill>
            <a:srgbClr val="DEBDFF"/>
          </a:solidFill>
        </p:grpSpPr>
        <p:sp>
          <p:nvSpPr>
            <p:cNvPr id="9" name="Rectangle: Rounded Corners 8">
              <a:extLst>
                <a:ext uri="{FF2B5EF4-FFF2-40B4-BE49-F238E27FC236}">
                  <a16:creationId xmlns:a16="http://schemas.microsoft.com/office/drawing/2014/main" id="{85E5506E-31D1-30EC-3CCC-3FBB3A47FE12}"/>
                </a:ext>
                <a:ext uri="{C183D7F6-B498-43B3-948B-1728B52AA6E4}">
                  <adec:decorative xmlns:adec="http://schemas.microsoft.com/office/drawing/2017/decorative" val="1"/>
                </a:ext>
              </a:extLst>
            </p:cNvPr>
            <p:cNvSpPr/>
            <p:nvPr/>
          </p:nvSpPr>
          <p:spPr>
            <a:xfrm>
              <a:off x="1037782" y="2426882"/>
              <a:ext cx="4693480" cy="748339"/>
            </a:xfrm>
            <a:prstGeom prst="roundRect">
              <a:avLst>
                <a:gd name="adj" fmla="val 1725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marL="360000"/>
              <a:r>
                <a:rPr lang="en-AU">
                  <a:solidFill>
                    <a:schemeClr val="accent1"/>
                  </a:solidFill>
                </a:rPr>
                <a:t>Unity in community</a:t>
              </a:r>
            </a:p>
          </p:txBody>
        </p:sp>
        <p:sp>
          <p:nvSpPr>
            <p:cNvPr id="10" name="Oval 9">
              <a:hlinkClick r:id="rId6" action="ppaction://hlinksldjump"/>
              <a:extLst>
                <a:ext uri="{FF2B5EF4-FFF2-40B4-BE49-F238E27FC236}">
                  <a16:creationId xmlns:a16="http://schemas.microsoft.com/office/drawing/2014/main" id="{F07C6269-A950-7C0C-C9E0-A828C47C2034}"/>
                </a:ext>
              </a:extLst>
            </p:cNvPr>
            <p:cNvSpPr/>
            <p:nvPr/>
          </p:nvSpPr>
          <p:spPr>
            <a:xfrm>
              <a:off x="360001" y="2335513"/>
              <a:ext cx="931076" cy="931075"/>
            </a:xfrm>
            <a:prstGeom prst="ellipse">
              <a:avLst/>
            </a:prstGeom>
            <a:solidFill>
              <a:srgbClr val="7030A0"/>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3000" b="1">
                  <a:solidFill>
                    <a:schemeClr val="bg1"/>
                  </a:solidFill>
                  <a:latin typeface="+mj-lt"/>
                  <a:cs typeface="Arial" panose="020B0604020202020204" pitchFamily="34" charset="0"/>
                </a:rPr>
                <a:t>2</a:t>
              </a:r>
            </a:p>
          </p:txBody>
        </p:sp>
      </p:grpSp>
      <p:grpSp>
        <p:nvGrpSpPr>
          <p:cNvPr id="7" name="Group 6" descr="Wayne Thiebaud case study">
            <a:extLst>
              <a:ext uri="{FF2B5EF4-FFF2-40B4-BE49-F238E27FC236}">
                <a16:creationId xmlns:a16="http://schemas.microsoft.com/office/drawing/2014/main" id="{D4670512-21BD-00E3-6E11-685A358FEF6A}"/>
              </a:ext>
            </a:extLst>
          </p:cNvPr>
          <p:cNvGrpSpPr/>
          <p:nvPr/>
        </p:nvGrpSpPr>
        <p:grpSpPr>
          <a:xfrm>
            <a:off x="360000" y="3833464"/>
            <a:ext cx="6857936" cy="1188781"/>
            <a:chOff x="360001" y="3449803"/>
            <a:chExt cx="5371261" cy="931075"/>
          </a:xfrm>
          <a:solidFill>
            <a:srgbClr val="DEBDFF"/>
          </a:solidFill>
        </p:grpSpPr>
        <p:sp>
          <p:nvSpPr>
            <p:cNvPr id="11" name="Rectangle: Rounded Corners 10">
              <a:extLst>
                <a:ext uri="{FF2B5EF4-FFF2-40B4-BE49-F238E27FC236}">
                  <a16:creationId xmlns:a16="http://schemas.microsoft.com/office/drawing/2014/main" id="{8E8992EF-EB46-DA5D-84D9-1D8183F0C870}"/>
                </a:ext>
                <a:ext uri="{C183D7F6-B498-43B3-948B-1728B52AA6E4}">
                  <adec:decorative xmlns:adec="http://schemas.microsoft.com/office/drawing/2017/decorative" val="1"/>
                </a:ext>
              </a:extLst>
            </p:cNvPr>
            <p:cNvSpPr/>
            <p:nvPr/>
          </p:nvSpPr>
          <p:spPr>
            <a:xfrm>
              <a:off x="1037782" y="3522782"/>
              <a:ext cx="4693480" cy="748339"/>
            </a:xfrm>
            <a:prstGeom prst="roundRect">
              <a:avLst>
                <a:gd name="adj" fmla="val 1725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marL="360000"/>
              <a:r>
                <a:rPr lang="en-AU">
                  <a:solidFill>
                    <a:schemeClr val="accent1"/>
                  </a:solidFill>
                </a:rPr>
                <a:t>Street art festival</a:t>
              </a:r>
            </a:p>
          </p:txBody>
        </p:sp>
        <p:sp>
          <p:nvSpPr>
            <p:cNvPr id="12" name="Oval 11">
              <a:hlinkClick r:id="rId7" action="ppaction://hlinksldjump"/>
              <a:extLst>
                <a:ext uri="{FF2B5EF4-FFF2-40B4-BE49-F238E27FC236}">
                  <a16:creationId xmlns:a16="http://schemas.microsoft.com/office/drawing/2014/main" id="{BF4CE5D3-CF86-83E5-AFB8-E16A6ADF7EB9}"/>
                </a:ext>
              </a:extLst>
            </p:cNvPr>
            <p:cNvSpPr/>
            <p:nvPr/>
          </p:nvSpPr>
          <p:spPr>
            <a:xfrm>
              <a:off x="360001" y="3449803"/>
              <a:ext cx="931076" cy="931075"/>
            </a:xfrm>
            <a:prstGeom prst="ellipse">
              <a:avLst/>
            </a:prstGeom>
            <a:solidFill>
              <a:srgbClr val="7030A0"/>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3000" b="1">
                  <a:solidFill>
                    <a:schemeClr val="bg1"/>
                  </a:solidFill>
                  <a:latin typeface="+mj-lt"/>
                  <a:cs typeface="Arial" panose="020B0604020202020204" pitchFamily="34" charset="0"/>
                </a:rPr>
                <a:t>3</a:t>
              </a:r>
            </a:p>
          </p:txBody>
        </p:sp>
      </p:grpSp>
      <p:grpSp>
        <p:nvGrpSpPr>
          <p:cNvPr id="20" name="Group 19" descr="Ron Magnus case study&#10;">
            <a:extLst>
              <a:ext uri="{FF2B5EF4-FFF2-40B4-BE49-F238E27FC236}">
                <a16:creationId xmlns:a16="http://schemas.microsoft.com/office/drawing/2014/main" id="{048D511A-41A5-98A1-B071-A3DD06C25326}"/>
              </a:ext>
            </a:extLst>
          </p:cNvPr>
          <p:cNvGrpSpPr/>
          <p:nvPr/>
        </p:nvGrpSpPr>
        <p:grpSpPr>
          <a:xfrm>
            <a:off x="360000" y="5148179"/>
            <a:ext cx="6857937" cy="1194663"/>
            <a:chOff x="360000" y="4527315"/>
            <a:chExt cx="5371262" cy="935682"/>
          </a:xfrm>
          <a:solidFill>
            <a:srgbClr val="DEBDFF"/>
          </a:solidFill>
        </p:grpSpPr>
        <p:sp>
          <p:nvSpPr>
            <p:cNvPr id="13" name="Rectangle: Rounded Corners 12">
              <a:extLst>
                <a:ext uri="{FF2B5EF4-FFF2-40B4-BE49-F238E27FC236}">
                  <a16:creationId xmlns:a16="http://schemas.microsoft.com/office/drawing/2014/main" id="{A6D457C5-A0C4-3545-45D0-1274F0BD9B28}"/>
                </a:ext>
                <a:ext uri="{C183D7F6-B498-43B3-948B-1728B52AA6E4}">
                  <adec:decorative xmlns:adec="http://schemas.microsoft.com/office/drawing/2017/decorative" val="1"/>
                </a:ext>
              </a:extLst>
            </p:cNvPr>
            <p:cNvSpPr/>
            <p:nvPr/>
          </p:nvSpPr>
          <p:spPr>
            <a:xfrm>
              <a:off x="1037782" y="4618682"/>
              <a:ext cx="4693480" cy="748339"/>
            </a:xfrm>
            <a:prstGeom prst="roundRect">
              <a:avLst>
                <a:gd name="adj" fmla="val 1725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marL="360000"/>
              <a:r>
                <a:rPr lang="en-AU">
                  <a:solidFill>
                    <a:schemeClr val="accent1"/>
                  </a:solidFill>
                </a:rPr>
                <a:t>Collaborative art making practice</a:t>
              </a:r>
            </a:p>
          </p:txBody>
        </p:sp>
        <p:sp>
          <p:nvSpPr>
            <p:cNvPr id="14" name="Oval 13">
              <a:hlinkClick r:id="rId8" action="ppaction://hlinksldjump"/>
              <a:extLst>
                <a:ext uri="{FF2B5EF4-FFF2-40B4-BE49-F238E27FC236}">
                  <a16:creationId xmlns:a16="http://schemas.microsoft.com/office/drawing/2014/main" id="{5E3BDA7D-774E-1AFE-D5E4-2D1C3D64D737}"/>
                </a:ext>
              </a:extLst>
            </p:cNvPr>
            <p:cNvSpPr/>
            <p:nvPr/>
          </p:nvSpPr>
          <p:spPr>
            <a:xfrm>
              <a:off x="360000" y="4527315"/>
              <a:ext cx="935683" cy="935682"/>
            </a:xfrm>
            <a:prstGeom prst="ellipse">
              <a:avLst/>
            </a:prstGeom>
            <a:solidFill>
              <a:srgbClr val="7030A0"/>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3000" b="1">
                  <a:solidFill>
                    <a:schemeClr val="bg1"/>
                  </a:solidFill>
                  <a:latin typeface="+mj-lt"/>
                  <a:cs typeface="Arial" panose="020B0604020202020204" pitchFamily="34" charset="0"/>
                </a:rPr>
                <a:t>4</a:t>
              </a:r>
            </a:p>
          </p:txBody>
        </p:sp>
      </p:grpSp>
      <p:sp>
        <p:nvSpPr>
          <p:cNvPr id="3" name="Slide Number Placeholder 2">
            <a:extLst>
              <a:ext uri="{FF2B5EF4-FFF2-40B4-BE49-F238E27FC236}">
                <a16:creationId xmlns:a16="http://schemas.microsoft.com/office/drawing/2014/main" id="{ECB95D0D-4DB2-95D7-03B3-689505E4E1BC}"/>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3</a:t>
            </a:fld>
            <a:endParaRPr lang="en-AU"/>
          </a:p>
        </p:txBody>
      </p:sp>
    </p:spTree>
    <p:extLst>
      <p:ext uri="{BB962C8B-B14F-4D97-AF65-F5344CB8AC3E}">
        <p14:creationId xmlns:p14="http://schemas.microsoft.com/office/powerpoint/2010/main" val="898506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C402DF6C-129C-248A-7227-526BA2E83781}"/>
              </a:ext>
            </a:extLst>
          </p:cNvPr>
          <p:cNvSpPr/>
          <p:nvPr/>
        </p:nvSpPr>
        <p:spPr>
          <a:xfrm>
            <a:off x="383615" y="4719598"/>
            <a:ext cx="11898220" cy="1730943"/>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sz="2000" b="1">
              <a:solidFill>
                <a:schemeClr val="tx1"/>
              </a:solidFill>
            </a:endParaRPr>
          </a:p>
        </p:txBody>
      </p:sp>
      <p:sp>
        <p:nvSpPr>
          <p:cNvPr id="9" name="Rectangle: Rounded Corners 8">
            <a:extLst>
              <a:ext uri="{FF2B5EF4-FFF2-40B4-BE49-F238E27FC236}">
                <a16:creationId xmlns:a16="http://schemas.microsoft.com/office/drawing/2014/main" id="{3F3C6072-67D0-AFFE-28C0-8C9BC65F525C}"/>
              </a:ext>
            </a:extLst>
          </p:cNvPr>
          <p:cNvSpPr/>
          <p:nvPr/>
        </p:nvSpPr>
        <p:spPr>
          <a:xfrm>
            <a:off x="523852" y="2743199"/>
            <a:ext cx="11757983" cy="1730943"/>
          </a:xfrm>
          <a:prstGeom prst="round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sz="2000" b="1">
              <a:solidFill>
                <a:schemeClr val="tx1"/>
              </a:solidFill>
            </a:endParaRPr>
          </a:p>
        </p:txBody>
      </p:sp>
      <p:sp>
        <p:nvSpPr>
          <p:cNvPr id="27" name="Rectangle: Rounded Corners 26">
            <a:extLst>
              <a:ext uri="{FF2B5EF4-FFF2-40B4-BE49-F238E27FC236}">
                <a16:creationId xmlns:a16="http://schemas.microsoft.com/office/drawing/2014/main" id="{276F2F6D-A359-0C4C-1314-A8BC911F78CB}"/>
              </a:ext>
            </a:extLst>
          </p:cNvPr>
          <p:cNvSpPr/>
          <p:nvPr/>
        </p:nvSpPr>
        <p:spPr>
          <a:xfrm>
            <a:off x="9626389" y="915761"/>
            <a:ext cx="2339571" cy="5790399"/>
          </a:xfrm>
          <a:prstGeom prst="roundRect">
            <a:avLst/>
          </a:prstGeom>
          <a:solidFill>
            <a:schemeClr val="bg1"/>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AU" sz="1800"/>
          </a:p>
          <a:p>
            <a:pPr marL="342900" indent="-342900">
              <a:buFont typeface="Arial" panose="020B0604020202020204" pitchFamily="34" charset="0"/>
              <a:buChar char="•"/>
            </a:pPr>
            <a:endParaRPr lang="en-AU" sz="1800">
              <a:solidFill>
                <a:schemeClr val="tx1"/>
              </a:solidFill>
            </a:endParaRPr>
          </a:p>
          <a:p>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285750" indent="-285750">
              <a:lnSpc>
                <a:spcPct val="150000"/>
              </a:lnSpc>
              <a:buFont typeface="Arial" panose="020B0604020202020204" pitchFamily="34" charset="0"/>
              <a:buChar char="•"/>
            </a:pPr>
            <a:r>
              <a:rPr lang="en-AU" sz="1800">
                <a:solidFill>
                  <a:schemeClr val="tx1"/>
                </a:solidFill>
              </a:rPr>
              <a:t>Collaborative art making practice as a class project</a:t>
            </a:r>
          </a:p>
          <a:p>
            <a:pPr marL="285750" indent="-285750">
              <a:lnSpc>
                <a:spcPct val="150000"/>
              </a:lnSpc>
              <a:buFont typeface="Arial" panose="020B0604020202020204" pitchFamily="34" charset="0"/>
              <a:buChar char="•"/>
            </a:pPr>
            <a:r>
              <a:rPr lang="en-AU" sz="1800">
                <a:solidFill>
                  <a:schemeClr val="tx1"/>
                </a:solidFill>
              </a:rPr>
              <a:t>Reimaging local space/ community</a:t>
            </a:r>
          </a:p>
        </p:txBody>
      </p:sp>
      <p:sp>
        <p:nvSpPr>
          <p:cNvPr id="26" name="Rectangle: Rounded Corners 25">
            <a:extLst>
              <a:ext uri="{FF2B5EF4-FFF2-40B4-BE49-F238E27FC236}">
                <a16:creationId xmlns:a16="http://schemas.microsoft.com/office/drawing/2014/main" id="{E0591E96-3783-8F36-AA8B-1F491EA329A3}"/>
              </a:ext>
            </a:extLst>
          </p:cNvPr>
          <p:cNvSpPr/>
          <p:nvPr/>
        </p:nvSpPr>
        <p:spPr>
          <a:xfrm>
            <a:off x="7139225" y="915761"/>
            <a:ext cx="2339571" cy="5790399"/>
          </a:xfrm>
          <a:prstGeom prst="roundRect">
            <a:avLst/>
          </a:prstGeom>
          <a:solidFill>
            <a:schemeClr val="bg1"/>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AU" sz="1800"/>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endParaRPr lang="en-AU" sz="1800">
              <a:solidFill>
                <a:schemeClr val="tx1"/>
              </a:solidFill>
            </a:endParaRPr>
          </a:p>
          <a:p>
            <a:pPr marL="285750" indent="-285750">
              <a:lnSpc>
                <a:spcPct val="150000"/>
              </a:lnSpc>
              <a:buFont typeface="Arial" panose="020B0604020202020204" pitchFamily="34" charset="0"/>
              <a:buChar char="•"/>
            </a:pPr>
            <a:r>
              <a:rPr lang="en-AU" sz="1800">
                <a:solidFill>
                  <a:schemeClr val="tx1"/>
                </a:solidFill>
              </a:rPr>
              <a:t>Students’ art making practice</a:t>
            </a:r>
          </a:p>
          <a:p>
            <a:pPr marL="285750" indent="-285750">
              <a:lnSpc>
                <a:spcPct val="150000"/>
              </a:lnSpc>
              <a:buFont typeface="Arial" panose="020B0604020202020204" pitchFamily="34" charset="0"/>
              <a:buChar char="•"/>
            </a:pPr>
            <a:r>
              <a:rPr lang="en-AU" sz="1800">
                <a:solidFill>
                  <a:schemeClr val="tx1"/>
                </a:solidFill>
              </a:rPr>
              <a:t>Reimaging art and community</a:t>
            </a:r>
          </a:p>
          <a:p>
            <a:pPr marL="285750" indent="-285750">
              <a:lnSpc>
                <a:spcPct val="150000"/>
              </a:lnSpc>
              <a:buFont typeface="Arial" panose="020B0604020202020204" pitchFamily="34" charset="0"/>
              <a:buChar char="•"/>
            </a:pPr>
            <a:r>
              <a:rPr lang="en-AU" sz="1800">
                <a:solidFill>
                  <a:schemeClr val="tx1"/>
                </a:solidFill>
              </a:rPr>
              <a:t>Artist – student choice</a:t>
            </a:r>
          </a:p>
          <a:p>
            <a:pPr marL="285750" indent="-285750">
              <a:lnSpc>
                <a:spcPct val="150000"/>
              </a:lnSpc>
              <a:buFont typeface="Arial" panose="020B0604020202020204" pitchFamily="34" charset="0"/>
              <a:buChar char="•"/>
            </a:pPr>
            <a:r>
              <a:rPr lang="en-AU" sz="1800">
                <a:solidFill>
                  <a:schemeClr val="tx1"/>
                </a:solidFill>
              </a:rPr>
              <a:t>Making street art festival proposal</a:t>
            </a:r>
          </a:p>
        </p:txBody>
      </p:sp>
      <p:sp>
        <p:nvSpPr>
          <p:cNvPr id="25" name="Rectangle: Rounded Corners 24">
            <a:extLst>
              <a:ext uri="{FF2B5EF4-FFF2-40B4-BE49-F238E27FC236}">
                <a16:creationId xmlns:a16="http://schemas.microsoft.com/office/drawing/2014/main" id="{E8B8B879-F7A8-DB42-08C5-980BD0C27E09}"/>
              </a:ext>
            </a:extLst>
          </p:cNvPr>
          <p:cNvSpPr/>
          <p:nvPr/>
        </p:nvSpPr>
        <p:spPr>
          <a:xfrm>
            <a:off x="4690372" y="905601"/>
            <a:ext cx="2339571" cy="5790399"/>
          </a:xfrm>
          <a:prstGeom prst="roundRect">
            <a:avLst/>
          </a:prstGeom>
          <a:solidFill>
            <a:schemeClr val="bg1"/>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AU" sz="1800"/>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285750" indent="-285750">
              <a:lnSpc>
                <a:spcPct val="150000"/>
              </a:lnSpc>
              <a:buFont typeface="Arial" panose="020B0604020202020204" pitchFamily="34" charset="0"/>
              <a:buChar char="•"/>
            </a:pPr>
            <a:r>
              <a:rPr lang="en-AU" sz="1800">
                <a:solidFill>
                  <a:schemeClr val="tx1"/>
                </a:solidFill>
              </a:rPr>
              <a:t>Collaborative art making practice</a:t>
            </a:r>
          </a:p>
          <a:p>
            <a:pPr marL="285750" indent="-285750">
              <a:lnSpc>
                <a:spcPct val="150000"/>
              </a:lnSpc>
              <a:buFont typeface="Arial" panose="020B0604020202020204" pitchFamily="34" charset="0"/>
              <a:buChar char="•"/>
            </a:pPr>
            <a:r>
              <a:rPr lang="en-AU" sz="1800">
                <a:solidFill>
                  <a:schemeClr val="tx1"/>
                </a:solidFill>
              </a:rPr>
              <a:t>Challenging stereotypes</a:t>
            </a:r>
          </a:p>
          <a:p>
            <a:pPr marL="285750" indent="-285750">
              <a:lnSpc>
                <a:spcPct val="150000"/>
              </a:lnSpc>
              <a:buFont typeface="Arial" panose="020B0604020202020204" pitchFamily="34" charset="0"/>
              <a:buChar char="•"/>
            </a:pPr>
            <a:r>
              <a:rPr lang="en-AU" sz="1800">
                <a:solidFill>
                  <a:schemeClr val="tx1"/>
                </a:solidFill>
              </a:rPr>
              <a:t>Artist – Reko Rennie</a:t>
            </a:r>
          </a:p>
          <a:p>
            <a:pPr marL="285750" indent="-285750">
              <a:lnSpc>
                <a:spcPct val="150000"/>
              </a:lnSpc>
              <a:buFont typeface="Arial" panose="020B0604020202020204" pitchFamily="34" charset="0"/>
              <a:buChar char="•"/>
            </a:pPr>
            <a:r>
              <a:rPr lang="en-AU" sz="1800">
                <a:solidFill>
                  <a:schemeClr val="tx1"/>
                </a:solidFill>
              </a:rPr>
              <a:t>Making zines</a:t>
            </a:r>
          </a:p>
        </p:txBody>
      </p:sp>
      <p:sp>
        <p:nvSpPr>
          <p:cNvPr id="24" name="Rectangle: Rounded Corners 23">
            <a:extLst>
              <a:ext uri="{FF2B5EF4-FFF2-40B4-BE49-F238E27FC236}">
                <a16:creationId xmlns:a16="http://schemas.microsoft.com/office/drawing/2014/main" id="{D135F297-689E-08DF-280F-3B322E1E0422}"/>
              </a:ext>
            </a:extLst>
          </p:cNvPr>
          <p:cNvSpPr/>
          <p:nvPr/>
        </p:nvSpPr>
        <p:spPr>
          <a:xfrm>
            <a:off x="2233688" y="905601"/>
            <a:ext cx="2339571" cy="5790399"/>
          </a:xfrm>
          <a:prstGeom prst="roundRect">
            <a:avLst/>
          </a:prstGeom>
          <a:solidFill>
            <a:schemeClr val="bg1"/>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AU" sz="1800"/>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marL="342900" indent="-342900">
              <a:buFont typeface="Arial" panose="020B0604020202020204" pitchFamily="34" charset="0"/>
              <a:buChar char="•"/>
            </a:pPr>
            <a:endParaRPr lang="en-AU" sz="1800">
              <a:solidFill>
                <a:schemeClr val="tx1"/>
              </a:solidFill>
            </a:endParaRPr>
          </a:p>
          <a:p>
            <a:pPr>
              <a:lnSpc>
                <a:spcPct val="150000"/>
              </a:lnSpc>
            </a:pPr>
            <a:r>
              <a:rPr lang="en-AU" sz="1800">
                <a:solidFill>
                  <a:schemeClr val="tx1"/>
                </a:solidFill>
              </a:rPr>
              <a:t>Introducing:</a:t>
            </a:r>
          </a:p>
          <a:p>
            <a:pPr marL="285750" indent="-285750">
              <a:lnSpc>
                <a:spcPct val="150000"/>
              </a:lnSpc>
              <a:buFont typeface="Arial" panose="020B0604020202020204" pitchFamily="34" charset="0"/>
              <a:buChar char="•"/>
            </a:pPr>
            <a:r>
              <a:rPr lang="en-AU" sz="1800">
                <a:solidFill>
                  <a:schemeClr val="tx1"/>
                </a:solidFill>
              </a:rPr>
              <a:t>Art making practice</a:t>
            </a:r>
          </a:p>
          <a:p>
            <a:pPr marL="285750" indent="-285750">
              <a:lnSpc>
                <a:spcPct val="150000"/>
              </a:lnSpc>
              <a:buFont typeface="Arial" panose="020B0604020202020204" pitchFamily="34" charset="0"/>
              <a:buChar char="•"/>
            </a:pPr>
            <a:r>
              <a:rPr lang="en-AU" sz="1800">
                <a:solidFill>
                  <a:schemeClr val="tx1"/>
                </a:solidFill>
              </a:rPr>
              <a:t>Contemporary Viewpoint </a:t>
            </a:r>
          </a:p>
          <a:p>
            <a:pPr marL="285750" indent="-285750">
              <a:lnSpc>
                <a:spcPct val="150000"/>
              </a:lnSpc>
              <a:buFont typeface="Arial" panose="020B0604020202020204" pitchFamily="34" charset="0"/>
              <a:buChar char="•"/>
            </a:pPr>
            <a:r>
              <a:rPr lang="en-AU" sz="1800">
                <a:solidFill>
                  <a:schemeClr val="tx1"/>
                </a:solidFill>
              </a:rPr>
              <a:t>Artist – Beastman</a:t>
            </a:r>
          </a:p>
          <a:p>
            <a:pPr marL="285750" indent="-285750">
              <a:lnSpc>
                <a:spcPct val="150000"/>
              </a:lnSpc>
              <a:buFont typeface="Arial" panose="020B0604020202020204" pitchFamily="34" charset="0"/>
              <a:buChar char="•"/>
            </a:pPr>
            <a:r>
              <a:rPr lang="en-AU" sz="1800">
                <a:solidFill>
                  <a:schemeClr val="tx1"/>
                </a:solidFill>
              </a:rPr>
              <a:t>Making abstract representations</a:t>
            </a:r>
          </a:p>
        </p:txBody>
      </p:sp>
      <p:sp>
        <p:nvSpPr>
          <p:cNvPr id="2" name="Slide Number Placeholder 1">
            <a:extLst>
              <a:ext uri="{FF2B5EF4-FFF2-40B4-BE49-F238E27FC236}">
                <a16:creationId xmlns:a16="http://schemas.microsoft.com/office/drawing/2014/main" id="{78A59D19-DDE0-0CB8-43E5-B36F50AE0CA4}"/>
              </a:ext>
            </a:extLst>
          </p:cNvPr>
          <p:cNvSpPr>
            <a:spLocks noGrp="1"/>
          </p:cNvSpPr>
          <p:nvPr>
            <p:ph type="sldNum" sz="quarter" idx="12"/>
          </p:nvPr>
        </p:nvSpPr>
        <p:spPr/>
        <p:txBody>
          <a:bodyPr/>
          <a:lstStyle/>
          <a:p>
            <a:fld id="{10A01DC5-1685-4615-8240-15192985C6A2}" type="slidenum">
              <a:rPr lang="en-AU" smtClean="0"/>
              <a:t>4</a:t>
            </a:fld>
            <a:endParaRPr lang="en-AU"/>
          </a:p>
        </p:txBody>
      </p:sp>
      <p:sp>
        <p:nvSpPr>
          <p:cNvPr id="3" name="Title 2">
            <a:extLst>
              <a:ext uri="{FF2B5EF4-FFF2-40B4-BE49-F238E27FC236}">
                <a16:creationId xmlns:a16="http://schemas.microsoft.com/office/drawing/2014/main" id="{7A7F76BB-8085-2A93-E6FD-F167D8F96984}"/>
              </a:ext>
            </a:extLst>
          </p:cNvPr>
          <p:cNvSpPr>
            <a:spLocks noGrp="1"/>
          </p:cNvSpPr>
          <p:nvPr>
            <p:ph type="title"/>
          </p:nvPr>
        </p:nvSpPr>
        <p:spPr/>
        <p:txBody>
          <a:bodyPr/>
          <a:lstStyle/>
          <a:p>
            <a:r>
              <a:rPr lang="en-AU"/>
              <a:t>Unit structure</a:t>
            </a:r>
          </a:p>
        </p:txBody>
      </p:sp>
      <p:sp>
        <p:nvSpPr>
          <p:cNvPr id="5" name="Rectangle: Rounded Corners 4">
            <a:extLst>
              <a:ext uri="{FF2B5EF4-FFF2-40B4-BE49-F238E27FC236}">
                <a16:creationId xmlns:a16="http://schemas.microsoft.com/office/drawing/2014/main" id="{CCB79D67-CA43-025F-94BA-09269423CC38}"/>
              </a:ext>
            </a:extLst>
          </p:cNvPr>
          <p:cNvSpPr/>
          <p:nvPr/>
        </p:nvSpPr>
        <p:spPr>
          <a:xfrm>
            <a:off x="2335651" y="1071662"/>
            <a:ext cx="2130357" cy="1519138"/>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sz="2000" b="1"/>
          </a:p>
          <a:p>
            <a:pPr algn="ctr"/>
            <a:r>
              <a:rPr lang="en-AU" sz="2000" b="1"/>
              <a:t>Assumptions and accepted ideas</a:t>
            </a:r>
          </a:p>
        </p:txBody>
      </p:sp>
      <p:sp>
        <p:nvSpPr>
          <p:cNvPr id="6" name="Rectangle: Rounded Corners 5">
            <a:extLst>
              <a:ext uri="{FF2B5EF4-FFF2-40B4-BE49-F238E27FC236}">
                <a16:creationId xmlns:a16="http://schemas.microsoft.com/office/drawing/2014/main" id="{0945F96E-3329-1E6A-74FC-6883F1D9F2C7}"/>
              </a:ext>
            </a:extLst>
          </p:cNvPr>
          <p:cNvSpPr/>
          <p:nvPr/>
        </p:nvSpPr>
        <p:spPr>
          <a:xfrm>
            <a:off x="4746164" y="1071663"/>
            <a:ext cx="2130357" cy="1519138"/>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sz="2000" b="1"/>
          </a:p>
          <a:p>
            <a:pPr algn="ctr"/>
            <a:r>
              <a:rPr lang="en-AU" sz="2000" b="1"/>
              <a:t>Unity in community</a:t>
            </a:r>
            <a:endParaRPr lang="en-AU" sz="2000"/>
          </a:p>
        </p:txBody>
      </p:sp>
      <p:sp>
        <p:nvSpPr>
          <p:cNvPr id="7" name="Rectangle: Rounded Corners 6">
            <a:extLst>
              <a:ext uri="{FF2B5EF4-FFF2-40B4-BE49-F238E27FC236}">
                <a16:creationId xmlns:a16="http://schemas.microsoft.com/office/drawing/2014/main" id="{B84CA58B-F950-9128-7472-31445DC8FC4A}"/>
              </a:ext>
            </a:extLst>
          </p:cNvPr>
          <p:cNvSpPr/>
          <p:nvPr/>
        </p:nvSpPr>
        <p:spPr>
          <a:xfrm>
            <a:off x="7258817" y="1071664"/>
            <a:ext cx="2130357" cy="1519138"/>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sz="2000" b="1"/>
          </a:p>
          <a:p>
            <a:pPr algn="ctr"/>
            <a:r>
              <a:rPr lang="en-AU" sz="2000" b="1"/>
              <a:t>Street art festival</a:t>
            </a:r>
          </a:p>
        </p:txBody>
      </p:sp>
      <p:sp>
        <p:nvSpPr>
          <p:cNvPr id="8" name="Rectangle: Rounded Corners 7">
            <a:extLst>
              <a:ext uri="{FF2B5EF4-FFF2-40B4-BE49-F238E27FC236}">
                <a16:creationId xmlns:a16="http://schemas.microsoft.com/office/drawing/2014/main" id="{6DB57C62-3106-548A-0438-47114CD07722}"/>
              </a:ext>
            </a:extLst>
          </p:cNvPr>
          <p:cNvSpPr/>
          <p:nvPr/>
        </p:nvSpPr>
        <p:spPr>
          <a:xfrm>
            <a:off x="9690190" y="1071663"/>
            <a:ext cx="2130357" cy="1519137"/>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sz="2000" b="1"/>
          </a:p>
          <a:p>
            <a:pPr algn="ctr"/>
            <a:endParaRPr lang="en-AU" sz="2000" b="1"/>
          </a:p>
          <a:p>
            <a:pPr algn="ctr"/>
            <a:r>
              <a:rPr lang="en-AU" sz="2000" b="1"/>
              <a:t>Collaborative art making practice</a:t>
            </a:r>
          </a:p>
          <a:p>
            <a:pPr algn="ctr"/>
            <a:endParaRPr lang="en-AU" sz="2000" b="1"/>
          </a:p>
        </p:txBody>
      </p:sp>
      <p:sp>
        <p:nvSpPr>
          <p:cNvPr id="12" name="Oval 11">
            <a:extLst>
              <a:ext uri="{FF2B5EF4-FFF2-40B4-BE49-F238E27FC236}">
                <a16:creationId xmlns:a16="http://schemas.microsoft.com/office/drawing/2014/main" id="{7702AFF8-99EE-2058-5546-CB681C5313A0}"/>
              </a:ext>
            </a:extLst>
          </p:cNvPr>
          <p:cNvSpPr/>
          <p:nvPr/>
        </p:nvSpPr>
        <p:spPr>
          <a:xfrm>
            <a:off x="2968902" y="729950"/>
            <a:ext cx="845008" cy="838156"/>
          </a:xfrm>
          <a:prstGeom prst="ellipse">
            <a:avLst/>
          </a:prstGeom>
          <a:solidFill>
            <a:srgbClr val="DEB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4000">
                <a:solidFill>
                  <a:schemeClr val="accent1"/>
                </a:solidFill>
                <a:latin typeface="+mj-lt"/>
              </a:rPr>
              <a:t>1</a:t>
            </a:r>
          </a:p>
        </p:txBody>
      </p:sp>
      <p:sp>
        <p:nvSpPr>
          <p:cNvPr id="13" name="Oval 12">
            <a:extLst>
              <a:ext uri="{FF2B5EF4-FFF2-40B4-BE49-F238E27FC236}">
                <a16:creationId xmlns:a16="http://schemas.microsoft.com/office/drawing/2014/main" id="{52716316-AE16-D75B-A203-56C39883EB6C}"/>
              </a:ext>
            </a:extLst>
          </p:cNvPr>
          <p:cNvSpPr/>
          <p:nvPr/>
        </p:nvSpPr>
        <p:spPr>
          <a:xfrm>
            <a:off x="5377858" y="729950"/>
            <a:ext cx="845008" cy="838156"/>
          </a:xfrm>
          <a:prstGeom prst="ellipse">
            <a:avLst/>
          </a:prstGeom>
          <a:solidFill>
            <a:srgbClr val="DEB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4000">
                <a:solidFill>
                  <a:schemeClr val="accent1"/>
                </a:solidFill>
                <a:latin typeface="+mj-lt"/>
              </a:rPr>
              <a:t>2</a:t>
            </a:r>
          </a:p>
        </p:txBody>
      </p:sp>
      <p:sp>
        <p:nvSpPr>
          <p:cNvPr id="14" name="Oval 13">
            <a:extLst>
              <a:ext uri="{FF2B5EF4-FFF2-40B4-BE49-F238E27FC236}">
                <a16:creationId xmlns:a16="http://schemas.microsoft.com/office/drawing/2014/main" id="{C0988761-C353-EE3C-1B56-A10264D36ABD}"/>
              </a:ext>
            </a:extLst>
          </p:cNvPr>
          <p:cNvSpPr/>
          <p:nvPr/>
        </p:nvSpPr>
        <p:spPr>
          <a:xfrm>
            <a:off x="7902116" y="684730"/>
            <a:ext cx="845008" cy="838156"/>
          </a:xfrm>
          <a:prstGeom prst="ellipse">
            <a:avLst/>
          </a:prstGeom>
          <a:solidFill>
            <a:srgbClr val="DEB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4000">
                <a:solidFill>
                  <a:schemeClr val="accent1"/>
                </a:solidFill>
                <a:latin typeface="+mj-lt"/>
              </a:rPr>
              <a:t>3</a:t>
            </a:r>
          </a:p>
        </p:txBody>
      </p:sp>
      <p:sp>
        <p:nvSpPr>
          <p:cNvPr id="15" name="Oval 14">
            <a:extLst>
              <a:ext uri="{FF2B5EF4-FFF2-40B4-BE49-F238E27FC236}">
                <a16:creationId xmlns:a16="http://schemas.microsoft.com/office/drawing/2014/main" id="{E52DCF9E-558F-993E-C801-7AE2F5904C51}"/>
              </a:ext>
            </a:extLst>
          </p:cNvPr>
          <p:cNvSpPr/>
          <p:nvPr/>
        </p:nvSpPr>
        <p:spPr>
          <a:xfrm>
            <a:off x="10375018" y="738310"/>
            <a:ext cx="845008" cy="838156"/>
          </a:xfrm>
          <a:prstGeom prst="ellipse">
            <a:avLst/>
          </a:prstGeom>
          <a:solidFill>
            <a:srgbClr val="DEB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4000">
                <a:solidFill>
                  <a:schemeClr val="accent1"/>
                </a:solidFill>
                <a:latin typeface="+mj-lt"/>
              </a:rPr>
              <a:t>4</a:t>
            </a:r>
          </a:p>
        </p:txBody>
      </p:sp>
      <p:sp>
        <p:nvSpPr>
          <p:cNvPr id="4" name="Rectangle: Rounded Corners 3">
            <a:extLst>
              <a:ext uri="{FF2B5EF4-FFF2-40B4-BE49-F238E27FC236}">
                <a16:creationId xmlns:a16="http://schemas.microsoft.com/office/drawing/2014/main" id="{8233DE28-B289-2FF4-A983-E0701129D058}"/>
              </a:ext>
            </a:extLst>
          </p:cNvPr>
          <p:cNvSpPr/>
          <p:nvPr/>
        </p:nvSpPr>
        <p:spPr>
          <a:xfrm>
            <a:off x="360000" y="2743198"/>
            <a:ext cx="1721507" cy="1730943"/>
          </a:xfrm>
          <a:prstGeom prst="round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b="1">
                <a:solidFill>
                  <a:schemeClr val="tx1"/>
                </a:solidFill>
              </a:rPr>
              <a:t>Art critical and historical studies</a:t>
            </a:r>
          </a:p>
        </p:txBody>
      </p:sp>
      <p:sp>
        <p:nvSpPr>
          <p:cNvPr id="11" name="Rectangle: Rounded Corners 10">
            <a:extLst>
              <a:ext uri="{FF2B5EF4-FFF2-40B4-BE49-F238E27FC236}">
                <a16:creationId xmlns:a16="http://schemas.microsoft.com/office/drawing/2014/main" id="{44A67FEB-D517-71B3-1E6E-44AD984308E2}"/>
              </a:ext>
            </a:extLst>
          </p:cNvPr>
          <p:cNvSpPr/>
          <p:nvPr/>
        </p:nvSpPr>
        <p:spPr>
          <a:xfrm>
            <a:off x="391446" y="4719598"/>
            <a:ext cx="1732960" cy="1730943"/>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b="1">
                <a:solidFill>
                  <a:schemeClr val="tx1"/>
                </a:solidFill>
              </a:rPr>
              <a:t>Art making</a:t>
            </a:r>
          </a:p>
        </p:txBody>
      </p:sp>
    </p:spTree>
    <p:extLst>
      <p:ext uri="{BB962C8B-B14F-4D97-AF65-F5344CB8AC3E}">
        <p14:creationId xmlns:p14="http://schemas.microsoft.com/office/powerpoint/2010/main" val="4277993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9800255-62C7-52FC-7626-3B3FEBADF4CA}"/>
              </a:ext>
            </a:extLst>
          </p:cNvPr>
          <p:cNvSpPr>
            <a:spLocks noGrp="1"/>
          </p:cNvSpPr>
          <p:nvPr>
            <p:ph type="ctrTitle"/>
          </p:nvPr>
        </p:nvSpPr>
        <p:spPr>
          <a:xfrm>
            <a:off x="549727" y="3348034"/>
            <a:ext cx="6570919" cy="800681"/>
          </a:xfrm>
        </p:spPr>
        <p:txBody>
          <a:bodyPr/>
          <a:lstStyle/>
          <a:p>
            <a:r>
              <a:rPr lang="en-AU" b="1">
                <a:latin typeface="+mj-lt"/>
              </a:rPr>
              <a:t>Learning sequence 1: </a:t>
            </a:r>
            <a:br>
              <a:rPr lang="en-AU">
                <a:latin typeface="+mj-lt"/>
              </a:rPr>
            </a:br>
            <a:r>
              <a:rPr lang="en-AU">
                <a:latin typeface="+mj-lt"/>
              </a:rPr>
              <a:t>Assumptions and accepted ideas</a:t>
            </a:r>
          </a:p>
        </p:txBody>
      </p:sp>
      <p:pic>
        <p:nvPicPr>
          <p:cNvPr id="5" name="Picture 4" descr="A building with a mural on it&#10;&#10;AI-generated content may be incorrect.">
            <a:extLst>
              <a:ext uri="{FF2B5EF4-FFF2-40B4-BE49-F238E27FC236}">
                <a16:creationId xmlns:a16="http://schemas.microsoft.com/office/drawing/2014/main" id="{9B2C47C2-5CB5-3D86-9FDF-33B568B8D0AD}"/>
              </a:ext>
            </a:extLst>
          </p:cNvPr>
          <p:cNvPicPr>
            <a:picLocks noChangeAspect="1"/>
          </p:cNvPicPr>
          <p:nvPr/>
        </p:nvPicPr>
        <p:blipFill>
          <a:blip r:embed="rId3">
            <a:extLst>
              <a:ext uri="{28A0092B-C50C-407E-A947-70E740481C1C}">
                <a14:useLocalDpi xmlns:a14="http://schemas.microsoft.com/office/drawing/2010/main" val="0"/>
              </a:ext>
            </a:extLst>
          </a:blip>
          <a:srcRect l="69734" r="6808"/>
          <a:stretch>
            <a:fillRect/>
          </a:stretch>
        </p:blipFill>
        <p:spPr>
          <a:xfrm>
            <a:off x="7616758" y="-46651"/>
            <a:ext cx="3239310" cy="6904651"/>
          </a:xfrm>
          <a:prstGeom prst="rect">
            <a:avLst/>
          </a:prstGeom>
        </p:spPr>
      </p:pic>
    </p:spTree>
    <p:extLst>
      <p:ext uri="{BB962C8B-B14F-4D97-AF65-F5344CB8AC3E}">
        <p14:creationId xmlns:p14="http://schemas.microsoft.com/office/powerpoint/2010/main" val="2028193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569A84-CC9E-E89F-14E8-415982FF825B}"/>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0" y="1169234"/>
            <a:ext cx="12192000" cy="1094282"/>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E6A87E-8352-0E8F-5677-2D3F86A4C16A}"/>
              </a:ext>
            </a:extLst>
          </p:cNvPr>
          <p:cNvSpPr>
            <a:spLocks noGrp="1"/>
          </p:cNvSpPr>
          <p:nvPr>
            <p:ph type="title"/>
          </p:nvPr>
        </p:nvSpPr>
        <p:spPr>
          <a:xfrm>
            <a:off x="359997" y="360000"/>
            <a:ext cx="11606715" cy="522000"/>
          </a:xfrm>
        </p:spPr>
        <p:txBody>
          <a:bodyPr/>
          <a:lstStyle/>
          <a:p>
            <a:r>
              <a:rPr lang="en-AU">
                <a:latin typeface="+mj-lt"/>
              </a:rPr>
              <a:t>LS 1: Learning intentions and success criteria</a:t>
            </a:r>
          </a:p>
        </p:txBody>
      </p:sp>
      <p:sp>
        <p:nvSpPr>
          <p:cNvPr id="3" name="TextBox 2">
            <a:extLst>
              <a:ext uri="{FF2B5EF4-FFF2-40B4-BE49-F238E27FC236}">
                <a16:creationId xmlns:a16="http://schemas.microsoft.com/office/drawing/2014/main" id="{DF637BA9-DB5E-2457-A795-0B300DBA6F82}"/>
              </a:ext>
            </a:extLst>
          </p:cNvPr>
          <p:cNvSpPr txBox="1"/>
          <p:nvPr/>
        </p:nvSpPr>
        <p:spPr>
          <a:xfrm>
            <a:off x="370416" y="1353857"/>
            <a:ext cx="11303000" cy="459613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6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explore the role, intentions and choices of street artists as artworld practitioners </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investigate how artworks reimagine accepted ideas and artworld conventions.</a:t>
            </a:r>
          </a:p>
          <a:p>
            <a:pPr>
              <a:lnSpc>
                <a:spcPct val="150000"/>
              </a:lnSpc>
              <a:spcAft>
                <a:spcPts val="600"/>
              </a:spcAft>
            </a:pPr>
            <a:r>
              <a:rPr lang="en-AU" sz="2000" b="1">
                <a:solidFill>
                  <a:schemeClr val="accent1"/>
                </a:solidFill>
                <a:latin typeface="+mj-lt"/>
                <a:cs typeface="Arial" panose="020B0604020202020204" pitchFamily="34" charset="0"/>
              </a:rPr>
              <a:t>I can:</a:t>
            </a:r>
            <a:endParaRPr lang="en-US" sz="2000">
              <a:solidFill>
                <a:schemeClr val="accent1"/>
              </a:solidFill>
              <a:latin typeface="+mj-lt"/>
              <a:cs typeface="Arial" panose="020B0604020202020204" pitchFamily="34" charset="0"/>
            </a:endParaRP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recognise and describe the intentions of street artists</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identify the choices street artists can make to achieve their intentions</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make an artwork and describe how my intentions, choices and/or actions challenge accepted ideas about art.</a:t>
            </a:r>
          </a:p>
        </p:txBody>
      </p:sp>
      <p:sp>
        <p:nvSpPr>
          <p:cNvPr id="2" name="Slide Number Placeholder 1">
            <a:extLst>
              <a:ext uri="{FF2B5EF4-FFF2-40B4-BE49-F238E27FC236}">
                <a16:creationId xmlns:a16="http://schemas.microsoft.com/office/drawing/2014/main" id="{19C0759C-7815-62EE-E606-EBC3C273B189}"/>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6</a:t>
            </a:fld>
            <a:endParaRPr lang="en-AU"/>
          </a:p>
        </p:txBody>
      </p:sp>
    </p:spTree>
    <p:extLst>
      <p:ext uri="{BB962C8B-B14F-4D97-AF65-F5344CB8AC3E}">
        <p14:creationId xmlns:p14="http://schemas.microsoft.com/office/powerpoint/2010/main" val="3648967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CF6B04-29EE-AC15-4D22-5531060EB517}"/>
              </a:ext>
            </a:extLst>
          </p:cNvPr>
          <p:cNvSpPr>
            <a:spLocks noGrp="1"/>
          </p:cNvSpPr>
          <p:nvPr>
            <p:ph type="title"/>
          </p:nvPr>
        </p:nvSpPr>
        <p:spPr/>
        <p:txBody>
          <a:bodyPr/>
          <a:lstStyle/>
          <a:p>
            <a:r>
              <a:rPr lang="en-AU">
                <a:latin typeface="+mj-lt"/>
              </a:rPr>
              <a:t>Real art vs. everything else</a:t>
            </a:r>
          </a:p>
        </p:txBody>
      </p:sp>
      <p:sp>
        <p:nvSpPr>
          <p:cNvPr id="13" name="Text Placeholder 12">
            <a:extLst>
              <a:ext uri="{FF2B5EF4-FFF2-40B4-BE49-F238E27FC236}">
                <a16:creationId xmlns:a16="http://schemas.microsoft.com/office/drawing/2014/main" id="{8AAB25FA-A5B5-093F-A0C9-EAE7963EEB09}"/>
              </a:ext>
              <a:ext uri="{C183D7F6-B498-43B3-948B-1728B52AA6E4}">
                <adec:decorative xmlns:adec="http://schemas.microsoft.com/office/drawing/2017/decorative" val="0"/>
              </a:ext>
            </a:extLst>
          </p:cNvPr>
          <p:cNvSpPr>
            <a:spLocks noGrp="1"/>
          </p:cNvSpPr>
          <p:nvPr>
            <p:ph type="body" sz="quarter" idx="18"/>
          </p:nvPr>
        </p:nvSpPr>
        <p:spPr>
          <a:xfrm>
            <a:off x="360000" y="982800"/>
            <a:ext cx="11483998" cy="356423"/>
          </a:xfrm>
        </p:spPr>
        <p:txBody>
          <a:bodyPr/>
          <a:lstStyle/>
          <a:p>
            <a:r>
              <a:rPr lang="en-AU">
                <a:latin typeface="+mj-lt"/>
              </a:rPr>
              <a:t>1.1(a)</a:t>
            </a:r>
          </a:p>
        </p:txBody>
      </p:sp>
      <p:sp>
        <p:nvSpPr>
          <p:cNvPr id="3" name="Slide Number Placeholder 2">
            <a:extLst>
              <a:ext uri="{FF2B5EF4-FFF2-40B4-BE49-F238E27FC236}">
                <a16:creationId xmlns:a16="http://schemas.microsoft.com/office/drawing/2014/main" id="{29857EE9-3066-32FD-277A-0349DC739562}"/>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7</a:t>
            </a:fld>
            <a:endParaRPr lang="en-AU"/>
          </a:p>
        </p:txBody>
      </p:sp>
      <p:pic>
        <p:nvPicPr>
          <p:cNvPr id="7" name="Picture 6" descr="'Neapolitan' by Jo White. Three ice-cream cones placed upside down on a place to make a windmill shape. ">
            <a:extLst>
              <a:ext uri="{FF2B5EF4-FFF2-40B4-BE49-F238E27FC236}">
                <a16:creationId xmlns:a16="http://schemas.microsoft.com/office/drawing/2014/main" id="{3DFAC888-8AC3-0359-4193-F55BE105C8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5624" y="1416374"/>
            <a:ext cx="2635679" cy="2635679"/>
          </a:xfrm>
          <a:prstGeom prst="rect">
            <a:avLst/>
          </a:prstGeom>
        </p:spPr>
      </p:pic>
      <p:pic>
        <p:nvPicPr>
          <p:cNvPr id="9" name="Picture Placeholder 3">
            <a:extLst>
              <a:ext uri="{FF2B5EF4-FFF2-40B4-BE49-F238E27FC236}">
                <a16:creationId xmlns:a16="http://schemas.microsoft.com/office/drawing/2014/main" id="{BEF42D9B-80FF-33C9-A8FC-B73529E5E9E9}"/>
              </a:ext>
            </a:extLst>
          </p:cNvPr>
          <p:cNvPicPr>
            <a:picLocks noChangeAspect="1"/>
          </p:cNvPicPr>
          <p:nvPr/>
        </p:nvPicPr>
        <p:blipFill>
          <a:blip r:embed="rId4"/>
          <a:srcRect l="3808" r="3808"/>
          <a:stretch>
            <a:fillRect/>
          </a:stretch>
        </p:blipFill>
        <p:spPr>
          <a:xfrm>
            <a:off x="271131" y="1416422"/>
            <a:ext cx="2813849" cy="3810699"/>
          </a:xfrm>
          <a:prstGeom prst="rect">
            <a:avLst/>
          </a:prstGeom>
        </p:spPr>
      </p:pic>
      <p:pic>
        <p:nvPicPr>
          <p:cNvPr id="10" name="Picture 9" descr="'Mission Mob, Bend Mob, Wilcannia 1950s' by Badger Bates (2009).&#10;A lino print with a mostly black background and details in white. The artwork uses a modified aerial perspective and resembles a map. A river flows in a large arc around a landscape. Details in the river include fish (represented in an x-ray style with bones and organs visible), basket traps, and two snakes at the lower left and right corners representing 'Ngatji' or rainbow serpents. A stylised sky section occupies the very top of the composition, with 4 black swans represented mid-flight. The landscape section shows small huts and trees along the riverbank connected by dotted lines representing walking tracks, and branched solid lines representing small creeks. Double lines indicate a road, which bisects the landscape. The Wilcannia mission is shown as 2 rows of houses, with the 'mission school' adjacent. Other landscape details include a white treed sandhill on the upper right, and a billabong on the bottom left featuring a pelican, black swans, a turtle, a yabby, molluscs, and aquatic plants.">
            <a:extLst>
              <a:ext uri="{FF2B5EF4-FFF2-40B4-BE49-F238E27FC236}">
                <a16:creationId xmlns:a16="http://schemas.microsoft.com/office/drawing/2014/main" id="{942C37E9-B3C0-4E97-CB6E-50B74E6169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36191" y="1381570"/>
            <a:ext cx="2580376" cy="4224839"/>
          </a:xfrm>
          <a:prstGeom prst="rect">
            <a:avLst/>
          </a:prstGeom>
        </p:spPr>
      </p:pic>
      <p:pic>
        <p:nvPicPr>
          <p:cNvPr id="14" name="Picture 13" descr="A close up of a sign&#10;&#10;AI-generated content may be incorrect.">
            <a:extLst>
              <a:ext uri="{FF2B5EF4-FFF2-40B4-BE49-F238E27FC236}">
                <a16:creationId xmlns:a16="http://schemas.microsoft.com/office/drawing/2014/main" id="{C5D06CB4-C6B9-3F3E-BD28-A4B9A6115FF6}"/>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37147" t="54253"/>
          <a:stretch>
            <a:fillRect/>
          </a:stretch>
        </p:blipFill>
        <p:spPr>
          <a:xfrm>
            <a:off x="6380472" y="1410956"/>
            <a:ext cx="2726550" cy="2635679"/>
          </a:xfrm>
          <a:prstGeom prst="rect">
            <a:avLst/>
          </a:prstGeom>
        </p:spPr>
      </p:pic>
      <p:pic>
        <p:nvPicPr>
          <p:cNvPr id="16" name="Picture 15" descr="A wall with graffiti on it&#10;&#10;AI-generated content may be incorrect.">
            <a:extLst>
              <a:ext uri="{FF2B5EF4-FFF2-40B4-BE49-F238E27FC236}">
                <a16:creationId xmlns:a16="http://schemas.microsoft.com/office/drawing/2014/main" id="{73A1D286-0F83-C810-967E-CE4815D12F6A}"/>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20000"/>
                    </a14:imgEffect>
                  </a14:imgLayer>
                </a14:imgProps>
              </a:ext>
              <a:ext uri="{28A0092B-C50C-407E-A947-70E740481C1C}">
                <a14:useLocalDpi xmlns:a14="http://schemas.microsoft.com/office/drawing/2010/main" val="0"/>
              </a:ext>
            </a:extLst>
          </a:blip>
          <a:srcRect l="188" t="37402" r="19190" b="3470"/>
          <a:stretch>
            <a:fillRect/>
          </a:stretch>
        </p:blipFill>
        <p:spPr>
          <a:xfrm>
            <a:off x="3515624" y="4262038"/>
            <a:ext cx="2459507" cy="2395744"/>
          </a:xfrm>
          <a:prstGeom prst="rect">
            <a:avLst/>
          </a:prstGeom>
        </p:spPr>
      </p:pic>
      <p:pic>
        <p:nvPicPr>
          <p:cNvPr id="1026" name="Picture 2">
            <a:extLst>
              <a:ext uri="{FF2B5EF4-FFF2-40B4-BE49-F238E27FC236}">
                <a16:creationId xmlns:a16="http://schemas.microsoft.com/office/drawing/2014/main" id="{D1067013-B702-E095-ED9E-4324DE48772D}"/>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6405775" y="4129204"/>
            <a:ext cx="2701247" cy="2528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742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7D0F8-7A44-6111-153B-CFA1630E809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D69A990-B0C3-B728-DF2D-8A3119F1EA7F}"/>
              </a:ext>
            </a:extLst>
          </p:cNvPr>
          <p:cNvSpPr>
            <a:spLocks noGrp="1"/>
          </p:cNvSpPr>
          <p:nvPr>
            <p:ph type="title"/>
          </p:nvPr>
        </p:nvSpPr>
        <p:spPr/>
        <p:txBody>
          <a:bodyPr/>
          <a:lstStyle/>
          <a:p>
            <a:r>
              <a:rPr lang="en-AU">
                <a:latin typeface="+mj-lt"/>
              </a:rPr>
              <a:t>What are our accepted ideas about art?</a:t>
            </a:r>
          </a:p>
        </p:txBody>
      </p:sp>
      <p:sp>
        <p:nvSpPr>
          <p:cNvPr id="13" name="Text Placeholder 12">
            <a:extLst>
              <a:ext uri="{FF2B5EF4-FFF2-40B4-BE49-F238E27FC236}">
                <a16:creationId xmlns:a16="http://schemas.microsoft.com/office/drawing/2014/main" id="{27F3BE33-2BCF-9432-9798-E8EBB8415E7D}"/>
              </a:ext>
              <a:ext uri="{C183D7F6-B498-43B3-948B-1728B52AA6E4}">
                <adec:decorative xmlns:adec="http://schemas.microsoft.com/office/drawing/2017/decorative" val="0"/>
              </a:ext>
            </a:extLst>
          </p:cNvPr>
          <p:cNvSpPr>
            <a:spLocks noGrp="1"/>
          </p:cNvSpPr>
          <p:nvPr>
            <p:ph type="body" sz="quarter" idx="18"/>
          </p:nvPr>
        </p:nvSpPr>
        <p:spPr>
          <a:xfrm>
            <a:off x="360000" y="982520"/>
            <a:ext cx="11483998" cy="356423"/>
          </a:xfrm>
        </p:spPr>
        <p:txBody>
          <a:bodyPr/>
          <a:lstStyle/>
          <a:p>
            <a:r>
              <a:rPr lang="en-AU">
                <a:latin typeface="+mj-lt"/>
              </a:rPr>
              <a:t>1.1(b)</a:t>
            </a:r>
          </a:p>
        </p:txBody>
      </p:sp>
      <p:sp>
        <p:nvSpPr>
          <p:cNvPr id="12" name="Text Placeholder 11">
            <a:extLst>
              <a:ext uri="{FF2B5EF4-FFF2-40B4-BE49-F238E27FC236}">
                <a16:creationId xmlns:a16="http://schemas.microsoft.com/office/drawing/2014/main" id="{55C94249-CFFF-2A82-F0D0-62BC704F2597}"/>
              </a:ext>
              <a:ext uri="{C183D7F6-B498-43B3-948B-1728B52AA6E4}">
                <adec:decorative xmlns:adec="http://schemas.microsoft.com/office/drawing/2017/decorative" val="0"/>
              </a:ext>
            </a:extLst>
          </p:cNvPr>
          <p:cNvSpPr>
            <a:spLocks noGrp="1"/>
          </p:cNvSpPr>
          <p:nvPr>
            <p:ph type="body" sz="quarter" idx="17"/>
          </p:nvPr>
        </p:nvSpPr>
        <p:spPr>
          <a:xfrm>
            <a:off x="5577840" y="1338943"/>
            <a:ext cx="6254160" cy="3422871"/>
          </a:xfrm>
        </p:spPr>
        <p:txBody>
          <a:bodyPr/>
          <a:lstStyle/>
          <a:p>
            <a:pPr algn="l"/>
            <a:r>
              <a:rPr lang="en-AU" sz="2400">
                <a:latin typeface="+mn-lt"/>
              </a:rPr>
              <a:t>Some accepted ideas about art may include:</a:t>
            </a:r>
          </a:p>
          <a:p>
            <a:pPr marL="342900" indent="-342900">
              <a:buFont typeface="Arial" panose="020B0604020202020204" pitchFamily="34" charset="0"/>
              <a:buChar char="•"/>
            </a:pPr>
            <a:r>
              <a:rPr lang="en-AU" sz="2400">
                <a:ea typeface="Calibri" panose="020F0502020204030204" pitchFamily="34" charset="0"/>
              </a:rPr>
              <a:t>Artworks are tangible objects that are intended to last for a long time.</a:t>
            </a:r>
          </a:p>
          <a:p>
            <a:pPr marL="342900" indent="-342900">
              <a:buFont typeface="Arial" panose="020B0604020202020204" pitchFamily="34" charset="0"/>
              <a:buChar char="•"/>
            </a:pPr>
            <a:r>
              <a:rPr lang="en-AU" sz="2400">
                <a:ea typeface="Calibri" panose="020F0502020204030204" pitchFamily="34" charset="0"/>
              </a:rPr>
              <a:t>Artworks are made with traditional art materials such as oil paint, canvas or marble.</a:t>
            </a:r>
          </a:p>
          <a:p>
            <a:pPr marL="342900" indent="-342900">
              <a:buFont typeface="Arial" panose="020B0604020202020204" pitchFamily="34" charset="0"/>
              <a:buChar char="•"/>
            </a:pPr>
            <a:r>
              <a:rPr lang="en-AU" sz="2400">
                <a:ea typeface="Calibri" panose="020F0502020204030204" pitchFamily="34" charset="0"/>
              </a:rPr>
              <a:t>Artworks are only exhibited in art galleries.</a:t>
            </a:r>
            <a:endParaRPr lang="en-AU" sz="2400">
              <a:latin typeface="+mn-lt"/>
              <a:ea typeface="Calibri" panose="020F0502020204030204" pitchFamily="34" charset="0"/>
            </a:endParaRPr>
          </a:p>
          <a:p>
            <a:pPr algn="l"/>
            <a:endParaRPr lang="en-AU" sz="2400">
              <a:latin typeface="+mn-lt"/>
              <a:ea typeface="Calibri" panose="020F0502020204030204" pitchFamily="34" charset="0"/>
            </a:endParaRPr>
          </a:p>
          <a:p>
            <a:pPr algn="l"/>
            <a:endParaRPr lang="en-AU" sz="2400">
              <a:ea typeface="Calibri" panose="020F0502020204030204" pitchFamily="34" charset="0"/>
            </a:endParaRPr>
          </a:p>
        </p:txBody>
      </p:sp>
      <p:sp>
        <p:nvSpPr>
          <p:cNvPr id="3" name="Slide Number Placeholder 2">
            <a:extLst>
              <a:ext uri="{FF2B5EF4-FFF2-40B4-BE49-F238E27FC236}">
                <a16:creationId xmlns:a16="http://schemas.microsoft.com/office/drawing/2014/main" id="{CCA8A2B2-2A58-4274-93D8-78D642E996AD}"/>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8</a:t>
            </a:fld>
            <a:endParaRPr lang="en-AU"/>
          </a:p>
        </p:txBody>
      </p:sp>
      <p:sp>
        <p:nvSpPr>
          <p:cNvPr id="5" name="Rectangle: Rounded Corners 4">
            <a:extLst>
              <a:ext uri="{FF2B5EF4-FFF2-40B4-BE49-F238E27FC236}">
                <a16:creationId xmlns:a16="http://schemas.microsoft.com/office/drawing/2014/main" id="{4978CA50-392E-F849-A0E3-0B70DF909A78}"/>
              </a:ext>
            </a:extLst>
          </p:cNvPr>
          <p:cNvSpPr/>
          <p:nvPr/>
        </p:nvSpPr>
        <p:spPr>
          <a:xfrm>
            <a:off x="360000" y="1415862"/>
            <a:ext cx="4824000" cy="468000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sz="3200">
                <a:solidFill>
                  <a:schemeClr val="bg1"/>
                </a:solidFill>
                <a:latin typeface="Public Sans" pitchFamily="2" charset="0"/>
              </a:rPr>
              <a:t>Accepted ideas are commonly </a:t>
            </a:r>
            <a:r>
              <a:rPr lang="en-AU" sz="3200">
                <a:latin typeface="Public Sans" pitchFamily="2" charset="0"/>
              </a:rPr>
              <a:t>held </a:t>
            </a:r>
          </a:p>
          <a:p>
            <a:r>
              <a:rPr lang="en-AU" sz="3200" b="1">
                <a:latin typeface="Public Sans" pitchFamily="2" charset="0"/>
              </a:rPr>
              <a:t>beliefs or opinions </a:t>
            </a:r>
          </a:p>
          <a:p>
            <a:r>
              <a:rPr lang="en-AU" sz="3200">
                <a:latin typeface="Public Sans" pitchFamily="2" charset="0"/>
              </a:rPr>
              <a:t>that are considered to be </a:t>
            </a:r>
            <a:r>
              <a:rPr lang="en-AU" sz="3200" b="1">
                <a:latin typeface="Public Sans" pitchFamily="2" charset="0"/>
              </a:rPr>
              <a:t>true or reasonable </a:t>
            </a:r>
          </a:p>
          <a:p>
            <a:r>
              <a:rPr lang="en-AU" sz="3200">
                <a:latin typeface="Public Sans" pitchFamily="2" charset="0"/>
              </a:rPr>
              <a:t>by a majority of people.</a:t>
            </a:r>
          </a:p>
          <a:p>
            <a:pPr algn="ctr"/>
            <a:endParaRPr lang="en-AU"/>
          </a:p>
        </p:txBody>
      </p:sp>
    </p:spTree>
    <p:extLst>
      <p:ext uri="{BB962C8B-B14F-4D97-AF65-F5344CB8AC3E}">
        <p14:creationId xmlns:p14="http://schemas.microsoft.com/office/powerpoint/2010/main" val="317739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animEffect transition="in" filter="fade">
                                      <p:cBhvr>
                                        <p:cTn id="11" dur="500"/>
                                        <p:tgtEl>
                                          <p:spTgt spid="12">
                                            <p:txEl>
                                              <p:pRg st="1" end="1"/>
                                            </p:txEl>
                                          </p:spTgt>
                                        </p:tgtEl>
                                      </p:cBhvr>
                                    </p:animEffect>
                                  </p:childTnLst>
                                </p:cTn>
                              </p:par>
                              <p:par>
                                <p:cTn id="12" presetID="10" presetClass="entr" presetSubtype="0" fill="hold" nodeType="withEffect">
                                  <p:stCondLst>
                                    <p:cond delay="500"/>
                                  </p:stCondLst>
                                  <p:childTnLst>
                                    <p:set>
                                      <p:cBhvr>
                                        <p:cTn id="13" dur="1" fill="hold">
                                          <p:stCondLst>
                                            <p:cond delay="0"/>
                                          </p:stCondLst>
                                        </p:cTn>
                                        <p:tgtEl>
                                          <p:spTgt spid="12">
                                            <p:txEl>
                                              <p:pRg st="2" end="2"/>
                                            </p:txEl>
                                          </p:spTgt>
                                        </p:tgtEl>
                                        <p:attrNameLst>
                                          <p:attrName>style.visibility</p:attrName>
                                        </p:attrNameLst>
                                      </p:cBhvr>
                                      <p:to>
                                        <p:strVal val="visible"/>
                                      </p:to>
                                    </p:set>
                                    <p:animEffect transition="in" filter="fade">
                                      <p:cBhvr>
                                        <p:cTn id="14" dur="500"/>
                                        <p:tgtEl>
                                          <p:spTgt spid="12">
                                            <p:txEl>
                                              <p:pRg st="2" end="2"/>
                                            </p:txEl>
                                          </p:spTgt>
                                        </p:tgtEl>
                                      </p:cBhvr>
                                    </p:animEffect>
                                  </p:childTnLst>
                                </p:cTn>
                              </p:par>
                              <p:par>
                                <p:cTn id="15" presetID="10" presetClass="entr" presetSubtype="0" fill="hold" nodeType="withEffect">
                                  <p:stCondLst>
                                    <p:cond delay="1100"/>
                                  </p:stCondLst>
                                  <p:childTnLst>
                                    <p:set>
                                      <p:cBhvr>
                                        <p:cTn id="16" dur="1" fill="hold">
                                          <p:stCondLst>
                                            <p:cond delay="0"/>
                                          </p:stCondLst>
                                        </p:cTn>
                                        <p:tgtEl>
                                          <p:spTgt spid="12">
                                            <p:txEl>
                                              <p:pRg st="3" end="3"/>
                                            </p:txEl>
                                          </p:spTgt>
                                        </p:tgtEl>
                                        <p:attrNameLst>
                                          <p:attrName>style.visibility</p:attrName>
                                        </p:attrNameLst>
                                      </p:cBhvr>
                                      <p:to>
                                        <p:strVal val="visible"/>
                                      </p:to>
                                    </p:set>
                                    <p:animEffect transition="in" filter="fade">
                                      <p:cBhvr>
                                        <p:cTn id="17" dur="4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59C5EE-8716-3C05-9BBF-6609718A84B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29C384-8D24-0DE5-3CA6-8DFBE1D4EA83}"/>
              </a:ext>
            </a:extLst>
          </p:cNvPr>
          <p:cNvSpPr>
            <a:spLocks noGrp="1"/>
          </p:cNvSpPr>
          <p:nvPr>
            <p:ph type="title"/>
          </p:nvPr>
        </p:nvSpPr>
        <p:spPr/>
        <p:txBody>
          <a:bodyPr/>
          <a:lstStyle/>
          <a:p>
            <a:r>
              <a:rPr lang="en-AU">
                <a:latin typeface="+mj-lt"/>
              </a:rPr>
              <a:t>Reimagining accepted ideas about art</a:t>
            </a:r>
          </a:p>
        </p:txBody>
      </p:sp>
      <p:sp>
        <p:nvSpPr>
          <p:cNvPr id="13" name="Text Placeholder 12">
            <a:extLst>
              <a:ext uri="{FF2B5EF4-FFF2-40B4-BE49-F238E27FC236}">
                <a16:creationId xmlns:a16="http://schemas.microsoft.com/office/drawing/2014/main" id="{3C181705-4481-3BC4-51E1-F983618C6933}"/>
              </a:ext>
              <a:ext uri="{C183D7F6-B498-43B3-948B-1728B52AA6E4}">
                <adec:decorative xmlns:adec="http://schemas.microsoft.com/office/drawing/2017/decorative" val="0"/>
              </a:ext>
            </a:extLst>
          </p:cNvPr>
          <p:cNvSpPr>
            <a:spLocks noGrp="1"/>
          </p:cNvSpPr>
          <p:nvPr>
            <p:ph type="body" sz="quarter" idx="18"/>
          </p:nvPr>
        </p:nvSpPr>
        <p:spPr>
          <a:xfrm>
            <a:off x="360000" y="982520"/>
            <a:ext cx="11483998" cy="356423"/>
          </a:xfrm>
        </p:spPr>
        <p:txBody>
          <a:bodyPr/>
          <a:lstStyle/>
          <a:p>
            <a:r>
              <a:rPr lang="en-AU">
                <a:latin typeface="+mj-lt"/>
              </a:rPr>
              <a:t>1.1(c)</a:t>
            </a:r>
          </a:p>
        </p:txBody>
      </p:sp>
      <p:sp>
        <p:nvSpPr>
          <p:cNvPr id="3" name="Slide Number Placeholder 2">
            <a:extLst>
              <a:ext uri="{FF2B5EF4-FFF2-40B4-BE49-F238E27FC236}">
                <a16:creationId xmlns:a16="http://schemas.microsoft.com/office/drawing/2014/main" id="{E32F5BE6-D7CC-5C23-9C7F-FCD9E56C4E4D}"/>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9</a:t>
            </a:fld>
            <a:endParaRPr lang="en-AU"/>
          </a:p>
        </p:txBody>
      </p:sp>
      <p:sp>
        <p:nvSpPr>
          <p:cNvPr id="2" name="Rectangle: Rounded Corners 1">
            <a:extLst>
              <a:ext uri="{FF2B5EF4-FFF2-40B4-BE49-F238E27FC236}">
                <a16:creationId xmlns:a16="http://schemas.microsoft.com/office/drawing/2014/main" id="{95315426-069E-0062-7E9F-6164BE92EA35}"/>
              </a:ext>
            </a:extLst>
          </p:cNvPr>
          <p:cNvSpPr/>
          <p:nvPr/>
        </p:nvSpPr>
        <p:spPr>
          <a:xfrm>
            <a:off x="6949440" y="1415862"/>
            <a:ext cx="4824000" cy="468000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3200">
                <a:solidFill>
                  <a:schemeClr val="bg1"/>
                </a:solidFill>
                <a:latin typeface="Public Sans" pitchFamily="2" charset="0"/>
              </a:rPr>
              <a:t>Reimagining accepted ideas about art means the artist has explored </a:t>
            </a:r>
            <a:r>
              <a:rPr lang="en-AU" sz="3200" b="1">
                <a:solidFill>
                  <a:schemeClr val="bg1"/>
                </a:solidFill>
                <a:latin typeface="Public Sans" pitchFamily="2" charset="0"/>
              </a:rPr>
              <a:t>something familiar </a:t>
            </a:r>
            <a:r>
              <a:rPr lang="en-AU" sz="3200">
                <a:solidFill>
                  <a:schemeClr val="bg1"/>
                </a:solidFill>
                <a:latin typeface="Public Sans" pitchFamily="2" charset="0"/>
              </a:rPr>
              <a:t>and presented in from </a:t>
            </a:r>
          </a:p>
          <a:p>
            <a:pPr algn="ctr"/>
            <a:r>
              <a:rPr lang="en-AU" sz="3200" b="1">
                <a:solidFill>
                  <a:schemeClr val="bg1"/>
                </a:solidFill>
                <a:latin typeface="Public Sans" pitchFamily="2" charset="0"/>
              </a:rPr>
              <a:t>a new perspective.</a:t>
            </a:r>
            <a:endParaRPr lang="en-AU" sz="3200" b="1">
              <a:latin typeface="Public Sans" pitchFamily="2" charset="0"/>
            </a:endParaRPr>
          </a:p>
        </p:txBody>
      </p:sp>
      <p:pic>
        <p:nvPicPr>
          <p:cNvPr id="1026" name="Picture 2">
            <a:extLst>
              <a:ext uri="{FF2B5EF4-FFF2-40B4-BE49-F238E27FC236}">
                <a16:creationId xmlns:a16="http://schemas.microsoft.com/office/drawing/2014/main" id="{8842AF4F-C2D8-DED9-BB49-3671308F2F6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2014" r="11067" b="23743"/>
          <a:stretch>
            <a:fillRect/>
          </a:stretch>
        </p:blipFill>
        <p:spPr bwMode="auto">
          <a:xfrm>
            <a:off x="121919" y="1733239"/>
            <a:ext cx="6593973" cy="414224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3D2E3E4-3EDB-7929-C5D8-85098E0C905F}"/>
              </a:ext>
            </a:extLst>
          </p:cNvPr>
          <p:cNvSpPr txBox="1"/>
          <p:nvPr/>
        </p:nvSpPr>
        <p:spPr>
          <a:xfrm>
            <a:off x="238693" y="6082657"/>
            <a:ext cx="6593973" cy="265216"/>
          </a:xfrm>
          <a:prstGeom prst="rect">
            <a:avLst/>
          </a:prstGeom>
          <a:noFill/>
        </p:spPr>
        <p:txBody>
          <a:bodyPr wrap="square" lIns="0" tIns="0" rIns="0" bIns="0" rtlCol="0">
            <a:noAutofit/>
          </a:bodyPr>
          <a:lstStyle/>
          <a:p>
            <a:pPr algn="l"/>
            <a:r>
              <a:rPr lang="en-AU" sz="1800"/>
              <a:t>Mural by James O’Hanlon, </a:t>
            </a:r>
            <a:r>
              <a:rPr lang="en-AU" sz="1800" err="1"/>
              <a:t>Stillsbury</a:t>
            </a:r>
            <a:r>
              <a:rPr lang="en-AU" sz="1800"/>
              <a:t> Lane, Maitland, 2025.</a:t>
            </a:r>
          </a:p>
        </p:txBody>
      </p:sp>
    </p:spTree>
    <p:extLst>
      <p:ext uri="{BB962C8B-B14F-4D97-AF65-F5344CB8AC3E}">
        <p14:creationId xmlns:p14="http://schemas.microsoft.com/office/powerpoint/2010/main" val="2512601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3FEBC-3872-12CA-3915-08BF54DCCAD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F70E8A0-D71B-BDB0-9504-1A2A139A8D5F}"/>
              </a:ext>
            </a:extLst>
          </p:cNvPr>
          <p:cNvSpPr>
            <a:spLocks noGrp="1"/>
          </p:cNvSpPr>
          <p:nvPr>
            <p:ph type="title"/>
          </p:nvPr>
        </p:nvSpPr>
        <p:spPr/>
        <p:txBody>
          <a:bodyPr/>
          <a:lstStyle/>
          <a:p>
            <a:r>
              <a:rPr lang="en-AU">
                <a:latin typeface="+mj-lt"/>
              </a:rPr>
              <a:t>Challenging accepted ideas about art</a:t>
            </a:r>
          </a:p>
        </p:txBody>
      </p:sp>
      <p:sp>
        <p:nvSpPr>
          <p:cNvPr id="13" name="Text Placeholder 12">
            <a:extLst>
              <a:ext uri="{FF2B5EF4-FFF2-40B4-BE49-F238E27FC236}">
                <a16:creationId xmlns:a16="http://schemas.microsoft.com/office/drawing/2014/main" id="{8E1BD55C-9B5C-C978-47AD-F59B9FE9352B}"/>
              </a:ext>
              <a:ext uri="{C183D7F6-B498-43B3-948B-1728B52AA6E4}">
                <adec:decorative xmlns:adec="http://schemas.microsoft.com/office/drawing/2017/decorative" val="0"/>
              </a:ext>
            </a:extLst>
          </p:cNvPr>
          <p:cNvSpPr>
            <a:spLocks noGrp="1"/>
          </p:cNvSpPr>
          <p:nvPr>
            <p:ph type="body" sz="quarter" idx="18"/>
          </p:nvPr>
        </p:nvSpPr>
        <p:spPr>
          <a:xfrm>
            <a:off x="360000" y="982520"/>
            <a:ext cx="11483998" cy="356423"/>
          </a:xfrm>
        </p:spPr>
        <p:txBody>
          <a:bodyPr/>
          <a:lstStyle/>
          <a:p>
            <a:r>
              <a:rPr lang="en-AU">
                <a:latin typeface="+mj-lt"/>
              </a:rPr>
              <a:t>1.1(d)</a:t>
            </a:r>
          </a:p>
        </p:txBody>
      </p:sp>
      <p:sp>
        <p:nvSpPr>
          <p:cNvPr id="3" name="Slide Number Placeholder 2">
            <a:extLst>
              <a:ext uri="{FF2B5EF4-FFF2-40B4-BE49-F238E27FC236}">
                <a16:creationId xmlns:a16="http://schemas.microsoft.com/office/drawing/2014/main" id="{6591A80C-577D-0A9A-47E4-BFAC29551F63}"/>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10</a:t>
            </a:fld>
            <a:endParaRPr lang="en-AU"/>
          </a:p>
        </p:txBody>
      </p:sp>
      <p:sp>
        <p:nvSpPr>
          <p:cNvPr id="5" name="Rectangle: Rounded Corners 4">
            <a:extLst>
              <a:ext uri="{FF2B5EF4-FFF2-40B4-BE49-F238E27FC236}">
                <a16:creationId xmlns:a16="http://schemas.microsoft.com/office/drawing/2014/main" id="{83B830ED-6954-B011-769A-90CAA4677BB8}"/>
              </a:ext>
            </a:extLst>
          </p:cNvPr>
          <p:cNvSpPr/>
          <p:nvPr/>
        </p:nvSpPr>
        <p:spPr>
          <a:xfrm>
            <a:off x="203200" y="1415862"/>
            <a:ext cx="4680000" cy="468000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3200">
                <a:solidFill>
                  <a:schemeClr val="bg1"/>
                </a:solidFill>
                <a:latin typeface="Public Sans" pitchFamily="2" charset="0"/>
              </a:rPr>
              <a:t>Challenge accepted ideas is to make choices that </a:t>
            </a:r>
          </a:p>
          <a:p>
            <a:pPr algn="ctr"/>
            <a:r>
              <a:rPr lang="en-AU" sz="3200" b="1">
                <a:solidFill>
                  <a:schemeClr val="bg1"/>
                </a:solidFill>
                <a:latin typeface="Public Sans" pitchFamily="2" charset="0"/>
              </a:rPr>
              <a:t>reject or criticise </a:t>
            </a:r>
            <a:r>
              <a:rPr lang="en-AU" sz="3200">
                <a:solidFill>
                  <a:schemeClr val="bg1"/>
                </a:solidFill>
                <a:latin typeface="Public Sans" pitchFamily="2" charset="0"/>
              </a:rPr>
              <a:t>commonly accepted ideas about art</a:t>
            </a:r>
            <a:r>
              <a:rPr lang="en-AU">
                <a:solidFill>
                  <a:schemeClr val="bg1"/>
                </a:solidFill>
                <a:latin typeface="Public Sans" pitchFamily="2" charset="0"/>
              </a:rPr>
              <a:t>.</a:t>
            </a:r>
            <a:endParaRPr lang="en-AU">
              <a:latin typeface="Public Sans" pitchFamily="2" charset="0"/>
            </a:endParaRPr>
          </a:p>
        </p:txBody>
      </p:sp>
      <p:pic>
        <p:nvPicPr>
          <p:cNvPr id="2050" name="Picture 2">
            <a:extLst>
              <a:ext uri="{FF2B5EF4-FFF2-40B4-BE49-F238E27FC236}">
                <a16:creationId xmlns:a16="http://schemas.microsoft.com/office/drawing/2014/main" id="{215C7231-CD1C-CFDC-5BF0-09FD160F50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829" t="107" r="17121" b="33226"/>
          <a:stretch>
            <a:fillRect/>
          </a:stretch>
        </p:blipFill>
        <p:spPr bwMode="auto">
          <a:xfrm>
            <a:off x="5262880" y="1414780"/>
            <a:ext cx="371856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a:extLst>
              <a:ext uri="{FF2B5EF4-FFF2-40B4-BE49-F238E27FC236}">
                <a16:creationId xmlns:a16="http://schemas.microsoft.com/office/drawing/2014/main" id="{B4592846-3EE4-F4DD-4A51-07330B429A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508" t="33109" r="35600" b="44817"/>
          <a:stretch>
            <a:fillRect/>
          </a:stretch>
        </p:blipFill>
        <p:spPr bwMode="auto">
          <a:xfrm>
            <a:off x="8458263" y="2370451"/>
            <a:ext cx="3385735" cy="3114040"/>
          </a:xfrm>
          <a:prstGeom prst="rect">
            <a:avLst/>
          </a:prstGeom>
          <a:noFill/>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48B5567-C1C6-4640-5633-1A35F4F1CC3C}"/>
              </a:ext>
            </a:extLst>
          </p:cNvPr>
          <p:cNvSpPr txBox="1"/>
          <p:nvPr/>
        </p:nvSpPr>
        <p:spPr>
          <a:xfrm>
            <a:off x="5262880" y="6105316"/>
            <a:ext cx="6593973" cy="265216"/>
          </a:xfrm>
          <a:prstGeom prst="rect">
            <a:avLst/>
          </a:prstGeom>
          <a:noFill/>
        </p:spPr>
        <p:txBody>
          <a:bodyPr wrap="square" lIns="0" tIns="0" rIns="0" bIns="0" rtlCol="0">
            <a:noAutofit/>
          </a:bodyPr>
          <a:lstStyle/>
          <a:p>
            <a:pPr algn="l"/>
            <a:r>
              <a:rPr lang="en-AU" sz="1800"/>
              <a:t>Sticker artwork by unknown artist, </a:t>
            </a:r>
            <a:r>
              <a:rPr lang="en-AU" sz="1800" err="1"/>
              <a:t>Stillsbury</a:t>
            </a:r>
            <a:r>
              <a:rPr lang="en-AU" sz="1800"/>
              <a:t> Lane, Maitland, 2025.</a:t>
            </a:r>
          </a:p>
        </p:txBody>
      </p:sp>
    </p:spTree>
    <p:extLst>
      <p:ext uri="{BB962C8B-B14F-4D97-AF65-F5344CB8AC3E}">
        <p14:creationId xmlns:p14="http://schemas.microsoft.com/office/powerpoint/2010/main" val="2234374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7446E-58E2-B0A7-E82F-0755115B1CFB}"/>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1A3965CA-63F6-6A8B-3777-1DC21C460C63}"/>
              </a:ext>
              <a:ext uri="{C183D7F6-B498-43B3-948B-1728B52AA6E4}">
                <adec:decorative xmlns:adec="http://schemas.microsoft.com/office/drawing/2017/decorative" val="1"/>
              </a:ext>
            </a:extLst>
          </p:cNvPr>
          <p:cNvSpPr/>
          <p:nvPr/>
        </p:nvSpPr>
        <p:spPr>
          <a:xfrm>
            <a:off x="6881643" y="0"/>
            <a:ext cx="6317293" cy="6858000"/>
          </a:xfrm>
          <a:prstGeom prst="rect">
            <a:avLst/>
          </a:prstGeom>
          <a:solidFill>
            <a:srgbClr val="FFB8C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 name="Title 3">
            <a:extLst>
              <a:ext uri="{FF2B5EF4-FFF2-40B4-BE49-F238E27FC236}">
                <a16:creationId xmlns:a16="http://schemas.microsoft.com/office/drawing/2014/main" id="{05375456-EF4B-86FD-4B87-AD7C030C73DB}"/>
              </a:ext>
            </a:extLst>
          </p:cNvPr>
          <p:cNvSpPr>
            <a:spLocks noGrp="1"/>
          </p:cNvSpPr>
          <p:nvPr>
            <p:ph type="title"/>
          </p:nvPr>
        </p:nvSpPr>
        <p:spPr/>
        <p:txBody>
          <a:bodyPr/>
          <a:lstStyle/>
          <a:p>
            <a:r>
              <a:rPr lang="en-AU">
                <a:latin typeface="+mj-lt"/>
              </a:rPr>
              <a:t>What is an art making practice?</a:t>
            </a:r>
          </a:p>
        </p:txBody>
      </p:sp>
      <p:sp>
        <p:nvSpPr>
          <p:cNvPr id="13" name="Text Placeholder 12">
            <a:extLst>
              <a:ext uri="{FF2B5EF4-FFF2-40B4-BE49-F238E27FC236}">
                <a16:creationId xmlns:a16="http://schemas.microsoft.com/office/drawing/2014/main" id="{56E5E80F-D46A-DEC0-2006-23925CFA16E0}"/>
              </a:ext>
              <a:ext uri="{C183D7F6-B498-43B3-948B-1728B52AA6E4}">
                <adec:decorative xmlns:adec="http://schemas.microsoft.com/office/drawing/2017/decorative" val="0"/>
              </a:ext>
            </a:extLst>
          </p:cNvPr>
          <p:cNvSpPr>
            <a:spLocks noGrp="1"/>
          </p:cNvSpPr>
          <p:nvPr>
            <p:ph type="body" sz="quarter" idx="18"/>
          </p:nvPr>
        </p:nvSpPr>
        <p:spPr>
          <a:xfrm>
            <a:off x="360000" y="982520"/>
            <a:ext cx="11483998" cy="356423"/>
          </a:xfrm>
        </p:spPr>
        <p:txBody>
          <a:bodyPr/>
          <a:lstStyle/>
          <a:p>
            <a:r>
              <a:rPr lang="en-AU">
                <a:latin typeface="+mj-lt"/>
              </a:rPr>
              <a:t>1.1(e)</a:t>
            </a:r>
          </a:p>
        </p:txBody>
      </p:sp>
      <p:sp>
        <p:nvSpPr>
          <p:cNvPr id="12" name="Text Placeholder 11">
            <a:extLst>
              <a:ext uri="{FF2B5EF4-FFF2-40B4-BE49-F238E27FC236}">
                <a16:creationId xmlns:a16="http://schemas.microsoft.com/office/drawing/2014/main" id="{6122D010-821B-657E-57D9-6B5C12765942}"/>
              </a:ext>
              <a:ext uri="{C183D7F6-B498-43B3-948B-1728B52AA6E4}">
                <adec:decorative xmlns:adec="http://schemas.microsoft.com/office/drawing/2017/decorative" val="0"/>
              </a:ext>
            </a:extLst>
          </p:cNvPr>
          <p:cNvSpPr>
            <a:spLocks noGrp="1"/>
          </p:cNvSpPr>
          <p:nvPr>
            <p:ph type="body" sz="quarter" idx="17"/>
          </p:nvPr>
        </p:nvSpPr>
        <p:spPr>
          <a:xfrm>
            <a:off x="360000" y="1415862"/>
            <a:ext cx="6317293" cy="3816554"/>
          </a:xfrm>
        </p:spPr>
        <p:txBody>
          <a:bodyPr/>
          <a:lstStyle/>
          <a:p>
            <a:pPr algn="l"/>
            <a:r>
              <a:rPr lang="en-AU" sz="2400">
                <a:latin typeface="+mn-lt"/>
                <a:ea typeface="Calibri" panose="020F0502020204030204" pitchFamily="34" charset="0"/>
              </a:rPr>
              <a:t>An artist’s practice involves:</a:t>
            </a:r>
          </a:p>
          <a:p>
            <a:pPr marL="342900" indent="-342900" algn="l">
              <a:buFont typeface="Arial" panose="020B0604020202020204" pitchFamily="34" charset="0"/>
              <a:buChar char="•"/>
            </a:pPr>
            <a:r>
              <a:rPr lang="en-AU" sz="2400">
                <a:latin typeface="+mn-lt"/>
                <a:ea typeface="Calibri" panose="020F0502020204030204" pitchFamily="34" charset="0"/>
              </a:rPr>
              <a:t>setting </a:t>
            </a:r>
            <a:r>
              <a:rPr lang="en-AU" sz="2400" b="1">
                <a:latin typeface="+mn-lt"/>
                <a:ea typeface="Calibri" panose="020F0502020204030204" pitchFamily="34" charset="0"/>
              </a:rPr>
              <a:t>intentions</a:t>
            </a:r>
          </a:p>
          <a:p>
            <a:pPr marL="342900" indent="-342900" algn="l">
              <a:buFont typeface="Arial" panose="020B0604020202020204" pitchFamily="34" charset="0"/>
              <a:buChar char="•"/>
            </a:pPr>
            <a:r>
              <a:rPr lang="en-AU" sz="2400">
                <a:latin typeface="+mn-lt"/>
                <a:ea typeface="Calibri" panose="020F0502020204030204" pitchFamily="34" charset="0"/>
              </a:rPr>
              <a:t>making </a:t>
            </a:r>
            <a:r>
              <a:rPr lang="en-AU" sz="2400" b="1">
                <a:latin typeface="+mn-lt"/>
                <a:ea typeface="Calibri" panose="020F0502020204030204" pitchFamily="34" charset="0"/>
              </a:rPr>
              <a:t>choices</a:t>
            </a:r>
            <a:r>
              <a:rPr lang="en-AU" sz="2400">
                <a:latin typeface="+mn-lt"/>
                <a:ea typeface="Calibri" panose="020F0502020204030204" pitchFamily="34" charset="0"/>
              </a:rPr>
              <a:t>, and</a:t>
            </a:r>
          </a:p>
          <a:p>
            <a:pPr marL="342900" indent="-342900" algn="l">
              <a:buFont typeface="Arial" panose="020B0604020202020204" pitchFamily="34" charset="0"/>
              <a:buChar char="•"/>
            </a:pPr>
            <a:r>
              <a:rPr lang="en-AU" sz="2400">
                <a:latin typeface="+mn-lt"/>
                <a:ea typeface="Calibri" panose="020F0502020204030204" pitchFamily="34" charset="0"/>
              </a:rPr>
              <a:t>taking </a:t>
            </a:r>
            <a:r>
              <a:rPr lang="en-AU" sz="2400" b="1">
                <a:latin typeface="+mn-lt"/>
                <a:ea typeface="Calibri" panose="020F0502020204030204" pitchFamily="34" charset="0"/>
              </a:rPr>
              <a:t>action</a:t>
            </a:r>
          </a:p>
          <a:p>
            <a:pPr algn="l"/>
            <a:r>
              <a:rPr lang="en-AU" sz="2400">
                <a:latin typeface="+mn-lt"/>
                <a:ea typeface="Calibri" panose="020F0502020204030204" pitchFamily="34" charset="0"/>
              </a:rPr>
              <a:t>to communicate their ideas through art works.</a:t>
            </a:r>
          </a:p>
        </p:txBody>
      </p:sp>
      <p:sp>
        <p:nvSpPr>
          <p:cNvPr id="3" name="Slide Number Placeholder 2">
            <a:extLst>
              <a:ext uri="{FF2B5EF4-FFF2-40B4-BE49-F238E27FC236}">
                <a16:creationId xmlns:a16="http://schemas.microsoft.com/office/drawing/2014/main" id="{206D576A-A670-AEC8-B5B4-EE760D0A1DDB}"/>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11</a:t>
            </a:fld>
            <a:endParaRPr lang="en-AU"/>
          </a:p>
        </p:txBody>
      </p:sp>
      <p:pic>
        <p:nvPicPr>
          <p:cNvPr id="6" name="Picture 5" descr="A diagram of a road with directions&#10;&#10;AI-generated content may be incorrect.">
            <a:extLst>
              <a:ext uri="{FF2B5EF4-FFF2-40B4-BE49-F238E27FC236}">
                <a16:creationId xmlns:a16="http://schemas.microsoft.com/office/drawing/2014/main" id="{7DE2E8D5-A582-7247-2664-64EE3F01F7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25689" y="590879"/>
            <a:ext cx="5029200" cy="5466520"/>
          </a:xfrm>
          <a:prstGeom prst="rect">
            <a:avLst/>
          </a:prstGeom>
        </p:spPr>
      </p:pic>
    </p:spTree>
    <p:extLst>
      <p:ext uri="{BB962C8B-B14F-4D97-AF65-F5344CB8AC3E}">
        <p14:creationId xmlns:p14="http://schemas.microsoft.com/office/powerpoint/2010/main" val="81809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78DB3F0-EBFF-1D5A-21C2-964C1D93F87F}"/>
              </a:ext>
            </a:extLst>
          </p:cNvPr>
          <p:cNvSpPr>
            <a:spLocks noGrp="1"/>
          </p:cNvSpPr>
          <p:nvPr>
            <p:ph type="sldNum" sz="quarter" idx="12"/>
          </p:nvPr>
        </p:nvSpPr>
        <p:spPr/>
        <p:txBody>
          <a:bodyPr/>
          <a:lstStyle/>
          <a:p>
            <a:fld id="{10A01DC5-1685-4615-8240-15192985C6A2}" type="slidenum">
              <a:rPr lang="en-AU" smtClean="0"/>
              <a:t>12</a:t>
            </a:fld>
            <a:endParaRPr lang="en-AU"/>
          </a:p>
        </p:txBody>
      </p:sp>
      <p:sp>
        <p:nvSpPr>
          <p:cNvPr id="3" name="Title 2">
            <a:extLst>
              <a:ext uri="{FF2B5EF4-FFF2-40B4-BE49-F238E27FC236}">
                <a16:creationId xmlns:a16="http://schemas.microsoft.com/office/drawing/2014/main" id="{A9B00A33-935E-CAB8-6CC2-8242411F3B14}"/>
              </a:ext>
            </a:extLst>
          </p:cNvPr>
          <p:cNvSpPr>
            <a:spLocks noGrp="1"/>
          </p:cNvSpPr>
          <p:nvPr>
            <p:ph type="title"/>
          </p:nvPr>
        </p:nvSpPr>
        <p:spPr/>
        <p:txBody>
          <a:bodyPr/>
          <a:lstStyle/>
          <a:p>
            <a:r>
              <a:rPr lang="en-AU"/>
              <a:t>Street art</a:t>
            </a:r>
          </a:p>
        </p:txBody>
      </p:sp>
      <p:sp>
        <p:nvSpPr>
          <p:cNvPr id="4" name="Text Placeholder 3">
            <a:extLst>
              <a:ext uri="{FF2B5EF4-FFF2-40B4-BE49-F238E27FC236}">
                <a16:creationId xmlns:a16="http://schemas.microsoft.com/office/drawing/2014/main" id="{B9C75A1B-B562-1F84-4441-6F8E29832065}"/>
              </a:ext>
            </a:extLst>
          </p:cNvPr>
          <p:cNvSpPr>
            <a:spLocks noGrp="1"/>
          </p:cNvSpPr>
          <p:nvPr>
            <p:ph type="body" sz="quarter" idx="18"/>
          </p:nvPr>
        </p:nvSpPr>
        <p:spPr/>
        <p:txBody>
          <a:bodyPr/>
          <a:lstStyle/>
          <a:p>
            <a:r>
              <a:rPr lang="en-AU"/>
              <a:t>1.2(a)</a:t>
            </a:r>
          </a:p>
        </p:txBody>
      </p:sp>
      <p:sp>
        <p:nvSpPr>
          <p:cNvPr id="5" name="Text Placeholder 4">
            <a:extLst>
              <a:ext uri="{FF2B5EF4-FFF2-40B4-BE49-F238E27FC236}">
                <a16:creationId xmlns:a16="http://schemas.microsoft.com/office/drawing/2014/main" id="{730E416E-6752-CAA0-D670-5A361689BD2A}"/>
              </a:ext>
            </a:extLst>
          </p:cNvPr>
          <p:cNvSpPr>
            <a:spLocks noGrp="1"/>
          </p:cNvSpPr>
          <p:nvPr>
            <p:ph type="body" sz="quarter" idx="17"/>
          </p:nvPr>
        </p:nvSpPr>
        <p:spPr>
          <a:xfrm>
            <a:off x="360000" y="1567086"/>
            <a:ext cx="4656500" cy="4645455"/>
          </a:xfrm>
        </p:spPr>
        <p:txBody>
          <a:bodyPr vert="horz" lIns="0" tIns="0" rIns="0" bIns="0" rtlCol="0" anchor="t">
            <a:noAutofit/>
          </a:bodyPr>
          <a:lstStyle/>
          <a:p>
            <a:r>
              <a:rPr lang="en-AU" u="sng">
                <a:latin typeface="Arial"/>
                <a:cs typeface="Arial"/>
                <a:hlinkClick r:id="rId3"/>
              </a:rPr>
              <a:t>Street Art – Behind the News (0:37–3:49)</a:t>
            </a:r>
            <a:r>
              <a:rPr lang="en-AU">
                <a:latin typeface="Arial"/>
                <a:cs typeface="Arial"/>
              </a:rPr>
              <a:t> </a:t>
            </a:r>
          </a:p>
        </p:txBody>
      </p:sp>
      <p:grpSp>
        <p:nvGrpSpPr>
          <p:cNvPr id="11" name="Group 10">
            <a:extLst>
              <a:ext uri="{FF2B5EF4-FFF2-40B4-BE49-F238E27FC236}">
                <a16:creationId xmlns:a16="http://schemas.microsoft.com/office/drawing/2014/main" id="{1C5B6BCE-9239-C544-78AB-69FB1B5BC91D}"/>
              </a:ext>
            </a:extLst>
          </p:cNvPr>
          <p:cNvGrpSpPr/>
          <p:nvPr/>
        </p:nvGrpSpPr>
        <p:grpSpPr>
          <a:xfrm>
            <a:off x="884431" y="2316825"/>
            <a:ext cx="3240000" cy="3240000"/>
            <a:chOff x="884432" y="2316825"/>
            <a:chExt cx="3095895" cy="3250258"/>
          </a:xfrm>
        </p:grpSpPr>
        <p:sp>
          <p:nvSpPr>
            <p:cNvPr id="10" name="Oval 9">
              <a:hlinkClick r:id="rId3"/>
              <a:extLst>
                <a:ext uri="{FF2B5EF4-FFF2-40B4-BE49-F238E27FC236}">
                  <a16:creationId xmlns:a16="http://schemas.microsoft.com/office/drawing/2014/main" id="{252815EA-8BAA-3042-084B-DC0A3F7DFB20}"/>
                </a:ext>
              </a:extLst>
            </p:cNvPr>
            <p:cNvSpPr/>
            <p:nvPr/>
          </p:nvSpPr>
          <p:spPr>
            <a:xfrm>
              <a:off x="884432" y="2316825"/>
              <a:ext cx="3095895" cy="3250258"/>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9" name="Graphic 8" descr="Play with solid fill">
              <a:hlinkClick r:id="rId3"/>
              <a:extLst>
                <a:ext uri="{FF2B5EF4-FFF2-40B4-BE49-F238E27FC236}">
                  <a16:creationId xmlns:a16="http://schemas.microsoft.com/office/drawing/2014/main" id="{958D0C19-B674-B439-A1A8-49C9CC8ED56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8906" y="2760563"/>
              <a:ext cx="2362781" cy="2362781"/>
            </a:xfrm>
            <a:prstGeom prst="rect">
              <a:avLst/>
            </a:prstGeom>
          </p:spPr>
        </p:pic>
      </p:grpSp>
      <p:sp>
        <p:nvSpPr>
          <p:cNvPr id="12" name="Rectangle: Rounded Corners 11">
            <a:extLst>
              <a:ext uri="{FF2B5EF4-FFF2-40B4-BE49-F238E27FC236}">
                <a16:creationId xmlns:a16="http://schemas.microsoft.com/office/drawing/2014/main" id="{6BF06B92-B990-76AC-8F65-9D10942149FE}"/>
              </a:ext>
            </a:extLst>
          </p:cNvPr>
          <p:cNvSpPr/>
          <p:nvPr/>
        </p:nvSpPr>
        <p:spPr>
          <a:xfrm>
            <a:off x="5346700" y="1369454"/>
            <a:ext cx="6485299" cy="4988858"/>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lnSpc>
                <a:spcPct val="150000"/>
              </a:lnSpc>
              <a:buFont typeface="+mj-lt"/>
              <a:buAutoNum type="arabicPeriod"/>
            </a:pPr>
            <a:r>
              <a:rPr lang="en-AU">
                <a:solidFill>
                  <a:schemeClr val="tx1"/>
                </a:solidFill>
              </a:rPr>
              <a:t>What is street art?</a:t>
            </a:r>
          </a:p>
          <a:p>
            <a:pPr marL="457200" indent="-457200">
              <a:lnSpc>
                <a:spcPct val="150000"/>
              </a:lnSpc>
              <a:buFont typeface="+mj-lt"/>
              <a:buAutoNum type="arabicPeriod"/>
            </a:pPr>
            <a:r>
              <a:rPr lang="en-AU">
                <a:solidFill>
                  <a:schemeClr val="tx1"/>
                </a:solidFill>
              </a:rPr>
              <a:t>Where can you see street art? </a:t>
            </a:r>
          </a:p>
          <a:p>
            <a:pPr marL="457200" indent="-457200">
              <a:lnSpc>
                <a:spcPct val="150000"/>
              </a:lnSpc>
              <a:buFont typeface="+mj-lt"/>
              <a:buAutoNum type="arabicPeriod"/>
            </a:pPr>
            <a:r>
              <a:rPr lang="en-AU">
                <a:solidFill>
                  <a:schemeClr val="tx1"/>
                </a:solidFill>
              </a:rPr>
              <a:t>What is an accepted idea about graffiti according to this clip? </a:t>
            </a:r>
          </a:p>
          <a:p>
            <a:pPr marL="457200" indent="-457200">
              <a:lnSpc>
                <a:spcPct val="150000"/>
              </a:lnSpc>
              <a:buFont typeface="+mj-lt"/>
              <a:buAutoNum type="arabicPeriod"/>
            </a:pPr>
            <a:r>
              <a:rPr lang="en-AU">
                <a:solidFill>
                  <a:schemeClr val="tx1"/>
                </a:solidFill>
              </a:rPr>
              <a:t>When is street art legal? </a:t>
            </a:r>
          </a:p>
          <a:p>
            <a:pPr marL="457200" indent="-457200">
              <a:lnSpc>
                <a:spcPct val="150000"/>
              </a:lnSpc>
              <a:buFont typeface="+mj-lt"/>
              <a:buAutoNum type="arabicPeriod"/>
            </a:pPr>
            <a:r>
              <a:rPr lang="en-AU">
                <a:solidFill>
                  <a:schemeClr val="tx1"/>
                </a:solidFill>
              </a:rPr>
              <a:t>When councils commission artists to create street art, what impact can it have for the community? </a:t>
            </a:r>
          </a:p>
        </p:txBody>
      </p:sp>
    </p:spTree>
    <p:extLst>
      <p:ext uri="{BB962C8B-B14F-4D97-AF65-F5344CB8AC3E}">
        <p14:creationId xmlns:p14="http://schemas.microsoft.com/office/powerpoint/2010/main" val="3052564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C26CD6A-2CD2-4A42-F0AE-0D03AB25F84C}"/>
              </a:ext>
            </a:extLst>
          </p:cNvPr>
          <p:cNvSpPr>
            <a:spLocks noGrp="1"/>
          </p:cNvSpPr>
          <p:nvPr>
            <p:ph type="sldNum" sz="quarter" idx="12"/>
          </p:nvPr>
        </p:nvSpPr>
        <p:spPr/>
        <p:txBody>
          <a:bodyPr/>
          <a:lstStyle/>
          <a:p>
            <a:fld id="{10A01DC5-1685-4615-8240-15192985C6A2}" type="slidenum">
              <a:rPr lang="en-AU" smtClean="0"/>
              <a:t>13</a:t>
            </a:fld>
            <a:endParaRPr lang="en-AU"/>
          </a:p>
        </p:txBody>
      </p:sp>
      <p:sp>
        <p:nvSpPr>
          <p:cNvPr id="3" name="Title 2">
            <a:extLst>
              <a:ext uri="{FF2B5EF4-FFF2-40B4-BE49-F238E27FC236}">
                <a16:creationId xmlns:a16="http://schemas.microsoft.com/office/drawing/2014/main" id="{528DEA5A-FAE4-2AB9-C926-83C59394CECB}"/>
              </a:ext>
            </a:extLst>
          </p:cNvPr>
          <p:cNvSpPr>
            <a:spLocks noGrp="1"/>
          </p:cNvSpPr>
          <p:nvPr>
            <p:ph type="title"/>
          </p:nvPr>
        </p:nvSpPr>
        <p:spPr/>
        <p:txBody>
          <a:bodyPr/>
          <a:lstStyle/>
          <a:p>
            <a:r>
              <a:rPr lang="en-AU"/>
              <a:t>Key features of street art</a:t>
            </a:r>
          </a:p>
        </p:txBody>
      </p:sp>
      <p:sp>
        <p:nvSpPr>
          <p:cNvPr id="4" name="Text Placeholder 3">
            <a:extLst>
              <a:ext uri="{FF2B5EF4-FFF2-40B4-BE49-F238E27FC236}">
                <a16:creationId xmlns:a16="http://schemas.microsoft.com/office/drawing/2014/main" id="{7A3CBF7E-0838-9582-C670-A8FCC7CB2BF6}"/>
              </a:ext>
            </a:extLst>
          </p:cNvPr>
          <p:cNvSpPr>
            <a:spLocks noGrp="1"/>
          </p:cNvSpPr>
          <p:nvPr>
            <p:ph type="body" sz="quarter" idx="18"/>
          </p:nvPr>
        </p:nvSpPr>
        <p:spPr/>
        <p:txBody>
          <a:bodyPr/>
          <a:lstStyle/>
          <a:p>
            <a:r>
              <a:rPr lang="en-AU"/>
              <a:t>1.2(b)</a:t>
            </a:r>
          </a:p>
        </p:txBody>
      </p:sp>
      <p:sp>
        <p:nvSpPr>
          <p:cNvPr id="6" name="Rectangle: Rounded Corners 5">
            <a:extLst>
              <a:ext uri="{FF2B5EF4-FFF2-40B4-BE49-F238E27FC236}">
                <a16:creationId xmlns:a16="http://schemas.microsoft.com/office/drawing/2014/main" id="{FA18AD8E-75E2-D8D7-2BF3-32DD3769A9F6}"/>
              </a:ext>
            </a:extLst>
          </p:cNvPr>
          <p:cNvSpPr/>
          <p:nvPr/>
        </p:nvSpPr>
        <p:spPr>
          <a:xfrm>
            <a:off x="359999" y="1554480"/>
            <a:ext cx="3907201" cy="187452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Street art is temporary.</a:t>
            </a:r>
          </a:p>
        </p:txBody>
      </p:sp>
      <p:sp>
        <p:nvSpPr>
          <p:cNvPr id="8" name="Speech Bubble: Rectangle 7">
            <a:extLst>
              <a:ext uri="{FF2B5EF4-FFF2-40B4-BE49-F238E27FC236}">
                <a16:creationId xmlns:a16="http://schemas.microsoft.com/office/drawing/2014/main" id="{48778D2D-8E8F-E3B1-CFA3-07EA5F90FAB0}"/>
              </a:ext>
            </a:extLst>
          </p:cNvPr>
          <p:cNvSpPr/>
          <p:nvPr/>
        </p:nvSpPr>
        <p:spPr>
          <a:xfrm>
            <a:off x="591479" y="3850640"/>
            <a:ext cx="3444240" cy="1351280"/>
          </a:xfrm>
          <a:prstGeom prst="wedgeRectCallout">
            <a:avLst>
              <a:gd name="adj1" fmla="val 24300"/>
              <a:gd name="adj2" fmla="val -74342"/>
            </a:avLst>
          </a:prstGeom>
          <a:solidFill>
            <a:srgbClr val="DEBDFF"/>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What are synonyms for temporary?</a:t>
            </a:r>
          </a:p>
        </p:txBody>
      </p:sp>
      <p:sp>
        <p:nvSpPr>
          <p:cNvPr id="9" name="Speech Bubble: Rectangle 8">
            <a:extLst>
              <a:ext uri="{FF2B5EF4-FFF2-40B4-BE49-F238E27FC236}">
                <a16:creationId xmlns:a16="http://schemas.microsoft.com/office/drawing/2014/main" id="{2E658BD7-D063-C289-A111-5EB2E2D965DB}"/>
              </a:ext>
            </a:extLst>
          </p:cNvPr>
          <p:cNvSpPr/>
          <p:nvPr/>
        </p:nvSpPr>
        <p:spPr>
          <a:xfrm>
            <a:off x="4726599" y="1913380"/>
            <a:ext cx="3444240" cy="1351280"/>
          </a:xfrm>
          <a:prstGeom prst="wedgeRectCallout">
            <a:avLst>
              <a:gd name="adj1" fmla="val -69210"/>
              <a:gd name="adj2" fmla="val 3853"/>
            </a:avLst>
          </a:prstGeom>
          <a:solidFill>
            <a:srgbClr val="DEBDFF"/>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Why is street art  temporary?</a:t>
            </a:r>
          </a:p>
        </p:txBody>
      </p:sp>
      <p:sp>
        <p:nvSpPr>
          <p:cNvPr id="10" name="Speech Bubble: Rectangle 9">
            <a:extLst>
              <a:ext uri="{FF2B5EF4-FFF2-40B4-BE49-F238E27FC236}">
                <a16:creationId xmlns:a16="http://schemas.microsoft.com/office/drawing/2014/main" id="{84EF6253-8A5E-FF9A-0881-DA78BFD8F95B}"/>
              </a:ext>
            </a:extLst>
          </p:cNvPr>
          <p:cNvSpPr/>
          <p:nvPr/>
        </p:nvSpPr>
        <p:spPr>
          <a:xfrm>
            <a:off x="5212080" y="4161244"/>
            <a:ext cx="5506539" cy="2323341"/>
          </a:xfrm>
          <a:prstGeom prst="wedgeRectCallout">
            <a:avLst>
              <a:gd name="adj1" fmla="val -66618"/>
              <a:gd name="adj2" fmla="val -82375"/>
            </a:avLst>
          </a:prstGeom>
          <a:solidFill>
            <a:srgbClr val="DEBDFF"/>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How do we know that street art has been created if it is temporary and can be removed or covered before we see it for ourselves? </a:t>
            </a:r>
          </a:p>
        </p:txBody>
      </p:sp>
    </p:spTree>
    <p:extLst>
      <p:ext uri="{BB962C8B-B14F-4D97-AF65-F5344CB8AC3E}">
        <p14:creationId xmlns:p14="http://schemas.microsoft.com/office/powerpoint/2010/main" val="1997286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48202-CD47-D6F7-0ABB-CC566ECC7CF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2BBB131-5139-2F83-F8BE-C6EECF989F3E}"/>
              </a:ext>
            </a:extLst>
          </p:cNvPr>
          <p:cNvSpPr>
            <a:spLocks noGrp="1"/>
          </p:cNvSpPr>
          <p:nvPr>
            <p:ph type="sldNum" sz="quarter" idx="12"/>
          </p:nvPr>
        </p:nvSpPr>
        <p:spPr/>
        <p:txBody>
          <a:bodyPr/>
          <a:lstStyle/>
          <a:p>
            <a:fld id="{10A01DC5-1685-4615-8240-15192985C6A2}" type="slidenum">
              <a:rPr lang="en-AU" smtClean="0"/>
              <a:t>14</a:t>
            </a:fld>
            <a:endParaRPr lang="en-AU"/>
          </a:p>
        </p:txBody>
      </p:sp>
      <p:sp>
        <p:nvSpPr>
          <p:cNvPr id="3" name="Title 2">
            <a:extLst>
              <a:ext uri="{FF2B5EF4-FFF2-40B4-BE49-F238E27FC236}">
                <a16:creationId xmlns:a16="http://schemas.microsoft.com/office/drawing/2014/main" id="{D7D0959F-2825-D1A3-89AF-4490406C1E2E}"/>
              </a:ext>
            </a:extLst>
          </p:cNvPr>
          <p:cNvSpPr>
            <a:spLocks noGrp="1"/>
          </p:cNvSpPr>
          <p:nvPr>
            <p:ph type="title"/>
          </p:nvPr>
        </p:nvSpPr>
        <p:spPr/>
        <p:txBody>
          <a:bodyPr/>
          <a:lstStyle/>
          <a:p>
            <a:r>
              <a:rPr lang="en-AU"/>
              <a:t>Street artists’ intentions can include…</a:t>
            </a:r>
          </a:p>
        </p:txBody>
      </p:sp>
      <p:sp>
        <p:nvSpPr>
          <p:cNvPr id="4" name="Text Placeholder 3">
            <a:extLst>
              <a:ext uri="{FF2B5EF4-FFF2-40B4-BE49-F238E27FC236}">
                <a16:creationId xmlns:a16="http://schemas.microsoft.com/office/drawing/2014/main" id="{40D643CB-DC4F-0E9B-C1AF-1B3C2D0D7203}"/>
              </a:ext>
            </a:extLst>
          </p:cNvPr>
          <p:cNvSpPr>
            <a:spLocks noGrp="1"/>
          </p:cNvSpPr>
          <p:nvPr>
            <p:ph type="body" sz="quarter" idx="18"/>
          </p:nvPr>
        </p:nvSpPr>
        <p:spPr/>
        <p:txBody>
          <a:bodyPr/>
          <a:lstStyle/>
          <a:p>
            <a:r>
              <a:rPr lang="en-AU"/>
              <a:t>1.2(c)</a:t>
            </a:r>
          </a:p>
        </p:txBody>
      </p:sp>
      <p:sp>
        <p:nvSpPr>
          <p:cNvPr id="6" name="Rectangle: Rounded Corners 5">
            <a:extLst>
              <a:ext uri="{FF2B5EF4-FFF2-40B4-BE49-F238E27FC236}">
                <a16:creationId xmlns:a16="http://schemas.microsoft.com/office/drawing/2014/main" id="{7F593727-4D5F-577F-4578-4DBF0B9B9C82}"/>
              </a:ext>
            </a:extLst>
          </p:cNvPr>
          <p:cNvSpPr/>
          <p:nvPr/>
        </p:nvSpPr>
        <p:spPr>
          <a:xfrm>
            <a:off x="431119" y="1589186"/>
            <a:ext cx="3907201" cy="1682894"/>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Arial" panose="020B0604020202020204" pitchFamily="34" charset="0"/>
              <a:buChar char="•"/>
            </a:pPr>
            <a:r>
              <a:rPr lang="en-AU"/>
              <a:t>using their art to support the community</a:t>
            </a:r>
          </a:p>
        </p:txBody>
      </p:sp>
      <p:sp>
        <p:nvSpPr>
          <p:cNvPr id="5" name="Rectangle: Rounded Corners 4">
            <a:extLst>
              <a:ext uri="{FF2B5EF4-FFF2-40B4-BE49-F238E27FC236}">
                <a16:creationId xmlns:a16="http://schemas.microsoft.com/office/drawing/2014/main" id="{7441C250-44C5-A02B-7361-0B050A777F22}"/>
              </a:ext>
            </a:extLst>
          </p:cNvPr>
          <p:cNvSpPr/>
          <p:nvPr/>
        </p:nvSpPr>
        <p:spPr>
          <a:xfrm>
            <a:off x="431118" y="3661826"/>
            <a:ext cx="3907201" cy="1682894"/>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Arial" panose="020B0604020202020204" pitchFamily="34" charset="0"/>
              <a:buChar char="•"/>
            </a:pPr>
            <a:r>
              <a:rPr lang="en-AU"/>
              <a:t>using their art to encourage change in the community</a:t>
            </a:r>
          </a:p>
        </p:txBody>
      </p:sp>
      <p:sp>
        <p:nvSpPr>
          <p:cNvPr id="7" name="Rectangle: Rounded Corners 6">
            <a:extLst>
              <a:ext uri="{FF2B5EF4-FFF2-40B4-BE49-F238E27FC236}">
                <a16:creationId xmlns:a16="http://schemas.microsoft.com/office/drawing/2014/main" id="{78D1EC88-E19F-89AC-3DB0-E550DB46E2DC}"/>
              </a:ext>
            </a:extLst>
          </p:cNvPr>
          <p:cNvSpPr/>
          <p:nvPr/>
        </p:nvSpPr>
        <p:spPr>
          <a:xfrm>
            <a:off x="4728799" y="1539920"/>
            <a:ext cx="3907201" cy="1682894"/>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Arial" panose="020B0604020202020204" pitchFamily="34" charset="0"/>
              <a:buChar char="•"/>
            </a:pPr>
            <a:r>
              <a:rPr lang="en-AU"/>
              <a:t>working with local community members to make art</a:t>
            </a:r>
          </a:p>
        </p:txBody>
      </p:sp>
      <p:sp>
        <p:nvSpPr>
          <p:cNvPr id="11" name="Rectangle: Rounded Corners 10">
            <a:extLst>
              <a:ext uri="{FF2B5EF4-FFF2-40B4-BE49-F238E27FC236}">
                <a16:creationId xmlns:a16="http://schemas.microsoft.com/office/drawing/2014/main" id="{1616DF28-2112-16AD-15EF-6178B12F3B94}"/>
              </a:ext>
            </a:extLst>
          </p:cNvPr>
          <p:cNvSpPr/>
          <p:nvPr/>
        </p:nvSpPr>
        <p:spPr>
          <a:xfrm>
            <a:off x="4728798" y="3661826"/>
            <a:ext cx="3907201" cy="1682894"/>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Arial" panose="020B0604020202020204" pitchFamily="34" charset="0"/>
              <a:buChar char="•"/>
            </a:pPr>
            <a:r>
              <a:rPr lang="en-AU"/>
              <a:t>creating an impact on the audience such as:</a:t>
            </a:r>
          </a:p>
        </p:txBody>
      </p:sp>
      <p:sp>
        <p:nvSpPr>
          <p:cNvPr id="12" name="Speech Bubble: Rectangle 11">
            <a:extLst>
              <a:ext uri="{FF2B5EF4-FFF2-40B4-BE49-F238E27FC236}">
                <a16:creationId xmlns:a16="http://schemas.microsoft.com/office/drawing/2014/main" id="{2232CEF7-5C68-014F-AF00-02B341B60B07}"/>
              </a:ext>
            </a:extLst>
          </p:cNvPr>
          <p:cNvSpPr/>
          <p:nvPr/>
        </p:nvSpPr>
        <p:spPr>
          <a:xfrm>
            <a:off x="8474878" y="341941"/>
            <a:ext cx="2376240" cy="1351280"/>
          </a:xfrm>
          <a:prstGeom prst="wedgeRectCallout">
            <a:avLst>
              <a:gd name="adj1" fmla="val -54245"/>
              <a:gd name="adj2" fmla="val 212875"/>
            </a:avLst>
          </a:prstGeom>
          <a:solidFill>
            <a:srgbClr val="DEBDFF"/>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making visually engaging space</a:t>
            </a:r>
          </a:p>
        </p:txBody>
      </p:sp>
      <p:sp>
        <p:nvSpPr>
          <p:cNvPr id="13" name="Speech Bubble: Rectangle 12">
            <a:extLst>
              <a:ext uri="{FF2B5EF4-FFF2-40B4-BE49-F238E27FC236}">
                <a16:creationId xmlns:a16="http://schemas.microsoft.com/office/drawing/2014/main" id="{40C3373F-7237-57C8-15E0-3FB88F202A3C}"/>
              </a:ext>
            </a:extLst>
          </p:cNvPr>
          <p:cNvSpPr/>
          <p:nvPr/>
        </p:nvSpPr>
        <p:spPr>
          <a:xfrm>
            <a:off x="9662998" y="1794873"/>
            <a:ext cx="2376240" cy="1351280"/>
          </a:xfrm>
          <a:prstGeom prst="wedgeRectCallout">
            <a:avLst>
              <a:gd name="adj1" fmla="val -99140"/>
              <a:gd name="adj2" fmla="val 121146"/>
            </a:avLst>
          </a:prstGeom>
          <a:solidFill>
            <a:srgbClr val="CC99FF"/>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informing or sharing ideas</a:t>
            </a:r>
          </a:p>
        </p:txBody>
      </p:sp>
      <p:sp>
        <p:nvSpPr>
          <p:cNvPr id="14" name="Speech Bubble: Rectangle 13">
            <a:extLst>
              <a:ext uri="{FF2B5EF4-FFF2-40B4-BE49-F238E27FC236}">
                <a16:creationId xmlns:a16="http://schemas.microsoft.com/office/drawing/2014/main" id="{D19F85CA-8F4E-4A78-324E-04AF0141DB9F}"/>
              </a:ext>
            </a:extLst>
          </p:cNvPr>
          <p:cNvSpPr/>
          <p:nvPr/>
        </p:nvSpPr>
        <p:spPr>
          <a:xfrm>
            <a:off x="9662998" y="3311102"/>
            <a:ext cx="2376240" cy="1351280"/>
          </a:xfrm>
          <a:prstGeom prst="wedgeRectCallout">
            <a:avLst>
              <a:gd name="adj1" fmla="val -92298"/>
              <a:gd name="adj2" fmla="val 31673"/>
            </a:avLst>
          </a:prstGeom>
          <a:solidFill>
            <a:srgbClr val="DEBDFF"/>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challenging assumptions or stereotypes</a:t>
            </a:r>
          </a:p>
        </p:txBody>
      </p:sp>
      <p:sp>
        <p:nvSpPr>
          <p:cNvPr id="15" name="Speech Bubble: Rectangle 14">
            <a:extLst>
              <a:ext uri="{FF2B5EF4-FFF2-40B4-BE49-F238E27FC236}">
                <a16:creationId xmlns:a16="http://schemas.microsoft.com/office/drawing/2014/main" id="{C43BA3A7-FAAF-93A7-7161-67F24BE6B9DE}"/>
              </a:ext>
            </a:extLst>
          </p:cNvPr>
          <p:cNvSpPr/>
          <p:nvPr/>
        </p:nvSpPr>
        <p:spPr>
          <a:xfrm>
            <a:off x="9026478" y="4860706"/>
            <a:ext cx="2376240" cy="1351280"/>
          </a:xfrm>
          <a:prstGeom prst="wedgeRectCallout">
            <a:avLst>
              <a:gd name="adj1" fmla="val -68782"/>
              <a:gd name="adj2" fmla="val -51787"/>
            </a:avLst>
          </a:prstGeom>
          <a:solidFill>
            <a:srgbClr val="CC99FF"/>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making a social or political statement</a:t>
            </a:r>
          </a:p>
        </p:txBody>
      </p:sp>
      <p:sp>
        <p:nvSpPr>
          <p:cNvPr id="16" name="Speech Bubble: Rectangle 15">
            <a:extLst>
              <a:ext uri="{FF2B5EF4-FFF2-40B4-BE49-F238E27FC236}">
                <a16:creationId xmlns:a16="http://schemas.microsoft.com/office/drawing/2014/main" id="{C15588F2-7D28-C4BC-7EFE-3E13F2FC22C1}"/>
              </a:ext>
            </a:extLst>
          </p:cNvPr>
          <p:cNvSpPr/>
          <p:nvPr/>
        </p:nvSpPr>
        <p:spPr>
          <a:xfrm>
            <a:off x="5356519" y="5344720"/>
            <a:ext cx="3474719" cy="1351280"/>
          </a:xfrm>
          <a:prstGeom prst="wedgeRectCallout">
            <a:avLst>
              <a:gd name="adj1" fmla="val 29341"/>
              <a:gd name="adj2" fmla="val -73591"/>
            </a:avLst>
          </a:prstGeom>
          <a:solidFill>
            <a:srgbClr val="DEBDFF"/>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sharing the values, identities or history of the community</a:t>
            </a:r>
          </a:p>
        </p:txBody>
      </p:sp>
    </p:spTree>
    <p:extLst>
      <p:ext uri="{BB962C8B-B14F-4D97-AF65-F5344CB8AC3E}">
        <p14:creationId xmlns:p14="http://schemas.microsoft.com/office/powerpoint/2010/main" val="2272341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1" grpId="0" animBg="1"/>
      <p:bldP spid="12" grpId="0" animBg="1"/>
      <p:bldP spid="13" grpId="0" animBg="1"/>
      <p:bldP spid="15" grpId="0" animBg="1"/>
      <p:bldP spid="1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905F2F6-97F5-CC6A-53F4-ACEF355AC970}"/>
              </a:ext>
            </a:extLst>
          </p:cNvPr>
          <p:cNvSpPr>
            <a:spLocks noGrp="1"/>
          </p:cNvSpPr>
          <p:nvPr>
            <p:ph type="sldNum" sz="quarter" idx="12"/>
          </p:nvPr>
        </p:nvSpPr>
        <p:spPr/>
        <p:txBody>
          <a:bodyPr/>
          <a:lstStyle/>
          <a:p>
            <a:fld id="{10A01DC5-1685-4615-8240-15192985C6A2}" type="slidenum">
              <a:rPr lang="en-AU" smtClean="0"/>
              <a:t>15</a:t>
            </a:fld>
            <a:endParaRPr lang="en-AU"/>
          </a:p>
        </p:txBody>
      </p:sp>
      <p:sp>
        <p:nvSpPr>
          <p:cNvPr id="3" name="Title 2">
            <a:extLst>
              <a:ext uri="{FF2B5EF4-FFF2-40B4-BE49-F238E27FC236}">
                <a16:creationId xmlns:a16="http://schemas.microsoft.com/office/drawing/2014/main" id="{C933B4F8-73CE-99D5-F543-88A5C2E790BB}"/>
              </a:ext>
            </a:extLst>
          </p:cNvPr>
          <p:cNvSpPr>
            <a:spLocks noGrp="1"/>
          </p:cNvSpPr>
          <p:nvPr>
            <p:ph type="title"/>
          </p:nvPr>
        </p:nvSpPr>
        <p:spPr/>
        <p:txBody>
          <a:bodyPr/>
          <a:lstStyle/>
          <a:p>
            <a:r>
              <a:rPr lang="en-AU"/>
              <a:t>Art making practice review</a:t>
            </a:r>
          </a:p>
        </p:txBody>
      </p:sp>
      <p:sp>
        <p:nvSpPr>
          <p:cNvPr id="4" name="Text Placeholder 3">
            <a:extLst>
              <a:ext uri="{FF2B5EF4-FFF2-40B4-BE49-F238E27FC236}">
                <a16:creationId xmlns:a16="http://schemas.microsoft.com/office/drawing/2014/main" id="{9AD51B2C-8411-CDB2-36B4-5878020CD97F}"/>
              </a:ext>
            </a:extLst>
          </p:cNvPr>
          <p:cNvSpPr>
            <a:spLocks noGrp="1"/>
          </p:cNvSpPr>
          <p:nvPr>
            <p:ph type="body" sz="quarter" idx="18"/>
          </p:nvPr>
        </p:nvSpPr>
        <p:spPr/>
        <p:txBody>
          <a:bodyPr/>
          <a:lstStyle/>
          <a:p>
            <a:r>
              <a:rPr lang="en-AU"/>
              <a:t>1.3(a)</a:t>
            </a:r>
          </a:p>
        </p:txBody>
      </p:sp>
      <p:sp>
        <p:nvSpPr>
          <p:cNvPr id="6" name="Rectangle: Rounded Corners 5">
            <a:extLst>
              <a:ext uri="{FF2B5EF4-FFF2-40B4-BE49-F238E27FC236}">
                <a16:creationId xmlns:a16="http://schemas.microsoft.com/office/drawing/2014/main" id="{1127B403-FF13-A943-65D9-69918B65F001}"/>
              </a:ext>
            </a:extLst>
          </p:cNvPr>
          <p:cNvSpPr/>
          <p:nvPr/>
        </p:nvSpPr>
        <p:spPr>
          <a:xfrm>
            <a:off x="1265432" y="2646371"/>
            <a:ext cx="2988112" cy="2447779"/>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What 3 things does an art making practice involve?</a:t>
            </a:r>
          </a:p>
        </p:txBody>
      </p:sp>
      <p:pic>
        <p:nvPicPr>
          <p:cNvPr id="9" name="Picture 8" descr="A diagram of a road with directions&#10;&#10;AI-generated content may be incorrect.">
            <a:extLst>
              <a:ext uri="{FF2B5EF4-FFF2-40B4-BE49-F238E27FC236}">
                <a16:creationId xmlns:a16="http://schemas.microsoft.com/office/drawing/2014/main" id="{208A1AA2-6174-E34D-985A-EC6BA5A6C4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2640" y="391304"/>
            <a:ext cx="5589360" cy="6075392"/>
          </a:xfrm>
          <a:prstGeom prst="rect">
            <a:avLst/>
          </a:prstGeom>
        </p:spPr>
      </p:pic>
    </p:spTree>
    <p:extLst>
      <p:ext uri="{BB962C8B-B14F-4D97-AF65-F5344CB8AC3E}">
        <p14:creationId xmlns:p14="http://schemas.microsoft.com/office/powerpoint/2010/main" val="2991290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BA01B30-FADD-2DD8-F3F4-95A3A8655763}"/>
              </a:ext>
            </a:extLst>
          </p:cNvPr>
          <p:cNvSpPr>
            <a:spLocks noGrp="1"/>
          </p:cNvSpPr>
          <p:nvPr>
            <p:ph type="sldNum" sz="quarter" idx="12"/>
          </p:nvPr>
        </p:nvSpPr>
        <p:spPr/>
        <p:txBody>
          <a:bodyPr/>
          <a:lstStyle/>
          <a:p>
            <a:fld id="{10A01DC5-1685-4615-8240-15192985C6A2}" type="slidenum">
              <a:rPr lang="en-AU" smtClean="0"/>
              <a:t>16</a:t>
            </a:fld>
            <a:endParaRPr lang="en-AU"/>
          </a:p>
        </p:txBody>
      </p:sp>
      <p:sp>
        <p:nvSpPr>
          <p:cNvPr id="3" name="Title 2">
            <a:extLst>
              <a:ext uri="{FF2B5EF4-FFF2-40B4-BE49-F238E27FC236}">
                <a16:creationId xmlns:a16="http://schemas.microsoft.com/office/drawing/2014/main" id="{F1DE511F-BDEE-943E-A3A9-1FC99A417EB6}"/>
              </a:ext>
            </a:extLst>
          </p:cNvPr>
          <p:cNvSpPr>
            <a:spLocks noGrp="1"/>
          </p:cNvSpPr>
          <p:nvPr>
            <p:ph type="title"/>
          </p:nvPr>
        </p:nvSpPr>
        <p:spPr/>
        <p:txBody>
          <a:bodyPr/>
          <a:lstStyle/>
          <a:p>
            <a:r>
              <a:rPr lang="en-AU"/>
              <a:t>Learn and list</a:t>
            </a:r>
          </a:p>
        </p:txBody>
      </p:sp>
      <p:sp>
        <p:nvSpPr>
          <p:cNvPr id="4" name="Text Placeholder 3">
            <a:extLst>
              <a:ext uri="{FF2B5EF4-FFF2-40B4-BE49-F238E27FC236}">
                <a16:creationId xmlns:a16="http://schemas.microsoft.com/office/drawing/2014/main" id="{4E473928-5287-0782-504B-27398D3B8C16}"/>
              </a:ext>
            </a:extLst>
          </p:cNvPr>
          <p:cNvSpPr>
            <a:spLocks noGrp="1"/>
          </p:cNvSpPr>
          <p:nvPr>
            <p:ph type="body" sz="quarter" idx="18"/>
          </p:nvPr>
        </p:nvSpPr>
        <p:spPr/>
        <p:txBody>
          <a:bodyPr/>
          <a:lstStyle/>
          <a:p>
            <a:r>
              <a:rPr lang="en-AU"/>
              <a:t>1.3(b)</a:t>
            </a:r>
          </a:p>
        </p:txBody>
      </p:sp>
      <p:sp>
        <p:nvSpPr>
          <p:cNvPr id="9" name="Rectangle: Rounded Corners 8">
            <a:extLst>
              <a:ext uri="{FF2B5EF4-FFF2-40B4-BE49-F238E27FC236}">
                <a16:creationId xmlns:a16="http://schemas.microsoft.com/office/drawing/2014/main" id="{CBB99F0F-5870-26D9-D3B3-008140FDB28B}"/>
              </a:ext>
              <a:ext uri="{C183D7F6-B498-43B3-948B-1728B52AA6E4}">
                <adec:decorative xmlns:adec="http://schemas.microsoft.com/office/drawing/2017/decorative" val="1"/>
              </a:ext>
            </a:extLst>
          </p:cNvPr>
          <p:cNvSpPr/>
          <p:nvPr/>
        </p:nvSpPr>
        <p:spPr>
          <a:xfrm>
            <a:off x="400149" y="2210936"/>
            <a:ext cx="2970848" cy="4287064"/>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pPr>
              <a:lnSpc>
                <a:spcPct val="130000"/>
              </a:lnSpc>
            </a:pPr>
            <a:r>
              <a:rPr lang="en-AU" sz="2000">
                <a:solidFill>
                  <a:schemeClr val="tx1"/>
                </a:solidFill>
                <a:cs typeface="Arial" panose="020B0604020202020204" pitchFamily="34" charset="0"/>
              </a:rPr>
              <a:t>Actively engage with the videos and ‘catch’ an interesting key idea from each clip.</a:t>
            </a:r>
          </a:p>
          <a:p>
            <a:pPr>
              <a:lnSpc>
                <a:spcPct val="130000"/>
              </a:lnSpc>
            </a:pPr>
            <a:endParaRPr lang="en-AU" sz="2000">
              <a:solidFill>
                <a:schemeClr val="tx1"/>
              </a:solidFill>
              <a:cs typeface="Arial" panose="020B0604020202020204" pitchFamily="34" charset="0"/>
            </a:endParaRPr>
          </a:p>
          <a:p>
            <a:pPr>
              <a:lnSpc>
                <a:spcPct val="130000"/>
              </a:lnSpc>
            </a:pPr>
            <a:endParaRPr lang="en-AU" sz="2000">
              <a:solidFill>
                <a:schemeClr val="tx1"/>
              </a:solidFill>
              <a:cs typeface="Arial" panose="020B0604020202020204" pitchFamily="34" charset="0"/>
            </a:endParaRPr>
          </a:p>
          <a:p>
            <a:pPr>
              <a:lnSpc>
                <a:spcPct val="130000"/>
              </a:lnSpc>
            </a:pPr>
            <a:endParaRPr lang="en-AU" sz="2000">
              <a:solidFill>
                <a:schemeClr val="tx1"/>
              </a:solidFill>
              <a:cs typeface="Arial" panose="020B0604020202020204" pitchFamily="34" charset="0"/>
            </a:endParaRPr>
          </a:p>
        </p:txBody>
      </p:sp>
      <p:sp>
        <p:nvSpPr>
          <p:cNvPr id="10" name="Rectangle: Rounded Corners 9">
            <a:extLst>
              <a:ext uri="{FF2B5EF4-FFF2-40B4-BE49-F238E27FC236}">
                <a16:creationId xmlns:a16="http://schemas.microsoft.com/office/drawing/2014/main" id="{2D1C6CF4-7B45-9A9C-6D6D-FC9B5DCCB749}"/>
              </a:ext>
              <a:ext uri="{C183D7F6-B498-43B3-948B-1728B52AA6E4}">
                <adec:decorative xmlns:adec="http://schemas.microsoft.com/office/drawing/2017/decorative" val="1"/>
              </a:ext>
            </a:extLst>
          </p:cNvPr>
          <p:cNvSpPr/>
          <p:nvPr/>
        </p:nvSpPr>
        <p:spPr>
          <a:xfrm>
            <a:off x="3945850" y="2210936"/>
            <a:ext cx="2970848" cy="4305063"/>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pPr>
              <a:lnSpc>
                <a:spcPct val="130000"/>
              </a:lnSpc>
            </a:pPr>
            <a:r>
              <a:rPr lang="en-AU" sz="2000">
                <a:solidFill>
                  <a:schemeClr val="tx1"/>
                </a:solidFill>
                <a:cs typeface="Arial" panose="020B0604020202020204" pitchFamily="34" charset="0"/>
              </a:rPr>
              <a:t>Record the interesting key idea as a dot point in your own words.</a:t>
            </a:r>
          </a:p>
          <a:p>
            <a:pPr>
              <a:lnSpc>
                <a:spcPct val="130000"/>
              </a:lnSpc>
            </a:pPr>
            <a:endParaRPr lang="en-AU" sz="2000">
              <a:solidFill>
                <a:schemeClr val="tx1"/>
              </a:solidFill>
              <a:cs typeface="Arial" panose="020B0604020202020204" pitchFamily="34" charset="0"/>
            </a:endParaRPr>
          </a:p>
        </p:txBody>
      </p:sp>
      <p:sp>
        <p:nvSpPr>
          <p:cNvPr id="6" name="Oval 5">
            <a:extLst>
              <a:ext uri="{FF2B5EF4-FFF2-40B4-BE49-F238E27FC236}">
                <a16:creationId xmlns:a16="http://schemas.microsoft.com/office/drawing/2014/main" id="{AA9F97E0-DA57-747C-E85F-2ADE7FF5371C}"/>
              </a:ext>
              <a:ext uri="{C183D7F6-B498-43B3-948B-1728B52AA6E4}">
                <adec:decorative xmlns:adec="http://schemas.microsoft.com/office/drawing/2017/decorative" val="1"/>
              </a:ext>
            </a:extLst>
          </p:cNvPr>
          <p:cNvSpPr/>
          <p:nvPr/>
        </p:nvSpPr>
        <p:spPr>
          <a:xfrm>
            <a:off x="1384577" y="1608341"/>
            <a:ext cx="1001991" cy="1001991"/>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1</a:t>
            </a:r>
          </a:p>
        </p:txBody>
      </p:sp>
      <p:sp>
        <p:nvSpPr>
          <p:cNvPr id="7" name="Oval 6">
            <a:extLst>
              <a:ext uri="{FF2B5EF4-FFF2-40B4-BE49-F238E27FC236}">
                <a16:creationId xmlns:a16="http://schemas.microsoft.com/office/drawing/2014/main" id="{4C12C5DF-E8B5-B75F-F446-38F457C67BAC}"/>
              </a:ext>
              <a:ext uri="{C183D7F6-B498-43B3-948B-1728B52AA6E4}">
                <adec:decorative xmlns:adec="http://schemas.microsoft.com/office/drawing/2017/decorative" val="1"/>
              </a:ext>
            </a:extLst>
          </p:cNvPr>
          <p:cNvSpPr/>
          <p:nvPr/>
        </p:nvSpPr>
        <p:spPr>
          <a:xfrm>
            <a:off x="4930278" y="1608341"/>
            <a:ext cx="1001991" cy="1001991"/>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2</a:t>
            </a:r>
          </a:p>
        </p:txBody>
      </p:sp>
      <p:sp>
        <p:nvSpPr>
          <p:cNvPr id="14" name="Rectangle: Rounded Corners 13">
            <a:extLst>
              <a:ext uri="{FF2B5EF4-FFF2-40B4-BE49-F238E27FC236}">
                <a16:creationId xmlns:a16="http://schemas.microsoft.com/office/drawing/2014/main" id="{23DDCCF1-13FD-44C4-10B1-698705A39CDD}"/>
              </a:ext>
              <a:ext uri="{C183D7F6-B498-43B3-948B-1728B52AA6E4}">
                <adec:decorative xmlns:adec="http://schemas.microsoft.com/office/drawing/2017/decorative" val="1"/>
              </a:ext>
            </a:extLst>
          </p:cNvPr>
          <p:cNvSpPr/>
          <p:nvPr/>
        </p:nvSpPr>
        <p:spPr>
          <a:xfrm>
            <a:off x="7206018" y="360000"/>
            <a:ext cx="4763594" cy="6014921"/>
          </a:xfrm>
          <a:prstGeom prst="roundRect">
            <a:avLst>
              <a:gd name="adj" fmla="val 8793"/>
            </a:avLst>
          </a:prstGeom>
          <a:noFill/>
          <a:ln w="3810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pPr marL="342900" indent="-342900">
              <a:lnSpc>
                <a:spcPct val="130000"/>
              </a:lnSpc>
              <a:buFont typeface="Arial" panose="020B0604020202020204" pitchFamily="34" charset="0"/>
              <a:buChar char="•"/>
            </a:pPr>
            <a:r>
              <a:rPr lang="en-AU" u="sng" err="1">
                <a:solidFill>
                  <a:schemeClr val="accent2"/>
                </a:solidFill>
                <a:hlinkClick r:id="rId3">
                  <a:extLst>
                    <a:ext uri="{A12FA001-AC4F-418D-AE19-62706E023703}">
                      <ahyp:hlinkClr xmlns:ahyp="http://schemas.microsoft.com/office/drawing/2018/hyperlinkcolor" val="tx"/>
                    </a:ext>
                  </a:extLst>
                </a:hlinkClick>
              </a:rPr>
              <a:t>Heesco</a:t>
            </a:r>
            <a:r>
              <a:rPr lang="en-AU" u="sng">
                <a:solidFill>
                  <a:schemeClr val="accent2"/>
                </a:solidFill>
                <a:hlinkClick r:id="rId3">
                  <a:extLst>
                    <a:ext uri="{A12FA001-AC4F-418D-AE19-62706E023703}">
                      <ahyp:hlinkClr xmlns:ahyp="http://schemas.microsoft.com/office/drawing/2018/hyperlinkcolor" val="tx"/>
                    </a:ext>
                  </a:extLst>
                </a:hlinkClick>
              </a:rPr>
              <a:t> Town - Yarram (5:55)</a:t>
            </a:r>
            <a:endParaRPr lang="en-AU" u="sng">
              <a:solidFill>
                <a:schemeClr val="accent2"/>
              </a:solidFill>
            </a:endParaRPr>
          </a:p>
          <a:p>
            <a:pPr marL="342900" indent="-342900">
              <a:lnSpc>
                <a:spcPct val="130000"/>
              </a:lnSpc>
              <a:buFont typeface="Arial" panose="020B0604020202020204" pitchFamily="34" charset="0"/>
              <a:buChar char="•"/>
            </a:pPr>
            <a:r>
              <a:rPr lang="en-AU" u="sng">
                <a:solidFill>
                  <a:schemeClr val="accent2"/>
                </a:solidFill>
                <a:hlinkClick r:id="rId4">
                  <a:extLst>
                    <a:ext uri="{A12FA001-AC4F-418D-AE19-62706E023703}">
                      <ahyp:hlinkClr xmlns:ahyp="http://schemas.microsoft.com/office/drawing/2018/hyperlinkcolor" val="tx"/>
                    </a:ext>
                  </a:extLst>
                </a:hlinkClick>
              </a:rPr>
              <a:t>Loved or hated, street art can be powerful in reflecting a community (8:43)</a:t>
            </a:r>
            <a:endParaRPr lang="en-AU" u="sng">
              <a:solidFill>
                <a:schemeClr val="accent2"/>
              </a:solidFill>
            </a:endParaRPr>
          </a:p>
          <a:p>
            <a:pPr marL="342900" indent="-342900">
              <a:lnSpc>
                <a:spcPct val="130000"/>
              </a:lnSpc>
              <a:buFont typeface="Arial" panose="020B0604020202020204" pitchFamily="34" charset="0"/>
              <a:buChar char="•"/>
            </a:pPr>
            <a:r>
              <a:rPr lang="en-AU" u="sng">
                <a:solidFill>
                  <a:schemeClr val="accent2"/>
                </a:solidFill>
                <a:hlinkClick r:id="rId5">
                  <a:extLst>
                    <a:ext uri="{A12FA001-AC4F-418D-AE19-62706E023703}">
                      <ahyp:hlinkClr xmlns:ahyp="http://schemas.microsoft.com/office/drawing/2018/hyperlinkcolor" val="tx"/>
                    </a:ext>
                  </a:extLst>
                </a:hlinkClick>
              </a:rPr>
              <a:t>Artists </a:t>
            </a:r>
            <a:r>
              <a:rPr lang="en-AU" u="sng" err="1">
                <a:solidFill>
                  <a:schemeClr val="accent2"/>
                </a:solidFill>
                <a:hlinkClick r:id="rId5">
                  <a:extLst>
                    <a:ext uri="{A12FA001-AC4F-418D-AE19-62706E023703}">
                      <ahyp:hlinkClr xmlns:ahyp="http://schemas.microsoft.com/office/drawing/2018/hyperlinkcolor" val="tx"/>
                    </a:ext>
                  </a:extLst>
                </a:hlinkClick>
              </a:rPr>
              <a:t>Ghostpatrol</a:t>
            </a:r>
            <a:r>
              <a:rPr lang="en-AU" u="sng">
                <a:solidFill>
                  <a:schemeClr val="accent2"/>
                </a:solidFill>
                <a:hlinkClick r:id="rId5">
                  <a:extLst>
                    <a:ext uri="{A12FA001-AC4F-418D-AE19-62706E023703}">
                      <ahyp:hlinkClr xmlns:ahyp="http://schemas.microsoft.com/office/drawing/2018/hyperlinkcolor" val="tx"/>
                    </a:ext>
                  </a:extLst>
                </a:hlinkClick>
              </a:rPr>
              <a:t> and Miso discuss street art (2:13)</a:t>
            </a:r>
            <a:endParaRPr lang="en-AU">
              <a:solidFill>
                <a:schemeClr val="accent2"/>
              </a:solidFill>
            </a:endParaRPr>
          </a:p>
          <a:p>
            <a:pPr marL="342900" indent="-342900">
              <a:lnSpc>
                <a:spcPct val="130000"/>
              </a:lnSpc>
              <a:buFont typeface="Arial" panose="020B0604020202020204" pitchFamily="34" charset="0"/>
              <a:buChar char="•"/>
            </a:pPr>
            <a:r>
              <a:rPr lang="en-AU" u="sng" err="1">
                <a:solidFill>
                  <a:schemeClr val="accent2"/>
                </a:solidFill>
                <a:hlinkClick r:id="rId6">
                  <a:extLst>
                    <a:ext uri="{A12FA001-AC4F-418D-AE19-62706E023703}">
                      <ahyp:hlinkClr xmlns:ahyp="http://schemas.microsoft.com/office/drawing/2018/hyperlinkcolor" val="tx"/>
                    </a:ext>
                  </a:extLst>
                </a:hlinkClick>
              </a:rPr>
              <a:t>Re:imagine</a:t>
            </a:r>
            <a:r>
              <a:rPr lang="en-AU" u="sng">
                <a:solidFill>
                  <a:schemeClr val="accent2"/>
                </a:solidFill>
                <a:hlinkClick r:id="rId6">
                  <a:extLst>
                    <a:ext uri="{A12FA001-AC4F-418D-AE19-62706E023703}">
                      <ahyp:hlinkClr xmlns:ahyp="http://schemas.microsoft.com/office/drawing/2018/hyperlinkcolor" val="tx"/>
                    </a:ext>
                  </a:extLst>
                </a:hlinkClick>
              </a:rPr>
              <a:t> Street </a:t>
            </a:r>
            <a:r>
              <a:rPr lang="en-AU" u="sng" err="1">
                <a:solidFill>
                  <a:schemeClr val="accent2"/>
                </a:solidFill>
                <a:hlinkClick r:id="rId6">
                  <a:extLst>
                    <a:ext uri="{A12FA001-AC4F-418D-AE19-62706E023703}">
                      <ahyp:hlinkClr xmlns:ahyp="http://schemas.microsoft.com/office/drawing/2018/hyperlinkcolor" val="tx"/>
                    </a:ext>
                  </a:extLst>
                </a:hlinkClick>
              </a:rPr>
              <a:t>ARt</a:t>
            </a:r>
            <a:r>
              <a:rPr lang="en-AU" u="sng">
                <a:solidFill>
                  <a:schemeClr val="accent2"/>
                </a:solidFill>
                <a:hlinkClick r:id="rId6">
                  <a:extLst>
                    <a:ext uri="{A12FA001-AC4F-418D-AE19-62706E023703}">
                      <ahyp:hlinkClr xmlns:ahyp="http://schemas.microsoft.com/office/drawing/2018/hyperlinkcolor" val="tx"/>
                    </a:ext>
                  </a:extLst>
                </a:hlinkClick>
              </a:rPr>
              <a:t> — Joana </a:t>
            </a:r>
            <a:r>
              <a:rPr lang="en-AU" u="sng" err="1">
                <a:solidFill>
                  <a:schemeClr val="accent2"/>
                </a:solidFill>
                <a:hlinkClick r:id="rId6">
                  <a:extLst>
                    <a:ext uri="{A12FA001-AC4F-418D-AE19-62706E023703}">
                      <ahyp:hlinkClr xmlns:ahyp="http://schemas.microsoft.com/office/drawing/2018/hyperlinkcolor" val="tx"/>
                    </a:ext>
                  </a:extLst>
                </a:hlinkClick>
              </a:rPr>
              <a:t>Vinheiro</a:t>
            </a:r>
            <a:r>
              <a:rPr lang="en-AU" u="sng">
                <a:solidFill>
                  <a:schemeClr val="accent2"/>
                </a:solidFill>
                <a:hlinkClick r:id="rId6">
                  <a:extLst>
                    <a:ext uri="{A12FA001-AC4F-418D-AE19-62706E023703}">
                      <ahyp:hlinkClr xmlns:ahyp="http://schemas.microsoft.com/office/drawing/2018/hyperlinkcolor" val="tx"/>
                    </a:ext>
                  </a:extLst>
                </a:hlinkClick>
              </a:rPr>
              <a:t> (1:57)</a:t>
            </a:r>
            <a:endParaRPr lang="en-AU">
              <a:solidFill>
                <a:schemeClr val="accent2"/>
              </a:solidFill>
            </a:endParaRPr>
          </a:p>
          <a:p>
            <a:pPr>
              <a:lnSpc>
                <a:spcPct val="130000"/>
              </a:lnSpc>
            </a:pPr>
            <a:endParaRPr lang="en-AU"/>
          </a:p>
          <a:p>
            <a:pPr>
              <a:lnSpc>
                <a:spcPct val="130000"/>
              </a:lnSpc>
            </a:pPr>
            <a:endParaRPr lang="en-AU" sz="2000">
              <a:solidFill>
                <a:schemeClr val="tx1"/>
              </a:solidFill>
              <a:cs typeface="Arial" panose="020B0604020202020204" pitchFamily="34" charset="0"/>
            </a:endParaRPr>
          </a:p>
          <a:p>
            <a:pPr>
              <a:lnSpc>
                <a:spcPct val="130000"/>
              </a:lnSpc>
            </a:pPr>
            <a:r>
              <a:rPr lang="en-AU" sz="2000">
                <a:solidFill>
                  <a:schemeClr val="tx1"/>
                </a:solidFill>
                <a:cs typeface="Arial" panose="020B0604020202020204" pitchFamily="34" charset="0"/>
              </a:rPr>
              <a:t> </a:t>
            </a:r>
          </a:p>
        </p:txBody>
      </p:sp>
      <p:grpSp>
        <p:nvGrpSpPr>
          <p:cNvPr id="17" name="Group 16">
            <a:extLst>
              <a:ext uri="{FF2B5EF4-FFF2-40B4-BE49-F238E27FC236}">
                <a16:creationId xmlns:a16="http://schemas.microsoft.com/office/drawing/2014/main" id="{2B8F3AEF-D9CF-D520-958E-A8286A5D0E78}"/>
              </a:ext>
            </a:extLst>
          </p:cNvPr>
          <p:cNvGrpSpPr/>
          <p:nvPr/>
        </p:nvGrpSpPr>
        <p:grpSpPr>
          <a:xfrm>
            <a:off x="6728814" y="162026"/>
            <a:ext cx="972000" cy="972000"/>
            <a:chOff x="884432" y="2316825"/>
            <a:chExt cx="3095895" cy="3250258"/>
          </a:xfrm>
        </p:grpSpPr>
        <p:sp>
          <p:nvSpPr>
            <p:cNvPr id="15" name="Oval 14">
              <a:hlinkClick r:id="rId7"/>
              <a:extLst>
                <a:ext uri="{FF2B5EF4-FFF2-40B4-BE49-F238E27FC236}">
                  <a16:creationId xmlns:a16="http://schemas.microsoft.com/office/drawing/2014/main" id="{07587B0C-564B-149D-424F-433FA9545BB3}"/>
                </a:ext>
              </a:extLst>
            </p:cNvPr>
            <p:cNvSpPr/>
            <p:nvPr/>
          </p:nvSpPr>
          <p:spPr>
            <a:xfrm>
              <a:off x="884432" y="2316825"/>
              <a:ext cx="3095895" cy="3250258"/>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6" name="Graphic 15" descr="Play with solid fill">
              <a:hlinkClick r:id="rId7"/>
              <a:extLst>
                <a:ext uri="{FF2B5EF4-FFF2-40B4-BE49-F238E27FC236}">
                  <a16:creationId xmlns:a16="http://schemas.microsoft.com/office/drawing/2014/main" id="{59086D30-2E80-1AEE-ED17-3A8AD6CBCA8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98906" y="2760563"/>
              <a:ext cx="2362781" cy="2362781"/>
            </a:xfrm>
            <a:prstGeom prst="rect">
              <a:avLst/>
            </a:prstGeom>
          </p:spPr>
        </p:pic>
      </p:grpSp>
      <p:pic>
        <p:nvPicPr>
          <p:cNvPr id="19" name="Graphic 18" descr="Eye with solid fill">
            <a:extLst>
              <a:ext uri="{FF2B5EF4-FFF2-40B4-BE49-F238E27FC236}">
                <a16:creationId xmlns:a16="http://schemas.microsoft.com/office/drawing/2014/main" id="{F5155C8F-BD53-9E04-3953-A62354249CE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53485" y="4787905"/>
            <a:ext cx="1488523" cy="1488523"/>
          </a:xfrm>
          <a:prstGeom prst="rect">
            <a:avLst/>
          </a:prstGeom>
        </p:spPr>
      </p:pic>
      <p:pic>
        <p:nvPicPr>
          <p:cNvPr id="21" name="Graphic 20" descr="Ear with solid fill">
            <a:extLst>
              <a:ext uri="{FF2B5EF4-FFF2-40B4-BE49-F238E27FC236}">
                <a16:creationId xmlns:a16="http://schemas.microsoft.com/office/drawing/2014/main" id="{3987A01E-7673-F2D8-4249-D1749C3B8202}"/>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827988" y="4610336"/>
            <a:ext cx="1764585" cy="1764585"/>
          </a:xfrm>
          <a:prstGeom prst="rect">
            <a:avLst/>
          </a:prstGeom>
        </p:spPr>
      </p:pic>
      <p:pic>
        <p:nvPicPr>
          <p:cNvPr id="23" name="Graphic 22" descr="Pencil outline">
            <a:extLst>
              <a:ext uri="{FF2B5EF4-FFF2-40B4-BE49-F238E27FC236}">
                <a16:creationId xmlns:a16="http://schemas.microsoft.com/office/drawing/2014/main" id="{5D549280-0294-BEF1-4FE9-E2D8888B2E2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583046" y="4610336"/>
            <a:ext cx="1584204" cy="1584204"/>
          </a:xfrm>
          <a:prstGeom prst="rect">
            <a:avLst/>
          </a:prstGeom>
        </p:spPr>
      </p:pic>
    </p:spTree>
    <p:extLst>
      <p:ext uri="{BB962C8B-B14F-4D97-AF65-F5344CB8AC3E}">
        <p14:creationId xmlns:p14="http://schemas.microsoft.com/office/powerpoint/2010/main" val="2770642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435ED-8739-BB77-FE41-3008ABDCC77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3550190-31AC-11A4-FB02-CFF93F8A1DF1}"/>
              </a:ext>
              <a:ext uri="{C183D7F6-B498-43B3-948B-1728B52AA6E4}">
                <adec:decorative xmlns:adec="http://schemas.microsoft.com/office/drawing/2017/decorative" val="0"/>
              </a:ext>
            </a:extLst>
          </p:cNvPr>
          <p:cNvSpPr>
            <a:spLocks noGrp="1"/>
          </p:cNvSpPr>
          <p:nvPr>
            <p:ph type="title"/>
          </p:nvPr>
        </p:nvSpPr>
        <p:spPr/>
        <p:txBody>
          <a:bodyPr/>
          <a:lstStyle/>
          <a:p>
            <a:r>
              <a:rPr lang="en-AU">
                <a:latin typeface="+mj-lt"/>
              </a:rPr>
              <a:t>Sort and summarise</a:t>
            </a:r>
          </a:p>
        </p:txBody>
      </p:sp>
      <p:sp>
        <p:nvSpPr>
          <p:cNvPr id="4" name="Text Placeholder 3">
            <a:extLst>
              <a:ext uri="{FF2B5EF4-FFF2-40B4-BE49-F238E27FC236}">
                <a16:creationId xmlns:a16="http://schemas.microsoft.com/office/drawing/2014/main" id="{075E8D9E-3660-25F7-7EC0-2B71C7D8F30A}"/>
              </a:ext>
              <a:ext uri="{C183D7F6-B498-43B3-948B-1728B52AA6E4}">
                <adec:decorative xmlns:adec="http://schemas.microsoft.com/office/drawing/2017/decorative" val="0"/>
              </a:ext>
            </a:extLst>
          </p:cNvPr>
          <p:cNvSpPr>
            <a:spLocks noGrp="1"/>
          </p:cNvSpPr>
          <p:nvPr>
            <p:ph type="body" sz="quarter" idx="18"/>
          </p:nvPr>
        </p:nvSpPr>
        <p:spPr>
          <a:xfrm>
            <a:off x="360000" y="1027672"/>
            <a:ext cx="11484000" cy="310015"/>
          </a:xfrm>
        </p:spPr>
        <p:txBody>
          <a:bodyPr/>
          <a:lstStyle/>
          <a:p>
            <a:r>
              <a:rPr lang="en-AU">
                <a:latin typeface="+mj-lt"/>
              </a:rPr>
              <a:t>1.3(c)</a:t>
            </a:r>
          </a:p>
        </p:txBody>
      </p:sp>
      <p:grpSp>
        <p:nvGrpSpPr>
          <p:cNvPr id="10" name="Group 9">
            <a:extLst>
              <a:ext uri="{FF2B5EF4-FFF2-40B4-BE49-F238E27FC236}">
                <a16:creationId xmlns:a16="http://schemas.microsoft.com/office/drawing/2014/main" id="{8279D691-2371-506F-96B3-4E3EAFB291D2}"/>
              </a:ext>
            </a:extLst>
          </p:cNvPr>
          <p:cNvGrpSpPr/>
          <p:nvPr/>
        </p:nvGrpSpPr>
        <p:grpSpPr>
          <a:xfrm>
            <a:off x="348000" y="1519276"/>
            <a:ext cx="3084327" cy="4905146"/>
            <a:chOff x="348000" y="925180"/>
            <a:chExt cx="3084327" cy="4905146"/>
          </a:xfrm>
        </p:grpSpPr>
        <p:sp>
          <p:nvSpPr>
            <p:cNvPr id="8" name="Rectangle: Rounded Corners 7">
              <a:extLst>
                <a:ext uri="{FF2B5EF4-FFF2-40B4-BE49-F238E27FC236}">
                  <a16:creationId xmlns:a16="http://schemas.microsoft.com/office/drawing/2014/main" id="{92882293-AE77-0C26-EE25-90B5C9ECB7AD}"/>
                </a:ext>
                <a:ext uri="{C183D7F6-B498-43B3-948B-1728B52AA6E4}">
                  <adec:decorative xmlns:adec="http://schemas.microsoft.com/office/drawing/2017/decorative" val="1"/>
                </a:ext>
              </a:extLst>
            </p:cNvPr>
            <p:cNvSpPr/>
            <p:nvPr/>
          </p:nvSpPr>
          <p:spPr>
            <a:xfrm>
              <a:off x="348000" y="1515077"/>
              <a:ext cx="3084327" cy="4315249"/>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pPr>
                <a:lnSpc>
                  <a:spcPct val="130000"/>
                </a:lnSpc>
              </a:pPr>
              <a:r>
                <a:rPr lang="en-AU" sz="2000">
                  <a:solidFill>
                    <a:schemeClr val="tx1"/>
                  </a:solidFill>
                  <a:cs typeface="Arial" panose="020B0604020202020204" pitchFamily="34" charset="0"/>
                </a:rPr>
                <a:t>Add the teacher’s key words from the clips to your street art vocabulary list.</a:t>
              </a:r>
            </a:p>
            <a:p>
              <a:pPr>
                <a:lnSpc>
                  <a:spcPct val="130000"/>
                </a:lnSpc>
              </a:pPr>
              <a:endParaRPr lang="en-AU" sz="2000">
                <a:solidFill>
                  <a:schemeClr val="tx1"/>
                </a:solidFill>
                <a:cs typeface="Arial" panose="020B0604020202020204" pitchFamily="34" charset="0"/>
              </a:endParaRPr>
            </a:p>
          </p:txBody>
        </p:sp>
        <p:sp>
          <p:nvSpPr>
            <p:cNvPr id="11" name="Oval 10">
              <a:extLst>
                <a:ext uri="{FF2B5EF4-FFF2-40B4-BE49-F238E27FC236}">
                  <a16:creationId xmlns:a16="http://schemas.microsoft.com/office/drawing/2014/main" id="{E870431F-27CB-2DA7-7BCD-38A5B814D70F}"/>
                </a:ext>
                <a:ext uri="{C183D7F6-B498-43B3-948B-1728B52AA6E4}">
                  <adec:decorative xmlns:adec="http://schemas.microsoft.com/office/drawing/2017/decorative" val="1"/>
                </a:ext>
              </a:extLst>
            </p:cNvPr>
            <p:cNvSpPr/>
            <p:nvPr/>
          </p:nvSpPr>
          <p:spPr>
            <a:xfrm>
              <a:off x="1389167" y="925180"/>
              <a:ext cx="1001991" cy="1001991"/>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3</a:t>
              </a:r>
            </a:p>
          </p:txBody>
        </p:sp>
      </p:grpSp>
      <p:sp>
        <p:nvSpPr>
          <p:cNvPr id="2" name="Slide Number Placeholder 1">
            <a:extLst>
              <a:ext uri="{FF2B5EF4-FFF2-40B4-BE49-F238E27FC236}">
                <a16:creationId xmlns:a16="http://schemas.microsoft.com/office/drawing/2014/main" id="{EDB4DDEB-C9EB-D8AC-77A2-8D3C2A4CBC2A}"/>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t>17</a:t>
            </a:fld>
            <a:endParaRPr lang="en-AU"/>
          </a:p>
        </p:txBody>
      </p:sp>
      <p:grpSp>
        <p:nvGrpSpPr>
          <p:cNvPr id="7" name="Group 6">
            <a:extLst>
              <a:ext uri="{FF2B5EF4-FFF2-40B4-BE49-F238E27FC236}">
                <a16:creationId xmlns:a16="http://schemas.microsoft.com/office/drawing/2014/main" id="{72584DCC-EB71-80F3-F57F-7E3807F3F09F}"/>
              </a:ext>
            </a:extLst>
          </p:cNvPr>
          <p:cNvGrpSpPr/>
          <p:nvPr/>
        </p:nvGrpSpPr>
        <p:grpSpPr>
          <a:xfrm>
            <a:off x="4217348" y="1506575"/>
            <a:ext cx="3631467" cy="4917848"/>
            <a:chOff x="3794145" y="912479"/>
            <a:chExt cx="3631467" cy="4917848"/>
          </a:xfrm>
        </p:grpSpPr>
        <p:sp>
          <p:nvSpPr>
            <p:cNvPr id="12" name="Rectangle: Rounded Corners 7">
              <a:extLst>
                <a:ext uri="{FF2B5EF4-FFF2-40B4-BE49-F238E27FC236}">
                  <a16:creationId xmlns:a16="http://schemas.microsoft.com/office/drawing/2014/main" id="{CDA37E28-CFC1-517A-FF45-92E556509A9B}"/>
                </a:ext>
                <a:ext uri="{C183D7F6-B498-43B3-948B-1728B52AA6E4}">
                  <adec:decorative xmlns:adec="http://schemas.microsoft.com/office/drawing/2017/decorative" val="1"/>
                </a:ext>
              </a:extLst>
            </p:cNvPr>
            <p:cNvSpPr/>
            <p:nvPr/>
          </p:nvSpPr>
          <p:spPr>
            <a:xfrm>
              <a:off x="3794145" y="1515077"/>
              <a:ext cx="3631467" cy="4315250"/>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pPr>
                <a:lnSpc>
                  <a:spcPct val="130000"/>
                </a:lnSpc>
              </a:pPr>
              <a:r>
                <a:rPr lang="en-AU" sz="2000">
                  <a:solidFill>
                    <a:schemeClr val="tx1"/>
                  </a:solidFill>
                  <a:cs typeface="Arial" panose="020B0604020202020204" pitchFamily="34" charset="0"/>
                </a:rPr>
                <a:t>In groups combine and sort the key ideas under the one of the art making practice headings:</a:t>
              </a:r>
            </a:p>
            <a:p>
              <a:pPr marL="342900" indent="-342900">
                <a:lnSpc>
                  <a:spcPct val="130000"/>
                </a:lnSpc>
                <a:buFont typeface="Arial" panose="020B0604020202020204" pitchFamily="34" charset="0"/>
                <a:buChar char="•"/>
              </a:pPr>
              <a:r>
                <a:rPr lang="en-AU" sz="2000">
                  <a:solidFill>
                    <a:schemeClr val="tx1"/>
                  </a:solidFill>
                  <a:cs typeface="Arial" panose="020B0604020202020204" pitchFamily="34" charset="0"/>
                </a:rPr>
                <a:t>Intentions</a:t>
              </a:r>
            </a:p>
            <a:p>
              <a:pPr marL="342900" indent="-342900">
                <a:lnSpc>
                  <a:spcPct val="130000"/>
                </a:lnSpc>
                <a:buFont typeface="Arial" panose="020B0604020202020204" pitchFamily="34" charset="0"/>
                <a:buChar char="•"/>
              </a:pPr>
              <a:r>
                <a:rPr lang="en-AU" sz="2000">
                  <a:solidFill>
                    <a:schemeClr val="tx1"/>
                  </a:solidFill>
                  <a:cs typeface="Arial" panose="020B0604020202020204" pitchFamily="34" charset="0"/>
                </a:rPr>
                <a:t>Choices</a:t>
              </a:r>
            </a:p>
            <a:p>
              <a:pPr marL="342900" indent="-342900">
                <a:lnSpc>
                  <a:spcPct val="130000"/>
                </a:lnSpc>
                <a:buFont typeface="Arial" panose="020B0604020202020204" pitchFamily="34" charset="0"/>
                <a:buChar char="•"/>
              </a:pPr>
              <a:r>
                <a:rPr lang="en-AU" sz="2000">
                  <a:solidFill>
                    <a:schemeClr val="tx1"/>
                  </a:solidFill>
                  <a:cs typeface="Arial" panose="020B0604020202020204" pitchFamily="34" charset="0"/>
                </a:rPr>
                <a:t>Actions</a:t>
              </a:r>
            </a:p>
            <a:p>
              <a:pPr marL="342900" indent="-342900">
                <a:lnSpc>
                  <a:spcPct val="130000"/>
                </a:lnSpc>
                <a:buFont typeface="Arial" panose="020B0604020202020204" pitchFamily="34" charset="0"/>
                <a:buChar char="•"/>
              </a:pPr>
              <a:r>
                <a:rPr lang="en-AU" sz="2000">
                  <a:solidFill>
                    <a:schemeClr val="tx1"/>
                  </a:solidFill>
                  <a:cs typeface="Arial" panose="020B0604020202020204" pitchFamily="34" charset="0"/>
                </a:rPr>
                <a:t>Impact on audience</a:t>
              </a:r>
            </a:p>
          </p:txBody>
        </p:sp>
        <p:sp>
          <p:nvSpPr>
            <p:cNvPr id="5" name="Oval 4">
              <a:extLst>
                <a:ext uri="{FF2B5EF4-FFF2-40B4-BE49-F238E27FC236}">
                  <a16:creationId xmlns:a16="http://schemas.microsoft.com/office/drawing/2014/main" id="{858B2FF8-B929-F0BB-0D76-AE550B1518CD}"/>
                </a:ext>
                <a:ext uri="{C183D7F6-B498-43B3-948B-1728B52AA6E4}">
                  <adec:decorative xmlns:adec="http://schemas.microsoft.com/office/drawing/2017/decorative" val="1"/>
                </a:ext>
              </a:extLst>
            </p:cNvPr>
            <p:cNvSpPr/>
            <p:nvPr/>
          </p:nvSpPr>
          <p:spPr>
            <a:xfrm>
              <a:off x="5062620" y="912479"/>
              <a:ext cx="1001991" cy="1001991"/>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4</a:t>
              </a:r>
            </a:p>
          </p:txBody>
        </p:sp>
      </p:grpSp>
      <p:grpSp>
        <p:nvGrpSpPr>
          <p:cNvPr id="6" name="Group 5">
            <a:extLst>
              <a:ext uri="{FF2B5EF4-FFF2-40B4-BE49-F238E27FC236}">
                <a16:creationId xmlns:a16="http://schemas.microsoft.com/office/drawing/2014/main" id="{A46AE487-8365-7DEF-C70C-E7D890AE4DC7}"/>
              </a:ext>
            </a:extLst>
          </p:cNvPr>
          <p:cNvGrpSpPr/>
          <p:nvPr/>
        </p:nvGrpSpPr>
        <p:grpSpPr>
          <a:xfrm>
            <a:off x="8489209" y="1506575"/>
            <a:ext cx="3342791" cy="4917847"/>
            <a:chOff x="7705736" y="912479"/>
            <a:chExt cx="3342791" cy="4917847"/>
          </a:xfrm>
        </p:grpSpPr>
        <p:sp>
          <p:nvSpPr>
            <p:cNvPr id="13" name="Rectangle: Rounded Corners 7">
              <a:extLst>
                <a:ext uri="{FF2B5EF4-FFF2-40B4-BE49-F238E27FC236}">
                  <a16:creationId xmlns:a16="http://schemas.microsoft.com/office/drawing/2014/main" id="{D1970931-931C-C700-4BBA-B4596AD1803E}"/>
                </a:ext>
                <a:ext uri="{C183D7F6-B498-43B3-948B-1728B52AA6E4}">
                  <adec:decorative xmlns:adec="http://schemas.microsoft.com/office/drawing/2017/decorative" val="1"/>
                </a:ext>
              </a:extLst>
            </p:cNvPr>
            <p:cNvSpPr/>
            <p:nvPr/>
          </p:nvSpPr>
          <p:spPr>
            <a:xfrm>
              <a:off x="7705736" y="1515076"/>
              <a:ext cx="3342791" cy="4315250"/>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pPr>
                <a:lnSpc>
                  <a:spcPct val="130000"/>
                </a:lnSpc>
              </a:pPr>
              <a:r>
                <a:rPr lang="en-AU" sz="2000">
                  <a:solidFill>
                    <a:schemeClr val="tx1"/>
                  </a:solidFill>
                  <a:cs typeface="Arial" panose="020B0604020202020204" pitchFamily="34" charset="0"/>
                </a:rPr>
                <a:t>In pairs summarise the points under each heading into sentences.</a:t>
              </a:r>
            </a:p>
            <a:p>
              <a:pPr>
                <a:lnSpc>
                  <a:spcPct val="130000"/>
                </a:lnSpc>
              </a:pPr>
              <a:endParaRPr lang="en-AU" sz="2000">
                <a:solidFill>
                  <a:schemeClr val="tx1"/>
                </a:solidFill>
                <a:cs typeface="Arial" panose="020B0604020202020204" pitchFamily="34" charset="0"/>
              </a:endParaRPr>
            </a:p>
            <a:p>
              <a:pPr>
                <a:lnSpc>
                  <a:spcPct val="130000"/>
                </a:lnSpc>
              </a:pPr>
              <a:r>
                <a:rPr lang="en-AU" sz="2000">
                  <a:solidFill>
                    <a:schemeClr val="tx1"/>
                  </a:solidFill>
                  <a:cs typeface="Arial" panose="020B0604020202020204" pitchFamily="34" charset="0"/>
                </a:rPr>
                <a:t>Use words from your street art vocabulary list in your summary.</a:t>
              </a:r>
            </a:p>
          </p:txBody>
        </p:sp>
        <p:sp>
          <p:nvSpPr>
            <p:cNvPr id="14" name="Oval 13">
              <a:extLst>
                <a:ext uri="{FF2B5EF4-FFF2-40B4-BE49-F238E27FC236}">
                  <a16:creationId xmlns:a16="http://schemas.microsoft.com/office/drawing/2014/main" id="{E1A56C4C-A68E-82F1-1F94-B3FC15FB4C1D}"/>
                </a:ext>
                <a:ext uri="{C183D7F6-B498-43B3-948B-1728B52AA6E4}">
                  <adec:decorative xmlns:adec="http://schemas.microsoft.com/office/drawing/2017/decorative" val="1"/>
                </a:ext>
              </a:extLst>
            </p:cNvPr>
            <p:cNvSpPr/>
            <p:nvPr/>
          </p:nvSpPr>
          <p:spPr>
            <a:xfrm>
              <a:off x="8876135" y="912479"/>
              <a:ext cx="1001991" cy="1001991"/>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5</a:t>
              </a:r>
            </a:p>
          </p:txBody>
        </p:sp>
      </p:grpSp>
      <p:sp>
        <p:nvSpPr>
          <p:cNvPr id="9" name="Speech Bubble: Oval 8">
            <a:extLst>
              <a:ext uri="{FF2B5EF4-FFF2-40B4-BE49-F238E27FC236}">
                <a16:creationId xmlns:a16="http://schemas.microsoft.com/office/drawing/2014/main" id="{9D002DF4-DC1A-E7AE-6619-58EA9F9E7064}"/>
              </a:ext>
            </a:extLst>
          </p:cNvPr>
          <p:cNvSpPr/>
          <p:nvPr/>
        </p:nvSpPr>
        <p:spPr>
          <a:xfrm>
            <a:off x="6729012" y="3915239"/>
            <a:ext cx="1440000" cy="1440000"/>
          </a:xfrm>
          <a:prstGeom prst="wedgeEllipseCallout">
            <a:avLst>
              <a:gd name="adj1" fmla="val 19621"/>
              <a:gd name="adj2" fmla="val 43062"/>
            </a:avLst>
          </a:prstGeom>
          <a:solidFill>
            <a:schemeClr val="bg1"/>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1600">
                <a:solidFill>
                  <a:sysClr val="windowText" lastClr="000000"/>
                </a:solidFill>
              </a:rPr>
              <a:t>Add the headings in your diary</a:t>
            </a:r>
          </a:p>
        </p:txBody>
      </p:sp>
    </p:spTree>
    <p:extLst>
      <p:ext uri="{BB962C8B-B14F-4D97-AF65-F5344CB8AC3E}">
        <p14:creationId xmlns:p14="http://schemas.microsoft.com/office/powerpoint/2010/main" val="3466352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829486A2-F054-4470-F57E-C3093562E733}"/>
              </a:ext>
            </a:extLst>
          </p:cNvPr>
          <p:cNvSpPr/>
          <p:nvPr/>
        </p:nvSpPr>
        <p:spPr>
          <a:xfrm>
            <a:off x="3572151" y="1385179"/>
            <a:ext cx="2682469" cy="621747"/>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6" name="Rectangle: Rounded Corners 15">
            <a:extLst>
              <a:ext uri="{FF2B5EF4-FFF2-40B4-BE49-F238E27FC236}">
                <a16:creationId xmlns:a16="http://schemas.microsoft.com/office/drawing/2014/main" id="{E0DDE963-1D73-B0F8-9C7A-FBEC5EBE3F14}"/>
              </a:ext>
            </a:extLst>
          </p:cNvPr>
          <p:cNvSpPr/>
          <p:nvPr/>
        </p:nvSpPr>
        <p:spPr>
          <a:xfrm>
            <a:off x="6859259" y="1398083"/>
            <a:ext cx="3276645" cy="621747"/>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4" name="Rectangle: Rounded Corners 13">
            <a:extLst>
              <a:ext uri="{FF2B5EF4-FFF2-40B4-BE49-F238E27FC236}">
                <a16:creationId xmlns:a16="http://schemas.microsoft.com/office/drawing/2014/main" id="{7F8B29C9-16EF-B35E-3B52-4771E8760632}"/>
              </a:ext>
            </a:extLst>
          </p:cNvPr>
          <p:cNvSpPr/>
          <p:nvPr/>
        </p:nvSpPr>
        <p:spPr>
          <a:xfrm>
            <a:off x="270789" y="1385180"/>
            <a:ext cx="2682469" cy="621747"/>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 name="Slide Number Placeholder 1">
            <a:extLst>
              <a:ext uri="{FF2B5EF4-FFF2-40B4-BE49-F238E27FC236}">
                <a16:creationId xmlns:a16="http://schemas.microsoft.com/office/drawing/2014/main" id="{8A8F3579-5D28-7453-F644-094D8C1114EE}"/>
              </a:ext>
            </a:extLst>
          </p:cNvPr>
          <p:cNvSpPr>
            <a:spLocks noGrp="1"/>
          </p:cNvSpPr>
          <p:nvPr>
            <p:ph type="sldNum" sz="quarter" idx="12"/>
          </p:nvPr>
        </p:nvSpPr>
        <p:spPr/>
        <p:txBody>
          <a:bodyPr/>
          <a:lstStyle/>
          <a:p>
            <a:fld id="{10A01DC5-1685-4615-8240-15192985C6A2}" type="slidenum">
              <a:rPr lang="en-AU" smtClean="0"/>
              <a:t>18</a:t>
            </a:fld>
            <a:endParaRPr lang="en-AU"/>
          </a:p>
        </p:txBody>
      </p:sp>
      <p:sp>
        <p:nvSpPr>
          <p:cNvPr id="3" name="Title 2">
            <a:extLst>
              <a:ext uri="{FF2B5EF4-FFF2-40B4-BE49-F238E27FC236}">
                <a16:creationId xmlns:a16="http://schemas.microsoft.com/office/drawing/2014/main" id="{F17EBFB2-45F6-87E6-82F5-69D0B5ED4820}"/>
              </a:ext>
            </a:extLst>
          </p:cNvPr>
          <p:cNvSpPr>
            <a:spLocks noGrp="1"/>
          </p:cNvSpPr>
          <p:nvPr>
            <p:ph type="title"/>
          </p:nvPr>
        </p:nvSpPr>
        <p:spPr/>
        <p:txBody>
          <a:bodyPr/>
          <a:lstStyle/>
          <a:p>
            <a:r>
              <a:rPr lang="en-AU"/>
              <a:t>Vocabulary list – Activity 1.3 </a:t>
            </a:r>
          </a:p>
        </p:txBody>
      </p:sp>
      <p:sp>
        <p:nvSpPr>
          <p:cNvPr id="4" name="Text Placeholder 3">
            <a:extLst>
              <a:ext uri="{FF2B5EF4-FFF2-40B4-BE49-F238E27FC236}">
                <a16:creationId xmlns:a16="http://schemas.microsoft.com/office/drawing/2014/main" id="{9DFADDC1-7653-36A5-FB19-5F5CD948F011}"/>
              </a:ext>
            </a:extLst>
          </p:cNvPr>
          <p:cNvSpPr>
            <a:spLocks noGrp="1"/>
          </p:cNvSpPr>
          <p:nvPr>
            <p:ph type="body" sz="quarter" idx="18"/>
          </p:nvPr>
        </p:nvSpPr>
        <p:spPr/>
        <p:txBody>
          <a:bodyPr/>
          <a:lstStyle/>
          <a:p>
            <a:r>
              <a:rPr lang="en-AU"/>
              <a:t>1.3(d)</a:t>
            </a:r>
          </a:p>
        </p:txBody>
      </p:sp>
      <p:sp>
        <p:nvSpPr>
          <p:cNvPr id="7" name="TextBox 6">
            <a:extLst>
              <a:ext uri="{FF2B5EF4-FFF2-40B4-BE49-F238E27FC236}">
                <a16:creationId xmlns:a16="http://schemas.microsoft.com/office/drawing/2014/main" id="{88C279B4-F696-A472-45AB-2876418578A8}"/>
              </a:ext>
            </a:extLst>
          </p:cNvPr>
          <p:cNvSpPr txBox="1"/>
          <p:nvPr/>
        </p:nvSpPr>
        <p:spPr>
          <a:xfrm>
            <a:off x="468352" y="1587776"/>
            <a:ext cx="4165639" cy="1248937"/>
          </a:xfrm>
          <a:prstGeom prst="rect">
            <a:avLst/>
          </a:prstGeom>
          <a:noFill/>
        </p:spPr>
        <p:txBody>
          <a:bodyPr wrap="square" lIns="0" tIns="0" rIns="0" bIns="0" rtlCol="0">
            <a:noAutofit/>
          </a:bodyPr>
          <a:lstStyle/>
          <a:p>
            <a:pPr algn="l"/>
            <a:r>
              <a:rPr lang="en-AU" sz="1800" b="1"/>
              <a:t>Street art related word</a:t>
            </a:r>
          </a:p>
          <a:p>
            <a:pPr algn="l"/>
            <a:endParaRPr lang="en-AU" sz="1800"/>
          </a:p>
        </p:txBody>
      </p:sp>
      <p:sp>
        <p:nvSpPr>
          <p:cNvPr id="8" name="TextBox 7">
            <a:extLst>
              <a:ext uri="{FF2B5EF4-FFF2-40B4-BE49-F238E27FC236}">
                <a16:creationId xmlns:a16="http://schemas.microsoft.com/office/drawing/2014/main" id="{EFC53A8F-9510-2D0E-CF97-44830CC07804}"/>
              </a:ext>
            </a:extLst>
          </p:cNvPr>
          <p:cNvSpPr txBox="1"/>
          <p:nvPr/>
        </p:nvSpPr>
        <p:spPr>
          <a:xfrm>
            <a:off x="4349637" y="1562631"/>
            <a:ext cx="914400" cy="914400"/>
          </a:xfrm>
          <a:prstGeom prst="rect">
            <a:avLst/>
          </a:prstGeom>
          <a:noFill/>
        </p:spPr>
        <p:txBody>
          <a:bodyPr wrap="none" lIns="0" tIns="0" rIns="0" bIns="0" rtlCol="0">
            <a:noAutofit/>
          </a:bodyPr>
          <a:lstStyle/>
          <a:p>
            <a:pPr algn="l"/>
            <a:r>
              <a:rPr lang="en-AU" sz="1800" b="1"/>
              <a:t>Intentions</a:t>
            </a:r>
          </a:p>
          <a:p>
            <a:pPr algn="l"/>
            <a:endParaRPr lang="en-AU" sz="1800"/>
          </a:p>
        </p:txBody>
      </p:sp>
      <p:sp>
        <p:nvSpPr>
          <p:cNvPr id="9" name="TextBox 8">
            <a:extLst>
              <a:ext uri="{FF2B5EF4-FFF2-40B4-BE49-F238E27FC236}">
                <a16:creationId xmlns:a16="http://schemas.microsoft.com/office/drawing/2014/main" id="{4B0C91DF-71F7-026E-208A-D31A3AA80089}"/>
              </a:ext>
            </a:extLst>
          </p:cNvPr>
          <p:cNvSpPr txBox="1"/>
          <p:nvPr/>
        </p:nvSpPr>
        <p:spPr>
          <a:xfrm>
            <a:off x="7025914" y="1575535"/>
            <a:ext cx="914400" cy="914400"/>
          </a:xfrm>
          <a:prstGeom prst="rect">
            <a:avLst/>
          </a:prstGeom>
          <a:noFill/>
        </p:spPr>
        <p:txBody>
          <a:bodyPr wrap="none" lIns="0" tIns="0" rIns="0" bIns="0" rtlCol="0">
            <a:noAutofit/>
          </a:bodyPr>
          <a:lstStyle/>
          <a:p>
            <a:pPr algn="l"/>
            <a:r>
              <a:rPr lang="en-AU" sz="1800" b="1"/>
              <a:t>Artist choices and actions</a:t>
            </a:r>
          </a:p>
          <a:p>
            <a:pPr algn="l"/>
            <a:endParaRPr lang="en-AU" sz="1800"/>
          </a:p>
        </p:txBody>
      </p:sp>
      <p:sp>
        <p:nvSpPr>
          <p:cNvPr id="11" name="TextBox 10">
            <a:extLst>
              <a:ext uri="{FF2B5EF4-FFF2-40B4-BE49-F238E27FC236}">
                <a16:creationId xmlns:a16="http://schemas.microsoft.com/office/drawing/2014/main" id="{1EE1871C-9CDD-B397-CA3F-22D99582DADB}"/>
              </a:ext>
            </a:extLst>
          </p:cNvPr>
          <p:cNvSpPr txBox="1"/>
          <p:nvPr/>
        </p:nvSpPr>
        <p:spPr>
          <a:xfrm>
            <a:off x="3572150" y="2067502"/>
            <a:ext cx="3040523" cy="4591141"/>
          </a:xfrm>
          <a:prstGeom prst="rect">
            <a:avLst/>
          </a:prstGeom>
          <a:noFill/>
        </p:spPr>
        <p:txBody>
          <a:bodyPr wrap="square" lIns="0" tIns="0" rIns="0" bIns="0" rtlCol="0">
            <a:noAutofit/>
          </a:bodyPr>
          <a:lstStyle/>
          <a:p>
            <a:pPr marL="285750" indent="-285750">
              <a:buFont typeface="Arial" panose="020B0604020202020204" pitchFamily="34" charset="0"/>
              <a:buChar char="•"/>
            </a:pPr>
            <a:r>
              <a:rPr lang="en-AU" sz="1800"/>
              <a:t>Interactive</a:t>
            </a:r>
          </a:p>
          <a:p>
            <a:pPr marL="285750" indent="-285750">
              <a:buFont typeface="Arial" panose="020B0604020202020204" pitchFamily="34" charset="0"/>
              <a:buChar char="•"/>
            </a:pPr>
            <a:r>
              <a:rPr lang="en-AU" sz="1800"/>
              <a:t>Immersive experience</a:t>
            </a:r>
          </a:p>
          <a:p>
            <a:pPr marL="285750" indent="-285750">
              <a:buFont typeface="Arial" panose="020B0604020202020204" pitchFamily="34" charset="0"/>
              <a:buChar char="•"/>
            </a:pPr>
            <a:r>
              <a:rPr lang="en-AU" sz="1800"/>
              <a:t>Get a response from the community</a:t>
            </a:r>
          </a:p>
          <a:p>
            <a:pPr marL="285750" indent="-285750">
              <a:buFont typeface="Arial" panose="020B0604020202020204" pitchFamily="34" charset="0"/>
              <a:buChar char="•"/>
            </a:pPr>
            <a:r>
              <a:rPr lang="en-AU" sz="1800"/>
              <a:t>Impact local dynamics</a:t>
            </a:r>
          </a:p>
          <a:p>
            <a:pPr marL="285750" indent="-285750">
              <a:buFont typeface="Arial" panose="020B0604020202020204" pitchFamily="34" charset="0"/>
              <a:buChar char="•"/>
            </a:pPr>
            <a:r>
              <a:rPr lang="en-AU" sz="1800"/>
              <a:t>Represent the community,  history or historical people from the place</a:t>
            </a:r>
          </a:p>
          <a:p>
            <a:pPr marL="285750" indent="-285750">
              <a:buFont typeface="Arial" panose="020B0604020202020204" pitchFamily="34" charset="0"/>
              <a:buChar char="•"/>
            </a:pPr>
            <a:r>
              <a:rPr lang="en-AU" sz="1800"/>
              <a:t>Create</a:t>
            </a:r>
          </a:p>
          <a:p>
            <a:pPr marL="895335" lvl="1" indent="-285750">
              <a:buFont typeface="Arial" panose="020B0604020202020204" pitchFamily="34" charset="0"/>
              <a:buChar char="•"/>
            </a:pPr>
            <a:r>
              <a:rPr lang="en-AU" sz="1800"/>
              <a:t> a tourist destination</a:t>
            </a:r>
          </a:p>
          <a:p>
            <a:pPr marL="895335" lvl="1" indent="-285750">
              <a:buFont typeface="Arial" panose="020B0604020202020204" pitchFamily="34" charset="0"/>
              <a:buChar char="•"/>
            </a:pPr>
            <a:r>
              <a:rPr lang="en-AU" sz="1800"/>
              <a:t>curiosity</a:t>
            </a:r>
          </a:p>
          <a:p>
            <a:pPr marL="895335" lvl="1" indent="-285750">
              <a:buFont typeface="Arial" panose="020B0604020202020204" pitchFamily="34" charset="0"/>
              <a:buChar char="•"/>
            </a:pPr>
            <a:r>
              <a:rPr lang="en-AU" sz="1800"/>
              <a:t>pride</a:t>
            </a:r>
          </a:p>
          <a:p>
            <a:pPr marL="895335" lvl="1" indent="-285750">
              <a:buFont typeface="Arial" panose="020B0604020202020204" pitchFamily="34" charset="0"/>
              <a:buChar char="•"/>
            </a:pPr>
            <a:r>
              <a:rPr lang="en-AU" sz="1800"/>
              <a:t>joy</a:t>
            </a:r>
          </a:p>
          <a:p>
            <a:pPr marL="895335" lvl="1" indent="-285750">
              <a:buFont typeface="Arial" panose="020B0604020202020204" pitchFamily="34" charset="0"/>
              <a:buChar char="•"/>
            </a:pPr>
            <a:r>
              <a:rPr lang="en-AU" sz="1800"/>
              <a:t>community spirit</a:t>
            </a:r>
          </a:p>
          <a:p>
            <a:pPr marL="285750" indent="-285750">
              <a:buFont typeface="Arial" panose="020B0604020202020204" pitchFamily="34" charset="0"/>
              <a:buChar char="•"/>
            </a:pPr>
            <a:r>
              <a:rPr lang="en-AU" sz="1800"/>
              <a:t>Celebrates culture and diversity</a:t>
            </a:r>
          </a:p>
          <a:p>
            <a:endParaRPr lang="en-AU" sz="1800"/>
          </a:p>
          <a:p>
            <a:endParaRPr lang="en-AU" sz="1800"/>
          </a:p>
          <a:p>
            <a:endParaRPr lang="en-AU" sz="1800"/>
          </a:p>
        </p:txBody>
      </p:sp>
      <p:sp>
        <p:nvSpPr>
          <p:cNvPr id="12" name="TextBox 11">
            <a:extLst>
              <a:ext uri="{FF2B5EF4-FFF2-40B4-BE49-F238E27FC236}">
                <a16:creationId xmlns:a16="http://schemas.microsoft.com/office/drawing/2014/main" id="{A137FB3B-01AF-B073-9E97-56328522D48F}"/>
              </a:ext>
            </a:extLst>
          </p:cNvPr>
          <p:cNvSpPr txBox="1"/>
          <p:nvPr/>
        </p:nvSpPr>
        <p:spPr>
          <a:xfrm>
            <a:off x="288485" y="2033530"/>
            <a:ext cx="2682469" cy="4591141"/>
          </a:xfrm>
          <a:prstGeom prst="rect">
            <a:avLst/>
          </a:prstGeom>
          <a:noFill/>
        </p:spPr>
        <p:txBody>
          <a:bodyPr wrap="square" lIns="0" tIns="0" rIns="0" bIns="0" rtlCol="0">
            <a:noAutofit/>
          </a:bodyPr>
          <a:lstStyle/>
          <a:p>
            <a:pPr marL="285750" indent="-285750">
              <a:buFont typeface="Arial" panose="020B0604020202020204" pitchFamily="34" charset="0"/>
              <a:buChar char="•"/>
            </a:pPr>
            <a:r>
              <a:rPr lang="en-AU" sz="1800"/>
              <a:t>Landscape</a:t>
            </a:r>
          </a:p>
          <a:p>
            <a:pPr marL="285750" indent="-285750">
              <a:buFont typeface="Arial" panose="020B0604020202020204" pitchFamily="34" charset="0"/>
              <a:buChar char="•"/>
            </a:pPr>
            <a:r>
              <a:rPr lang="en-AU" sz="1800"/>
              <a:t>Temporary</a:t>
            </a:r>
          </a:p>
          <a:p>
            <a:pPr marL="285750" indent="-285750">
              <a:buFont typeface="Arial" panose="020B0604020202020204" pitchFamily="34" charset="0"/>
              <a:buChar char="•"/>
            </a:pPr>
            <a:r>
              <a:rPr lang="en-AU" sz="1800"/>
              <a:t>Site specific</a:t>
            </a:r>
          </a:p>
          <a:p>
            <a:pPr marL="285750" indent="-285750">
              <a:buFont typeface="Arial" panose="020B0604020202020204" pitchFamily="34" charset="0"/>
              <a:buChar char="•"/>
            </a:pPr>
            <a:r>
              <a:rPr lang="en-AU" sz="1800"/>
              <a:t>Mural</a:t>
            </a:r>
          </a:p>
          <a:p>
            <a:pPr marL="285750" indent="-285750">
              <a:buFont typeface="Arial" panose="020B0604020202020204" pitchFamily="34" charset="0"/>
              <a:buChar char="•"/>
            </a:pPr>
            <a:r>
              <a:rPr lang="en-AU" sz="1800"/>
              <a:t>Paste-up</a:t>
            </a:r>
          </a:p>
          <a:p>
            <a:pPr marL="285750" indent="-285750">
              <a:buFont typeface="Arial" panose="020B0604020202020204" pitchFamily="34" charset="0"/>
              <a:buChar char="•"/>
            </a:pPr>
            <a:r>
              <a:rPr lang="en-AU" sz="1800"/>
              <a:t>Stickers</a:t>
            </a:r>
          </a:p>
          <a:p>
            <a:pPr marL="285750" indent="-285750">
              <a:buFont typeface="Arial" panose="020B0604020202020204" pitchFamily="34" charset="0"/>
              <a:buChar char="•"/>
            </a:pPr>
            <a:r>
              <a:rPr lang="en-AU" sz="1800"/>
              <a:t>Public art</a:t>
            </a:r>
          </a:p>
          <a:p>
            <a:pPr marL="285750" indent="-285750">
              <a:buFont typeface="Arial" panose="020B0604020202020204" pitchFamily="34" charset="0"/>
              <a:buChar char="•"/>
            </a:pPr>
            <a:r>
              <a:rPr lang="en-AU" sz="1800"/>
              <a:t>Commission</a:t>
            </a:r>
          </a:p>
          <a:p>
            <a:pPr marL="285750" indent="-285750">
              <a:buFont typeface="Arial" panose="020B0604020202020204" pitchFamily="34" charset="0"/>
              <a:buChar char="•"/>
            </a:pPr>
            <a:r>
              <a:rPr lang="en-AU" sz="1800"/>
              <a:t>Inspired by the local landscape and community</a:t>
            </a:r>
          </a:p>
          <a:p>
            <a:pPr marL="285750" indent="-285750">
              <a:buFont typeface="Arial" panose="020B0604020202020204" pitchFamily="34" charset="0"/>
              <a:buChar char="•"/>
            </a:pPr>
            <a:r>
              <a:rPr lang="en-AU" sz="1800"/>
              <a:t>Community consultation</a:t>
            </a:r>
          </a:p>
          <a:p>
            <a:pPr marL="285750" indent="-285750">
              <a:buFont typeface="Arial" panose="020B0604020202020204" pitchFamily="34" charset="0"/>
              <a:buChar char="•"/>
            </a:pPr>
            <a:r>
              <a:rPr lang="en-AU" sz="1800"/>
              <a:t>Permission</a:t>
            </a:r>
          </a:p>
          <a:p>
            <a:endParaRPr lang="en-AU" sz="1800"/>
          </a:p>
          <a:p>
            <a:endParaRPr lang="en-AU" sz="1800"/>
          </a:p>
        </p:txBody>
      </p:sp>
      <p:sp>
        <p:nvSpPr>
          <p:cNvPr id="13" name="TextBox 12">
            <a:extLst>
              <a:ext uri="{FF2B5EF4-FFF2-40B4-BE49-F238E27FC236}">
                <a16:creationId xmlns:a16="http://schemas.microsoft.com/office/drawing/2014/main" id="{0D750845-09B7-1588-51C2-571F317CE78C}"/>
              </a:ext>
            </a:extLst>
          </p:cNvPr>
          <p:cNvSpPr txBox="1"/>
          <p:nvPr/>
        </p:nvSpPr>
        <p:spPr>
          <a:xfrm>
            <a:off x="7100811" y="2104859"/>
            <a:ext cx="2682469" cy="4591141"/>
          </a:xfrm>
          <a:prstGeom prst="rect">
            <a:avLst/>
          </a:prstGeom>
          <a:noFill/>
        </p:spPr>
        <p:txBody>
          <a:bodyPr wrap="square" lIns="0" tIns="0" rIns="0" bIns="0" rtlCol="0">
            <a:noAutofit/>
          </a:bodyPr>
          <a:lstStyle/>
          <a:p>
            <a:pPr marL="285750" indent="-285750">
              <a:buFont typeface="Arial" panose="020B0604020202020204" pitchFamily="34" charset="0"/>
              <a:buChar char="•"/>
            </a:pPr>
            <a:r>
              <a:rPr lang="en-AU" sz="1800"/>
              <a:t>Installation</a:t>
            </a:r>
          </a:p>
          <a:p>
            <a:pPr marL="285750" indent="-285750">
              <a:buFont typeface="Arial" panose="020B0604020202020204" pitchFamily="34" charset="0"/>
              <a:buChar char="•"/>
            </a:pPr>
            <a:r>
              <a:rPr lang="en-AU" sz="1800"/>
              <a:t>Collaboration</a:t>
            </a:r>
          </a:p>
          <a:p>
            <a:pPr marL="285750" indent="-285750">
              <a:buFont typeface="Arial" panose="020B0604020202020204" pitchFamily="34" charset="0"/>
              <a:buChar char="•"/>
            </a:pPr>
            <a:r>
              <a:rPr lang="en-AU" sz="1800"/>
              <a:t>Setting – urban, rural, regional</a:t>
            </a:r>
          </a:p>
          <a:p>
            <a:pPr marL="285750" indent="-285750">
              <a:buFont typeface="Arial" panose="020B0604020202020204" pitchFamily="34" charset="0"/>
              <a:buChar char="•"/>
            </a:pPr>
            <a:r>
              <a:rPr lang="en-AU" sz="1800"/>
              <a:t>Scale – large and small</a:t>
            </a:r>
          </a:p>
          <a:p>
            <a:pPr marL="285750" indent="-285750">
              <a:buFont typeface="Arial" panose="020B0604020202020204" pitchFamily="34" charset="0"/>
              <a:buChar char="•"/>
            </a:pPr>
            <a:r>
              <a:rPr lang="en-AU" sz="1800"/>
              <a:t>Materials – spray paint, paint pens, lights, AR</a:t>
            </a:r>
          </a:p>
          <a:p>
            <a:pPr marL="285750" indent="-285750">
              <a:buFont typeface="Arial" panose="020B0604020202020204" pitchFamily="34" charset="0"/>
              <a:buChar char="•"/>
            </a:pPr>
            <a:r>
              <a:rPr lang="en-AU" sz="1800"/>
              <a:t>Tools – lifts, ladders, rollers, brushes, measuring tape, rulers</a:t>
            </a:r>
          </a:p>
          <a:p>
            <a:pPr marL="285750" indent="-285750">
              <a:buFont typeface="Arial" panose="020B0604020202020204" pitchFamily="34" charset="0"/>
              <a:buChar char="•"/>
            </a:pPr>
            <a:r>
              <a:rPr lang="en-AU" sz="1800"/>
              <a:t>Document – photograph, video</a:t>
            </a:r>
          </a:p>
        </p:txBody>
      </p:sp>
    </p:spTree>
    <p:extLst>
      <p:ext uri="{BB962C8B-B14F-4D97-AF65-F5344CB8AC3E}">
        <p14:creationId xmlns:p14="http://schemas.microsoft.com/office/powerpoint/2010/main" val="1950685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1054C9A-28F2-7459-529D-5DFBD5426895}"/>
              </a:ext>
            </a:extLst>
          </p:cNvPr>
          <p:cNvSpPr>
            <a:spLocks noGrp="1"/>
          </p:cNvSpPr>
          <p:nvPr>
            <p:ph type="sldNum" sz="quarter" idx="12"/>
          </p:nvPr>
        </p:nvSpPr>
        <p:spPr/>
        <p:txBody>
          <a:bodyPr/>
          <a:lstStyle/>
          <a:p>
            <a:fld id="{10A01DC5-1685-4615-8240-15192985C6A2}" type="slidenum">
              <a:rPr lang="en-AU" smtClean="0"/>
              <a:t>19</a:t>
            </a:fld>
            <a:endParaRPr lang="en-AU"/>
          </a:p>
        </p:txBody>
      </p:sp>
      <p:sp>
        <p:nvSpPr>
          <p:cNvPr id="3" name="Title 2">
            <a:extLst>
              <a:ext uri="{FF2B5EF4-FFF2-40B4-BE49-F238E27FC236}">
                <a16:creationId xmlns:a16="http://schemas.microsoft.com/office/drawing/2014/main" id="{FF3441B5-ABB6-3237-3B49-333C9425D4BF}"/>
              </a:ext>
            </a:extLst>
          </p:cNvPr>
          <p:cNvSpPr>
            <a:spLocks noGrp="1"/>
          </p:cNvSpPr>
          <p:nvPr>
            <p:ph type="title"/>
          </p:nvPr>
        </p:nvSpPr>
        <p:spPr/>
        <p:txBody>
          <a:bodyPr/>
          <a:lstStyle/>
          <a:p>
            <a:r>
              <a:rPr lang="en-AU"/>
              <a:t>Consolidating an understanding of street art practice</a:t>
            </a:r>
          </a:p>
        </p:txBody>
      </p:sp>
      <p:sp>
        <p:nvSpPr>
          <p:cNvPr id="5" name="Text Placeholder 4">
            <a:extLst>
              <a:ext uri="{FF2B5EF4-FFF2-40B4-BE49-F238E27FC236}">
                <a16:creationId xmlns:a16="http://schemas.microsoft.com/office/drawing/2014/main" id="{8FEB2A27-D8DC-B5BD-2548-BBB09C7BA1FB}"/>
              </a:ext>
            </a:extLst>
          </p:cNvPr>
          <p:cNvSpPr>
            <a:spLocks noGrp="1"/>
          </p:cNvSpPr>
          <p:nvPr>
            <p:ph type="body" sz="quarter" idx="18"/>
          </p:nvPr>
        </p:nvSpPr>
        <p:spPr/>
        <p:txBody>
          <a:bodyPr/>
          <a:lstStyle/>
          <a:p>
            <a:r>
              <a:rPr lang="en-AU"/>
              <a:t>1.4(a)</a:t>
            </a:r>
          </a:p>
        </p:txBody>
      </p:sp>
      <p:sp>
        <p:nvSpPr>
          <p:cNvPr id="4" name="Text Placeholder 3">
            <a:extLst>
              <a:ext uri="{FF2B5EF4-FFF2-40B4-BE49-F238E27FC236}">
                <a16:creationId xmlns:a16="http://schemas.microsoft.com/office/drawing/2014/main" id="{E950236C-2230-2839-44C5-6F08F84D2944}"/>
              </a:ext>
            </a:extLst>
          </p:cNvPr>
          <p:cNvSpPr>
            <a:spLocks noGrp="1"/>
          </p:cNvSpPr>
          <p:nvPr>
            <p:ph type="body" sz="quarter" idx="17"/>
          </p:nvPr>
        </p:nvSpPr>
        <p:spPr>
          <a:xfrm>
            <a:off x="360000" y="2634018"/>
            <a:ext cx="11484000" cy="3740903"/>
          </a:xfrm>
        </p:spPr>
        <p:txBody>
          <a:bodyPr/>
          <a:lstStyle/>
          <a:p>
            <a:r>
              <a:rPr lang="en-AU"/>
              <a:t>Street artists create artworks that are often </a:t>
            </a:r>
            <a:r>
              <a:rPr lang="en-AU">
                <a:highlight>
                  <a:srgbClr val="DEBDFF"/>
                </a:highlight>
              </a:rPr>
              <a:t>[list a few features of street art]</a:t>
            </a:r>
            <a:r>
              <a:rPr lang="en-AU"/>
              <a:t>. They make choices about </a:t>
            </a:r>
            <a:r>
              <a:rPr lang="en-AU">
                <a:highlight>
                  <a:srgbClr val="DEBDFF"/>
                </a:highlight>
              </a:rPr>
              <a:t>[list some considerations and choices street artists make]</a:t>
            </a:r>
            <a:r>
              <a:rPr lang="en-AU"/>
              <a:t>. For example, </a:t>
            </a:r>
            <a:r>
              <a:rPr lang="en-AU">
                <a:highlight>
                  <a:srgbClr val="DEBDFF"/>
                </a:highlight>
              </a:rPr>
              <a:t>[specific type of street art such as a mural]</a:t>
            </a:r>
            <a:r>
              <a:rPr lang="en-AU"/>
              <a:t> is created by  </a:t>
            </a:r>
            <a:r>
              <a:rPr lang="en-AU">
                <a:highlight>
                  <a:srgbClr val="DEBDFF"/>
                </a:highlight>
              </a:rPr>
              <a:t>[describe the artists specific actions to make the artwork]</a:t>
            </a:r>
            <a:r>
              <a:rPr lang="en-AU"/>
              <a:t> using </a:t>
            </a:r>
            <a:r>
              <a:rPr lang="en-AU">
                <a:highlight>
                  <a:srgbClr val="DEBDFF"/>
                </a:highlight>
              </a:rPr>
              <a:t>[describe specific materials/tools/equipment artists use]</a:t>
            </a:r>
            <a:r>
              <a:rPr lang="en-AU"/>
              <a:t>. Through their art making practice street artists intend to </a:t>
            </a:r>
            <a:r>
              <a:rPr lang="en-AU">
                <a:highlight>
                  <a:srgbClr val="DEBDFF"/>
                </a:highlight>
              </a:rPr>
              <a:t>[explain the intentions of street art or a specific street artist]</a:t>
            </a:r>
            <a:r>
              <a:rPr lang="en-AU"/>
              <a:t>. As a result of the street artist’s intentions, choices and actions the audience are </a:t>
            </a:r>
            <a:r>
              <a:rPr lang="en-AU">
                <a:highlight>
                  <a:srgbClr val="DEBDFF"/>
                </a:highlight>
              </a:rPr>
              <a:t>[describe the impact on the audience].</a:t>
            </a:r>
          </a:p>
        </p:txBody>
      </p:sp>
      <p:sp>
        <p:nvSpPr>
          <p:cNvPr id="6" name="Rectangle: Rounded Corners 5">
            <a:extLst>
              <a:ext uri="{FF2B5EF4-FFF2-40B4-BE49-F238E27FC236}">
                <a16:creationId xmlns:a16="http://schemas.microsoft.com/office/drawing/2014/main" id="{3F7C4E49-5146-A840-A10E-4358F577AED8}"/>
              </a:ext>
            </a:extLst>
          </p:cNvPr>
          <p:cNvSpPr/>
          <p:nvPr/>
        </p:nvSpPr>
        <p:spPr>
          <a:xfrm>
            <a:off x="359999" y="1583140"/>
            <a:ext cx="11483999" cy="900753"/>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What does a street artist’s practice involve?</a:t>
            </a:r>
          </a:p>
        </p:txBody>
      </p:sp>
      <p:sp>
        <p:nvSpPr>
          <p:cNvPr id="8" name="Speech Bubble: Oval 7">
            <a:extLst>
              <a:ext uri="{FF2B5EF4-FFF2-40B4-BE49-F238E27FC236}">
                <a16:creationId xmlns:a16="http://schemas.microsoft.com/office/drawing/2014/main" id="{02049BD7-C106-2F0A-4B66-1B12A369CF0A}"/>
              </a:ext>
            </a:extLst>
          </p:cNvPr>
          <p:cNvSpPr/>
          <p:nvPr/>
        </p:nvSpPr>
        <p:spPr>
          <a:xfrm>
            <a:off x="8499107" y="5435600"/>
            <a:ext cx="2916455" cy="1170400"/>
          </a:xfrm>
          <a:prstGeom prst="wedgeEllipseCallout">
            <a:avLst>
              <a:gd name="adj1" fmla="val 19621"/>
              <a:gd name="adj2" fmla="val 43062"/>
            </a:avLst>
          </a:prstGeom>
          <a:solidFill>
            <a:schemeClr val="bg1"/>
          </a:solidFill>
          <a:ln w="28575">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1600">
                <a:solidFill>
                  <a:sysClr val="windowText" lastClr="000000"/>
                </a:solidFill>
              </a:rPr>
              <a:t>Practise answering this question together.</a:t>
            </a:r>
          </a:p>
        </p:txBody>
      </p:sp>
    </p:spTree>
    <p:extLst>
      <p:ext uri="{BB962C8B-B14F-4D97-AF65-F5344CB8AC3E}">
        <p14:creationId xmlns:p14="http://schemas.microsoft.com/office/powerpoint/2010/main" val="399991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7BC8C-4F93-1F08-F8B3-EA0F88E5A89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18B940-CF90-3423-46B0-18FCDF056022}"/>
              </a:ext>
            </a:extLst>
          </p:cNvPr>
          <p:cNvSpPr>
            <a:spLocks noGrp="1"/>
          </p:cNvSpPr>
          <p:nvPr>
            <p:ph type="sldNum" sz="quarter" idx="12"/>
          </p:nvPr>
        </p:nvSpPr>
        <p:spPr/>
        <p:txBody>
          <a:bodyPr/>
          <a:lstStyle/>
          <a:p>
            <a:fld id="{10A01DC5-1685-4615-8240-15192985C6A2}" type="slidenum">
              <a:rPr lang="en-AU" smtClean="0"/>
              <a:t>20</a:t>
            </a:fld>
            <a:endParaRPr lang="en-AU"/>
          </a:p>
        </p:txBody>
      </p:sp>
      <p:sp>
        <p:nvSpPr>
          <p:cNvPr id="3" name="Title 2">
            <a:extLst>
              <a:ext uri="{FF2B5EF4-FFF2-40B4-BE49-F238E27FC236}">
                <a16:creationId xmlns:a16="http://schemas.microsoft.com/office/drawing/2014/main" id="{B9E14F2C-D510-3723-D14E-357064337E0B}"/>
              </a:ext>
            </a:extLst>
          </p:cNvPr>
          <p:cNvSpPr>
            <a:spLocks noGrp="1"/>
          </p:cNvSpPr>
          <p:nvPr>
            <p:ph type="title"/>
          </p:nvPr>
        </p:nvSpPr>
        <p:spPr/>
        <p:txBody>
          <a:bodyPr/>
          <a:lstStyle/>
          <a:p>
            <a:r>
              <a:rPr lang="en-AU"/>
              <a:t>Consolidating an understanding of street art practice</a:t>
            </a:r>
          </a:p>
        </p:txBody>
      </p:sp>
      <p:sp>
        <p:nvSpPr>
          <p:cNvPr id="4" name="Text Placeholder 3">
            <a:extLst>
              <a:ext uri="{FF2B5EF4-FFF2-40B4-BE49-F238E27FC236}">
                <a16:creationId xmlns:a16="http://schemas.microsoft.com/office/drawing/2014/main" id="{AB051E9F-123F-9586-C461-BA60C93AFA2D}"/>
              </a:ext>
            </a:extLst>
          </p:cNvPr>
          <p:cNvSpPr>
            <a:spLocks noGrp="1"/>
          </p:cNvSpPr>
          <p:nvPr>
            <p:ph type="body" sz="quarter" idx="18"/>
          </p:nvPr>
        </p:nvSpPr>
        <p:spPr/>
        <p:txBody>
          <a:bodyPr anchor="t"/>
          <a:lstStyle/>
          <a:p>
            <a:pPr marL="893763" indent="-893763">
              <a:lnSpc>
                <a:spcPct val="100000"/>
              </a:lnSpc>
              <a:spcAft>
                <a:spcPts val="600"/>
              </a:spcAft>
            </a:pPr>
            <a:r>
              <a:rPr lang="en-AU"/>
              <a:t>1.4(b) Alternative PEEL scaffold </a:t>
            </a:r>
          </a:p>
        </p:txBody>
      </p:sp>
      <p:graphicFrame>
        <p:nvGraphicFramePr>
          <p:cNvPr id="5" name="Table 4">
            <a:extLst>
              <a:ext uri="{FF2B5EF4-FFF2-40B4-BE49-F238E27FC236}">
                <a16:creationId xmlns:a16="http://schemas.microsoft.com/office/drawing/2014/main" id="{64C9EC8C-63D9-2FEC-FB5E-2E6866987F17}"/>
              </a:ext>
              <a:ext uri="{C183D7F6-B498-43B3-948B-1728B52AA6E4}">
                <adec:decorative xmlns:adec="http://schemas.microsoft.com/office/drawing/2017/decorative" val="0"/>
              </a:ext>
            </a:extLst>
          </p:cNvPr>
          <p:cNvGraphicFramePr>
            <a:graphicFrameLocks noGrp="1"/>
          </p:cNvGraphicFramePr>
          <p:nvPr>
            <p:extLst>
              <p:ext uri="{D42A27DB-BD31-4B8C-83A1-F6EECF244321}">
                <p14:modId xmlns:p14="http://schemas.microsoft.com/office/powerpoint/2010/main" val="2827758401"/>
              </p:ext>
            </p:extLst>
          </p:nvPr>
        </p:nvGraphicFramePr>
        <p:xfrm>
          <a:off x="347998" y="1752057"/>
          <a:ext cx="11495999" cy="4691354"/>
        </p:xfrm>
        <a:graphic>
          <a:graphicData uri="http://schemas.openxmlformats.org/drawingml/2006/table">
            <a:tbl>
              <a:tblPr firstRow="1" bandRow="1">
                <a:tableStyleId>{69012ECD-51FC-41F1-AA8D-1B2483CD663E}</a:tableStyleId>
              </a:tblPr>
              <a:tblGrid>
                <a:gridCol w="1211392">
                  <a:extLst>
                    <a:ext uri="{9D8B030D-6E8A-4147-A177-3AD203B41FA5}">
                      <a16:colId xmlns:a16="http://schemas.microsoft.com/office/drawing/2014/main" val="3700305165"/>
                    </a:ext>
                  </a:extLst>
                </a:gridCol>
                <a:gridCol w="10284607">
                  <a:extLst>
                    <a:ext uri="{9D8B030D-6E8A-4147-A177-3AD203B41FA5}">
                      <a16:colId xmlns:a16="http://schemas.microsoft.com/office/drawing/2014/main" val="359516302"/>
                    </a:ext>
                  </a:extLst>
                </a:gridCol>
              </a:tblGrid>
              <a:tr h="371354">
                <a:tc>
                  <a:txBody>
                    <a:bodyPr/>
                    <a:lstStyle/>
                    <a:p>
                      <a:r>
                        <a:rPr lang="en-AU">
                          <a:latin typeface="+mj-lt"/>
                        </a:rPr>
                        <a:t>Acronym</a:t>
                      </a:r>
                    </a:p>
                  </a:txBody>
                  <a:tcPr/>
                </a:tc>
                <a:tc>
                  <a:txBody>
                    <a:bodyPr/>
                    <a:lstStyle/>
                    <a:p>
                      <a:r>
                        <a:rPr lang="en-AU">
                          <a:latin typeface="+mj-lt"/>
                        </a:rPr>
                        <a:t>Sentence starters</a:t>
                      </a:r>
                    </a:p>
                  </a:txBody>
                  <a:tcPr/>
                </a:tc>
                <a:extLst>
                  <a:ext uri="{0D108BD9-81ED-4DB2-BD59-A6C34878D82A}">
                    <a16:rowId xmlns:a16="http://schemas.microsoft.com/office/drawing/2014/main" val="4033011506"/>
                  </a:ext>
                </a:extLst>
              </a:tr>
              <a:tr h="900000">
                <a:tc>
                  <a:txBody>
                    <a:bodyPr/>
                    <a:lstStyle/>
                    <a:p>
                      <a:pPr algn="ctr"/>
                      <a:r>
                        <a:rPr lang="en-AU" sz="4800" b="1">
                          <a:solidFill>
                            <a:schemeClr val="accent1"/>
                          </a:solidFill>
                        </a:rPr>
                        <a:t>P</a:t>
                      </a:r>
                    </a:p>
                  </a:txBody>
                  <a:tcPr>
                    <a:solidFill>
                      <a:srgbClr val="DBFADF"/>
                    </a:solid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AU"/>
                        <a:t>Street artists create artworks that are often </a:t>
                      </a:r>
                      <a:r>
                        <a:rPr lang="en-AU">
                          <a:highlight>
                            <a:srgbClr val="DEBDFF"/>
                          </a:highlight>
                        </a:rPr>
                        <a:t>[list a few features of street art]</a:t>
                      </a:r>
                      <a:r>
                        <a:rPr lang="en-AU"/>
                        <a:t>. They make choices about </a:t>
                      </a:r>
                      <a:r>
                        <a:rPr lang="en-AU">
                          <a:highlight>
                            <a:srgbClr val="DEBDFF"/>
                          </a:highlight>
                        </a:rPr>
                        <a:t>[list some things street artists consider when planning and making art</a:t>
                      </a:r>
                      <a:r>
                        <a:rPr lang="en-AU"/>
                        <a:t>]. </a:t>
                      </a:r>
                      <a:endParaRPr lang="en-AU" sz="1800"/>
                    </a:p>
                  </a:txBody>
                  <a:tcPr/>
                </a:tc>
                <a:extLst>
                  <a:ext uri="{0D108BD9-81ED-4DB2-BD59-A6C34878D82A}">
                    <a16:rowId xmlns:a16="http://schemas.microsoft.com/office/drawing/2014/main" val="1525376493"/>
                  </a:ext>
                </a:extLst>
              </a:tr>
              <a:tr h="1080000">
                <a:tc>
                  <a:txBody>
                    <a:bodyPr/>
                    <a:lstStyle/>
                    <a:p>
                      <a:pPr algn="ctr"/>
                      <a:r>
                        <a:rPr lang="en-AU" sz="4800" b="1">
                          <a:solidFill>
                            <a:schemeClr val="accent1"/>
                          </a:solidFill>
                        </a:rPr>
                        <a:t>E</a:t>
                      </a:r>
                    </a:p>
                  </a:txBody>
                  <a:tcPr>
                    <a:solidFill>
                      <a:srgbClr val="A8EDB3"/>
                    </a:solidFill>
                  </a:tcPr>
                </a:tc>
                <a:tc>
                  <a:txBody>
                    <a:bodyPr/>
                    <a:lstStyle/>
                    <a:p>
                      <a:pPr marL="0" indent="0">
                        <a:spcAft>
                          <a:spcPts val="600"/>
                        </a:spcAft>
                        <a:buFont typeface="Arial" panose="020B0604020202020204" pitchFamily="34" charset="0"/>
                        <a:buNone/>
                      </a:pPr>
                      <a:r>
                        <a:rPr lang="en-AU"/>
                        <a:t>For example, </a:t>
                      </a:r>
                      <a:r>
                        <a:rPr lang="en-AU">
                          <a:highlight>
                            <a:srgbClr val="DEBDFF"/>
                          </a:highlight>
                        </a:rPr>
                        <a:t>[specific type of street art such as a mural]</a:t>
                      </a:r>
                      <a:r>
                        <a:rPr lang="en-AU"/>
                        <a:t> is created by  </a:t>
                      </a:r>
                      <a:r>
                        <a:rPr lang="en-AU">
                          <a:highlight>
                            <a:srgbClr val="DEBDFF"/>
                          </a:highlight>
                        </a:rPr>
                        <a:t>[describe the artist’s specific actions to make the artwork]</a:t>
                      </a:r>
                      <a:r>
                        <a:rPr lang="en-AU"/>
                        <a:t> using </a:t>
                      </a:r>
                      <a:r>
                        <a:rPr lang="en-AU">
                          <a:highlight>
                            <a:srgbClr val="DEBDFF"/>
                          </a:highlight>
                        </a:rPr>
                        <a:t>[describe specific materials/tools/equipment artists use]</a:t>
                      </a:r>
                      <a:r>
                        <a:rPr lang="en-AU"/>
                        <a:t>.</a:t>
                      </a:r>
                      <a:endParaRPr lang="en-AU" sz="1800"/>
                    </a:p>
                  </a:txBody>
                  <a:tcPr/>
                </a:tc>
                <a:extLst>
                  <a:ext uri="{0D108BD9-81ED-4DB2-BD59-A6C34878D82A}">
                    <a16:rowId xmlns:a16="http://schemas.microsoft.com/office/drawing/2014/main" val="4270299374"/>
                  </a:ext>
                </a:extLst>
              </a:tr>
              <a:tr h="1260000">
                <a:tc>
                  <a:txBody>
                    <a:bodyPr/>
                    <a:lstStyle/>
                    <a:p>
                      <a:pPr algn="ctr"/>
                      <a:r>
                        <a:rPr lang="en-AU" sz="4800" b="1">
                          <a:solidFill>
                            <a:schemeClr val="bg1"/>
                          </a:solidFill>
                        </a:rPr>
                        <a:t>E</a:t>
                      </a:r>
                    </a:p>
                  </a:txBody>
                  <a:tcPr>
                    <a:solidFill>
                      <a:srgbClr val="00AA45"/>
                    </a:solidFill>
                  </a:tcPr>
                </a:tc>
                <a:tc>
                  <a:txBody>
                    <a:bodyPr/>
                    <a:lstStyle/>
                    <a:p>
                      <a:pPr marL="0" indent="0">
                        <a:buFont typeface="Arial" panose="020B0604020202020204" pitchFamily="34" charset="0"/>
                        <a:buNone/>
                      </a:pPr>
                      <a:r>
                        <a:rPr lang="en-AU"/>
                        <a:t>Through their art making practice street artists intend to </a:t>
                      </a:r>
                      <a:r>
                        <a:rPr lang="en-AU">
                          <a:highlight>
                            <a:srgbClr val="DEBDFF"/>
                          </a:highlight>
                        </a:rPr>
                        <a:t>[explain the intentions of street art or a specific street artist]</a:t>
                      </a:r>
                      <a:r>
                        <a:rPr lang="en-AU"/>
                        <a:t>.</a:t>
                      </a:r>
                      <a:endParaRPr lang="en-AU" sz="1800"/>
                    </a:p>
                  </a:txBody>
                  <a:tcPr/>
                </a:tc>
                <a:extLst>
                  <a:ext uri="{0D108BD9-81ED-4DB2-BD59-A6C34878D82A}">
                    <a16:rowId xmlns:a16="http://schemas.microsoft.com/office/drawing/2014/main" val="1435850132"/>
                  </a:ext>
                </a:extLst>
              </a:tr>
              <a:tr h="1080000">
                <a:tc>
                  <a:txBody>
                    <a:bodyPr/>
                    <a:lstStyle/>
                    <a:p>
                      <a:pPr algn="ctr"/>
                      <a:r>
                        <a:rPr lang="en-AU" sz="4800" b="1">
                          <a:solidFill>
                            <a:schemeClr val="bg1"/>
                          </a:solidFill>
                        </a:rPr>
                        <a:t>L</a:t>
                      </a:r>
                    </a:p>
                  </a:txBody>
                  <a:tcPr>
                    <a:solidFill>
                      <a:srgbClr val="004000"/>
                    </a:solidFill>
                  </a:tcPr>
                </a:tc>
                <a:tc>
                  <a:txBody>
                    <a:bodyPr/>
                    <a:lstStyle/>
                    <a:p>
                      <a:pPr marL="0" marR="0" lvl="0" indent="0" algn="l" defTabSz="914377" rtl="0" eaLnBrk="1" fontAlgn="auto" latinLnBrk="0" hangingPunct="1">
                        <a:lnSpc>
                          <a:spcPct val="100000"/>
                        </a:lnSpc>
                        <a:spcBef>
                          <a:spcPts val="0"/>
                        </a:spcBef>
                        <a:spcAft>
                          <a:spcPts val="0"/>
                        </a:spcAft>
                        <a:buClrTx/>
                        <a:buSzTx/>
                        <a:buFont typeface="Arial" panose="020B0604020202020204" pitchFamily="34" charset="0"/>
                        <a:buNone/>
                        <a:tabLst/>
                        <a:defRPr/>
                      </a:pPr>
                      <a:r>
                        <a:rPr lang="en-AU" dirty="0"/>
                        <a:t>As a result of the street artist’s intentions, choices and actions the audience are </a:t>
                      </a:r>
                      <a:r>
                        <a:rPr lang="en-AU" dirty="0">
                          <a:highlight>
                            <a:srgbClr val="DEBDFF"/>
                          </a:highlight>
                        </a:rPr>
                        <a:t>[describe the impact on the audience]</a:t>
                      </a:r>
                      <a:r>
                        <a:rPr lang="en-AU" dirty="0"/>
                        <a:t>.</a:t>
                      </a:r>
                    </a:p>
                    <a:p>
                      <a:pPr marL="0" indent="0">
                        <a:buFont typeface="Arial" panose="020B0604020202020204" pitchFamily="34" charset="0"/>
                        <a:buNone/>
                      </a:pPr>
                      <a:endParaRPr lang="en-AU" sz="1800" dirty="0"/>
                    </a:p>
                  </a:txBody>
                  <a:tcPr/>
                </a:tc>
                <a:extLst>
                  <a:ext uri="{0D108BD9-81ED-4DB2-BD59-A6C34878D82A}">
                    <a16:rowId xmlns:a16="http://schemas.microsoft.com/office/drawing/2014/main" val="923991128"/>
                  </a:ext>
                </a:extLst>
              </a:tr>
            </a:tbl>
          </a:graphicData>
        </a:graphic>
      </p:graphicFrame>
      <p:sp>
        <p:nvSpPr>
          <p:cNvPr id="6" name="Rectangle: Rounded Corners 5">
            <a:extLst>
              <a:ext uri="{FF2B5EF4-FFF2-40B4-BE49-F238E27FC236}">
                <a16:creationId xmlns:a16="http://schemas.microsoft.com/office/drawing/2014/main" id="{DB09554E-75ED-5F12-72C8-5BD24915C112}"/>
              </a:ext>
              <a:ext uri="{C183D7F6-B498-43B3-948B-1728B52AA6E4}">
                <adec:decorative xmlns:adec="http://schemas.microsoft.com/office/drawing/2017/decorative" val="1"/>
              </a:ext>
            </a:extLst>
          </p:cNvPr>
          <p:cNvSpPr/>
          <p:nvPr/>
        </p:nvSpPr>
        <p:spPr>
          <a:xfrm>
            <a:off x="359999" y="1369454"/>
            <a:ext cx="11483998" cy="310015"/>
          </a:xfrm>
          <a:prstGeom prst="roundRect">
            <a:avLst>
              <a:gd name="adj" fmla="val 25508"/>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1800"/>
              <a:t>What does a street artist’s practice involve?</a:t>
            </a:r>
          </a:p>
        </p:txBody>
      </p:sp>
    </p:spTree>
    <p:extLst>
      <p:ext uri="{BB962C8B-B14F-4D97-AF65-F5344CB8AC3E}">
        <p14:creationId xmlns:p14="http://schemas.microsoft.com/office/powerpoint/2010/main" val="167833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C7091-0B46-CE53-FB57-29EF82145BB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5D356F6-C2FE-3DFE-AAEF-4A24472F12EB}"/>
              </a:ext>
            </a:extLst>
          </p:cNvPr>
          <p:cNvSpPr>
            <a:spLocks noGrp="1"/>
          </p:cNvSpPr>
          <p:nvPr>
            <p:ph type="sldNum" sz="quarter" idx="12"/>
          </p:nvPr>
        </p:nvSpPr>
        <p:spPr/>
        <p:txBody>
          <a:bodyPr/>
          <a:lstStyle/>
          <a:p>
            <a:fld id="{10A01DC5-1685-4615-8240-15192985C6A2}" type="slidenum">
              <a:rPr lang="en-AU" smtClean="0"/>
              <a:t>21</a:t>
            </a:fld>
            <a:endParaRPr lang="en-AU"/>
          </a:p>
        </p:txBody>
      </p:sp>
      <p:sp>
        <p:nvSpPr>
          <p:cNvPr id="3" name="Title 2">
            <a:extLst>
              <a:ext uri="{FF2B5EF4-FFF2-40B4-BE49-F238E27FC236}">
                <a16:creationId xmlns:a16="http://schemas.microsoft.com/office/drawing/2014/main" id="{A4FD4954-671D-045C-5F63-8D5475A81545}"/>
              </a:ext>
            </a:extLst>
          </p:cNvPr>
          <p:cNvSpPr>
            <a:spLocks noGrp="1"/>
          </p:cNvSpPr>
          <p:nvPr>
            <p:ph type="title"/>
          </p:nvPr>
        </p:nvSpPr>
        <p:spPr/>
        <p:txBody>
          <a:bodyPr/>
          <a:lstStyle/>
          <a:p>
            <a:r>
              <a:rPr lang="en-AU"/>
              <a:t>Art making practice from the contemporary viewpoint</a:t>
            </a:r>
          </a:p>
        </p:txBody>
      </p:sp>
      <p:sp>
        <p:nvSpPr>
          <p:cNvPr id="5" name="Text Placeholder 4">
            <a:extLst>
              <a:ext uri="{FF2B5EF4-FFF2-40B4-BE49-F238E27FC236}">
                <a16:creationId xmlns:a16="http://schemas.microsoft.com/office/drawing/2014/main" id="{34551233-8C15-E107-8A0B-32D18C90A5F4}"/>
              </a:ext>
            </a:extLst>
          </p:cNvPr>
          <p:cNvSpPr>
            <a:spLocks noGrp="1"/>
          </p:cNvSpPr>
          <p:nvPr>
            <p:ph type="body" sz="quarter" idx="18"/>
          </p:nvPr>
        </p:nvSpPr>
        <p:spPr/>
        <p:txBody>
          <a:bodyPr/>
          <a:lstStyle/>
          <a:p>
            <a:r>
              <a:rPr lang="en-AU"/>
              <a:t>1.4(c)</a:t>
            </a:r>
          </a:p>
        </p:txBody>
      </p:sp>
      <p:sp>
        <p:nvSpPr>
          <p:cNvPr id="4" name="Text Placeholder 3">
            <a:extLst>
              <a:ext uri="{FF2B5EF4-FFF2-40B4-BE49-F238E27FC236}">
                <a16:creationId xmlns:a16="http://schemas.microsoft.com/office/drawing/2014/main" id="{B5548DF4-52C4-8B95-5EFF-8E9B2A67F7E0}"/>
              </a:ext>
            </a:extLst>
          </p:cNvPr>
          <p:cNvSpPr>
            <a:spLocks noGrp="1"/>
          </p:cNvSpPr>
          <p:nvPr>
            <p:ph type="body" sz="quarter" idx="17"/>
          </p:nvPr>
        </p:nvSpPr>
        <p:spPr>
          <a:xfrm>
            <a:off x="360000" y="2634018"/>
            <a:ext cx="11484000" cy="3740903"/>
          </a:xfrm>
        </p:spPr>
        <p:txBody>
          <a:bodyPr/>
          <a:lstStyle/>
          <a:p>
            <a:r>
              <a:rPr lang="en-AU"/>
              <a:t>Street artists re-imagine or challenge accepted ideas about art by creating artworks that </a:t>
            </a:r>
            <a:r>
              <a:rPr lang="en-AU">
                <a:highlight>
                  <a:srgbClr val="DEBDFF"/>
                </a:highlight>
              </a:rPr>
              <a:t>[list a few intentions]</a:t>
            </a:r>
            <a:r>
              <a:rPr lang="en-AU"/>
              <a:t>. For example, </a:t>
            </a:r>
            <a:r>
              <a:rPr lang="en-AU">
                <a:highlight>
                  <a:srgbClr val="DEBDFF"/>
                </a:highlight>
              </a:rPr>
              <a:t>[specific artist name]</a:t>
            </a:r>
            <a:r>
              <a:rPr lang="en-AU"/>
              <a:t> chose to </a:t>
            </a:r>
            <a:r>
              <a:rPr lang="en-AU">
                <a:highlight>
                  <a:srgbClr val="DEBDFF"/>
                </a:highlight>
              </a:rPr>
              <a:t>[describe specific action(s) the artist has made]. </a:t>
            </a:r>
            <a:r>
              <a:rPr lang="en-AU"/>
              <a:t>Through their intentions, choices and actions the artist has reimagined or challenged the accepted idea that art is/should be/can only be </a:t>
            </a:r>
            <a:r>
              <a:rPr lang="en-AU">
                <a:highlight>
                  <a:srgbClr val="DEBDFF"/>
                </a:highlight>
              </a:rPr>
              <a:t>[describe specific accepted idea about art or the world]</a:t>
            </a:r>
            <a:r>
              <a:rPr lang="en-AU"/>
              <a:t>. As a result, </a:t>
            </a:r>
            <a:r>
              <a:rPr lang="en-AU">
                <a:highlight>
                  <a:srgbClr val="DEBDFF"/>
                </a:highlight>
              </a:rPr>
              <a:t>[describe the impact on the audience]</a:t>
            </a:r>
            <a:r>
              <a:rPr lang="en-AU"/>
              <a:t>.</a:t>
            </a:r>
          </a:p>
        </p:txBody>
      </p:sp>
      <p:sp>
        <p:nvSpPr>
          <p:cNvPr id="6" name="Rectangle: Rounded Corners 5">
            <a:extLst>
              <a:ext uri="{FF2B5EF4-FFF2-40B4-BE49-F238E27FC236}">
                <a16:creationId xmlns:a16="http://schemas.microsoft.com/office/drawing/2014/main" id="{A4C77A60-3DB2-5A07-3C2F-AAC7B7222BDC}"/>
              </a:ext>
            </a:extLst>
          </p:cNvPr>
          <p:cNvSpPr/>
          <p:nvPr/>
        </p:nvSpPr>
        <p:spPr>
          <a:xfrm>
            <a:off x="359999" y="1583140"/>
            <a:ext cx="11483999" cy="900753"/>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How do street artists re-imagine or challenge accepted ideas about art?</a:t>
            </a:r>
          </a:p>
        </p:txBody>
      </p:sp>
      <p:sp>
        <p:nvSpPr>
          <p:cNvPr id="7" name="Speech Bubble: Oval 6">
            <a:extLst>
              <a:ext uri="{FF2B5EF4-FFF2-40B4-BE49-F238E27FC236}">
                <a16:creationId xmlns:a16="http://schemas.microsoft.com/office/drawing/2014/main" id="{D4F19AD8-4175-6E83-1ACC-18C239682922}"/>
              </a:ext>
            </a:extLst>
          </p:cNvPr>
          <p:cNvSpPr/>
          <p:nvPr/>
        </p:nvSpPr>
        <p:spPr>
          <a:xfrm>
            <a:off x="8499107" y="5435600"/>
            <a:ext cx="2916455" cy="1170400"/>
          </a:xfrm>
          <a:prstGeom prst="wedgeEllipseCallout">
            <a:avLst>
              <a:gd name="adj1" fmla="val 19621"/>
              <a:gd name="adj2" fmla="val 43062"/>
            </a:avLst>
          </a:prstGeom>
          <a:solidFill>
            <a:schemeClr val="bg1"/>
          </a:solidFill>
          <a:ln w="28575">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1600">
                <a:solidFill>
                  <a:sysClr val="windowText" lastClr="000000"/>
                </a:solidFill>
              </a:rPr>
              <a:t>Use the points in your diary to create your answer.</a:t>
            </a:r>
          </a:p>
        </p:txBody>
      </p:sp>
    </p:spTree>
    <p:extLst>
      <p:ext uri="{BB962C8B-B14F-4D97-AF65-F5344CB8AC3E}">
        <p14:creationId xmlns:p14="http://schemas.microsoft.com/office/powerpoint/2010/main" val="409335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3AAAA-2AA3-6ACB-B55D-2FD436CA0E2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26BB1D-AEC8-DB4C-98BB-67FD3A6ADF0A}"/>
              </a:ext>
            </a:extLst>
          </p:cNvPr>
          <p:cNvSpPr>
            <a:spLocks noGrp="1"/>
          </p:cNvSpPr>
          <p:nvPr>
            <p:ph type="sldNum" sz="quarter" idx="12"/>
          </p:nvPr>
        </p:nvSpPr>
        <p:spPr/>
        <p:txBody>
          <a:bodyPr/>
          <a:lstStyle/>
          <a:p>
            <a:fld id="{10A01DC5-1685-4615-8240-15192985C6A2}" type="slidenum">
              <a:rPr lang="en-AU" smtClean="0"/>
              <a:t>22</a:t>
            </a:fld>
            <a:endParaRPr lang="en-AU"/>
          </a:p>
        </p:txBody>
      </p:sp>
      <p:sp>
        <p:nvSpPr>
          <p:cNvPr id="3" name="Title 2">
            <a:extLst>
              <a:ext uri="{FF2B5EF4-FFF2-40B4-BE49-F238E27FC236}">
                <a16:creationId xmlns:a16="http://schemas.microsoft.com/office/drawing/2014/main" id="{9E6D14B6-5B77-B1F6-C48C-C8C629FB1AE4}"/>
              </a:ext>
            </a:extLst>
          </p:cNvPr>
          <p:cNvSpPr>
            <a:spLocks noGrp="1"/>
          </p:cNvSpPr>
          <p:nvPr>
            <p:ph type="title"/>
          </p:nvPr>
        </p:nvSpPr>
        <p:spPr/>
        <p:txBody>
          <a:bodyPr/>
          <a:lstStyle/>
          <a:p>
            <a:r>
              <a:rPr lang="en-AU"/>
              <a:t>Art making practice from the contemporary viewpoint</a:t>
            </a:r>
          </a:p>
        </p:txBody>
      </p:sp>
      <p:sp>
        <p:nvSpPr>
          <p:cNvPr id="4" name="Text Placeholder 3">
            <a:extLst>
              <a:ext uri="{FF2B5EF4-FFF2-40B4-BE49-F238E27FC236}">
                <a16:creationId xmlns:a16="http://schemas.microsoft.com/office/drawing/2014/main" id="{DFF71420-15FE-AB1D-7A7C-24B64A9D4E45}"/>
              </a:ext>
            </a:extLst>
          </p:cNvPr>
          <p:cNvSpPr>
            <a:spLocks noGrp="1"/>
          </p:cNvSpPr>
          <p:nvPr>
            <p:ph type="body" sz="quarter" idx="18"/>
          </p:nvPr>
        </p:nvSpPr>
        <p:spPr/>
        <p:txBody>
          <a:bodyPr anchor="t"/>
          <a:lstStyle/>
          <a:p>
            <a:pPr marL="893763" indent="-893763">
              <a:lnSpc>
                <a:spcPct val="100000"/>
              </a:lnSpc>
              <a:spcAft>
                <a:spcPts val="600"/>
              </a:spcAft>
            </a:pPr>
            <a:r>
              <a:rPr lang="en-AU"/>
              <a:t>1.4(d) Alternative PEEL scaffold </a:t>
            </a:r>
          </a:p>
        </p:txBody>
      </p:sp>
      <p:graphicFrame>
        <p:nvGraphicFramePr>
          <p:cNvPr id="5" name="Table 4">
            <a:extLst>
              <a:ext uri="{FF2B5EF4-FFF2-40B4-BE49-F238E27FC236}">
                <a16:creationId xmlns:a16="http://schemas.microsoft.com/office/drawing/2014/main" id="{B6FB0E51-61E7-A242-18FB-675B790A76C8}"/>
              </a:ext>
              <a:ext uri="{C183D7F6-B498-43B3-948B-1728B52AA6E4}">
                <adec:decorative xmlns:adec="http://schemas.microsoft.com/office/drawing/2017/decorative" val="0"/>
              </a:ext>
            </a:extLst>
          </p:cNvPr>
          <p:cNvGraphicFramePr>
            <a:graphicFrameLocks noGrp="1"/>
          </p:cNvGraphicFramePr>
          <p:nvPr>
            <p:extLst>
              <p:ext uri="{D42A27DB-BD31-4B8C-83A1-F6EECF244321}">
                <p14:modId xmlns:p14="http://schemas.microsoft.com/office/powerpoint/2010/main" val="2581519688"/>
              </p:ext>
            </p:extLst>
          </p:nvPr>
        </p:nvGraphicFramePr>
        <p:xfrm>
          <a:off x="347998" y="1752057"/>
          <a:ext cx="11495999" cy="4691354"/>
        </p:xfrm>
        <a:graphic>
          <a:graphicData uri="http://schemas.openxmlformats.org/drawingml/2006/table">
            <a:tbl>
              <a:tblPr firstRow="1" bandRow="1">
                <a:tableStyleId>{69012ECD-51FC-41F1-AA8D-1B2483CD663E}</a:tableStyleId>
              </a:tblPr>
              <a:tblGrid>
                <a:gridCol w="1211392">
                  <a:extLst>
                    <a:ext uri="{9D8B030D-6E8A-4147-A177-3AD203B41FA5}">
                      <a16:colId xmlns:a16="http://schemas.microsoft.com/office/drawing/2014/main" val="3700305165"/>
                    </a:ext>
                  </a:extLst>
                </a:gridCol>
                <a:gridCol w="10284607">
                  <a:extLst>
                    <a:ext uri="{9D8B030D-6E8A-4147-A177-3AD203B41FA5}">
                      <a16:colId xmlns:a16="http://schemas.microsoft.com/office/drawing/2014/main" val="359516302"/>
                    </a:ext>
                  </a:extLst>
                </a:gridCol>
              </a:tblGrid>
              <a:tr h="371354">
                <a:tc>
                  <a:txBody>
                    <a:bodyPr/>
                    <a:lstStyle/>
                    <a:p>
                      <a:r>
                        <a:rPr lang="en-AU">
                          <a:latin typeface="+mj-lt"/>
                        </a:rPr>
                        <a:t>Acronym</a:t>
                      </a:r>
                    </a:p>
                  </a:txBody>
                  <a:tcPr/>
                </a:tc>
                <a:tc>
                  <a:txBody>
                    <a:bodyPr/>
                    <a:lstStyle/>
                    <a:p>
                      <a:r>
                        <a:rPr lang="en-AU">
                          <a:latin typeface="+mj-lt"/>
                        </a:rPr>
                        <a:t>Sentence starters</a:t>
                      </a:r>
                    </a:p>
                  </a:txBody>
                  <a:tcPr/>
                </a:tc>
                <a:extLst>
                  <a:ext uri="{0D108BD9-81ED-4DB2-BD59-A6C34878D82A}">
                    <a16:rowId xmlns:a16="http://schemas.microsoft.com/office/drawing/2014/main" val="4033011506"/>
                  </a:ext>
                </a:extLst>
              </a:tr>
              <a:tr h="900000">
                <a:tc>
                  <a:txBody>
                    <a:bodyPr/>
                    <a:lstStyle/>
                    <a:p>
                      <a:pPr algn="ctr"/>
                      <a:r>
                        <a:rPr lang="en-AU" sz="4800" b="1">
                          <a:solidFill>
                            <a:schemeClr val="accent1"/>
                          </a:solidFill>
                        </a:rPr>
                        <a:t>P</a:t>
                      </a:r>
                    </a:p>
                  </a:txBody>
                  <a:tcPr>
                    <a:solidFill>
                      <a:srgbClr val="DBFADF"/>
                    </a:solidFill>
                  </a:tcPr>
                </a:tc>
                <a:tc>
                  <a:txBody>
                    <a:bodyPr/>
                    <a:lstStyle/>
                    <a:p>
                      <a:r>
                        <a:rPr lang="en-AU"/>
                        <a:t>Street artists re-imagine or challenge accepted ideas about art by creating artworks that </a:t>
                      </a:r>
                      <a:r>
                        <a:rPr lang="en-AU">
                          <a:highlight>
                            <a:srgbClr val="DEBDFF"/>
                          </a:highlight>
                        </a:rPr>
                        <a:t>[list a few intentions]</a:t>
                      </a:r>
                      <a:r>
                        <a:rPr lang="en-AU"/>
                        <a:t>.</a:t>
                      </a:r>
                    </a:p>
                  </a:txBody>
                  <a:tcPr/>
                </a:tc>
                <a:extLst>
                  <a:ext uri="{0D108BD9-81ED-4DB2-BD59-A6C34878D82A}">
                    <a16:rowId xmlns:a16="http://schemas.microsoft.com/office/drawing/2014/main" val="1525376493"/>
                  </a:ext>
                </a:extLst>
              </a:tr>
              <a:tr h="1080000">
                <a:tc>
                  <a:txBody>
                    <a:bodyPr/>
                    <a:lstStyle/>
                    <a:p>
                      <a:pPr algn="ctr"/>
                      <a:r>
                        <a:rPr lang="en-AU" sz="4800" b="1">
                          <a:solidFill>
                            <a:schemeClr val="accent1"/>
                          </a:solidFill>
                        </a:rPr>
                        <a:t>E</a:t>
                      </a:r>
                    </a:p>
                  </a:txBody>
                  <a:tcPr>
                    <a:solidFill>
                      <a:srgbClr val="A8EDB3"/>
                    </a:solidFill>
                  </a:tcPr>
                </a:tc>
                <a:tc>
                  <a:txBody>
                    <a:bodyPr/>
                    <a:lstStyle/>
                    <a:p>
                      <a:pPr marL="0" indent="0">
                        <a:spcAft>
                          <a:spcPts val="600"/>
                        </a:spcAft>
                        <a:buFont typeface="Arial" panose="020B0604020202020204" pitchFamily="34" charset="0"/>
                        <a:buNone/>
                      </a:pPr>
                      <a:r>
                        <a:rPr lang="en-AU"/>
                        <a:t>For example, </a:t>
                      </a:r>
                      <a:r>
                        <a:rPr lang="en-AU">
                          <a:highlight>
                            <a:srgbClr val="DEBDFF"/>
                          </a:highlight>
                        </a:rPr>
                        <a:t>[specific artist name]</a:t>
                      </a:r>
                      <a:r>
                        <a:rPr lang="en-AU"/>
                        <a:t> chose to </a:t>
                      </a:r>
                      <a:r>
                        <a:rPr lang="en-AU">
                          <a:highlight>
                            <a:srgbClr val="DEBDFF"/>
                          </a:highlight>
                        </a:rPr>
                        <a:t>[describe specific choice(s) the artist has made]</a:t>
                      </a:r>
                      <a:r>
                        <a:rPr lang="en-AU"/>
                        <a:t> by </a:t>
                      </a:r>
                      <a:r>
                        <a:rPr lang="en-AU">
                          <a:highlight>
                            <a:srgbClr val="DEBDFF"/>
                          </a:highlight>
                        </a:rPr>
                        <a:t>[describe how the artist actioned their choice in the making of the artwork]</a:t>
                      </a:r>
                      <a:r>
                        <a:rPr lang="en-AU"/>
                        <a:t>. </a:t>
                      </a:r>
                      <a:endParaRPr lang="en-AU" sz="1800"/>
                    </a:p>
                  </a:txBody>
                  <a:tcPr/>
                </a:tc>
                <a:extLst>
                  <a:ext uri="{0D108BD9-81ED-4DB2-BD59-A6C34878D82A}">
                    <a16:rowId xmlns:a16="http://schemas.microsoft.com/office/drawing/2014/main" val="4270299374"/>
                  </a:ext>
                </a:extLst>
              </a:tr>
              <a:tr h="1260000">
                <a:tc>
                  <a:txBody>
                    <a:bodyPr/>
                    <a:lstStyle/>
                    <a:p>
                      <a:pPr algn="ctr"/>
                      <a:r>
                        <a:rPr lang="en-AU" sz="4800" b="1">
                          <a:solidFill>
                            <a:schemeClr val="bg1"/>
                          </a:solidFill>
                        </a:rPr>
                        <a:t>E</a:t>
                      </a:r>
                    </a:p>
                  </a:txBody>
                  <a:tcPr>
                    <a:solidFill>
                      <a:srgbClr val="00AA45"/>
                    </a:solidFill>
                  </a:tcPr>
                </a:tc>
                <a:tc>
                  <a:txBody>
                    <a:bodyPr/>
                    <a:lstStyle/>
                    <a:p>
                      <a:pPr marL="0" indent="0">
                        <a:buFont typeface="Arial" panose="020B0604020202020204" pitchFamily="34" charset="0"/>
                        <a:buNone/>
                      </a:pPr>
                      <a:r>
                        <a:rPr lang="en-AU"/>
                        <a:t>Through their intentions, choices and actions the artist has reimagined or challenged the accepted idea that art is/should be/can only be </a:t>
                      </a:r>
                      <a:r>
                        <a:rPr lang="en-AU">
                          <a:highlight>
                            <a:srgbClr val="DEBDFF"/>
                          </a:highlight>
                        </a:rPr>
                        <a:t>[describe specific accepted idea about art]</a:t>
                      </a:r>
                      <a:r>
                        <a:rPr lang="en-AU"/>
                        <a:t>.</a:t>
                      </a:r>
                      <a:endParaRPr lang="en-AU" sz="1800"/>
                    </a:p>
                  </a:txBody>
                  <a:tcPr/>
                </a:tc>
                <a:extLst>
                  <a:ext uri="{0D108BD9-81ED-4DB2-BD59-A6C34878D82A}">
                    <a16:rowId xmlns:a16="http://schemas.microsoft.com/office/drawing/2014/main" val="1435850132"/>
                  </a:ext>
                </a:extLst>
              </a:tr>
              <a:tr h="1080000">
                <a:tc>
                  <a:txBody>
                    <a:bodyPr/>
                    <a:lstStyle/>
                    <a:p>
                      <a:pPr algn="ctr"/>
                      <a:r>
                        <a:rPr lang="en-AU" sz="4800" b="1">
                          <a:solidFill>
                            <a:schemeClr val="bg1"/>
                          </a:solidFill>
                        </a:rPr>
                        <a:t>L</a:t>
                      </a:r>
                    </a:p>
                  </a:txBody>
                  <a:tcPr>
                    <a:solidFill>
                      <a:srgbClr val="004000"/>
                    </a:solidFill>
                  </a:tcPr>
                </a:tc>
                <a:tc>
                  <a:txBody>
                    <a:bodyPr/>
                    <a:lstStyle/>
                    <a:p>
                      <a:pPr marL="0" indent="0">
                        <a:buFont typeface="Arial" panose="020B0604020202020204" pitchFamily="34" charset="0"/>
                        <a:buNone/>
                      </a:pPr>
                      <a:r>
                        <a:rPr lang="en-AU" dirty="0"/>
                        <a:t>As a result, the audience </a:t>
                      </a:r>
                      <a:r>
                        <a:rPr lang="en-AU" dirty="0">
                          <a:highlight>
                            <a:srgbClr val="DEBDFF"/>
                          </a:highlight>
                        </a:rPr>
                        <a:t>[describe the impact on the audience]</a:t>
                      </a:r>
                      <a:r>
                        <a:rPr lang="en-AU" dirty="0"/>
                        <a:t>.</a:t>
                      </a:r>
                      <a:endParaRPr lang="en-AU" sz="1800" dirty="0"/>
                    </a:p>
                  </a:txBody>
                  <a:tcPr/>
                </a:tc>
                <a:extLst>
                  <a:ext uri="{0D108BD9-81ED-4DB2-BD59-A6C34878D82A}">
                    <a16:rowId xmlns:a16="http://schemas.microsoft.com/office/drawing/2014/main" val="923991128"/>
                  </a:ext>
                </a:extLst>
              </a:tr>
            </a:tbl>
          </a:graphicData>
        </a:graphic>
      </p:graphicFrame>
      <p:sp>
        <p:nvSpPr>
          <p:cNvPr id="6" name="Rectangle: Rounded Corners 5">
            <a:extLst>
              <a:ext uri="{FF2B5EF4-FFF2-40B4-BE49-F238E27FC236}">
                <a16:creationId xmlns:a16="http://schemas.microsoft.com/office/drawing/2014/main" id="{99445990-D5AB-AEDB-936B-760BE0C96A44}"/>
              </a:ext>
              <a:ext uri="{C183D7F6-B498-43B3-948B-1728B52AA6E4}">
                <adec:decorative xmlns:adec="http://schemas.microsoft.com/office/drawing/2017/decorative" val="1"/>
              </a:ext>
            </a:extLst>
          </p:cNvPr>
          <p:cNvSpPr/>
          <p:nvPr/>
        </p:nvSpPr>
        <p:spPr>
          <a:xfrm>
            <a:off x="359999" y="1369454"/>
            <a:ext cx="11483998" cy="310015"/>
          </a:xfrm>
          <a:prstGeom prst="roundRect">
            <a:avLst>
              <a:gd name="adj" fmla="val 25508"/>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1800"/>
              <a:t>How do street artists re-imagine or challenge accepted ideas about art?</a:t>
            </a:r>
          </a:p>
        </p:txBody>
      </p:sp>
    </p:spTree>
    <p:extLst>
      <p:ext uri="{BB962C8B-B14F-4D97-AF65-F5344CB8AC3E}">
        <p14:creationId xmlns:p14="http://schemas.microsoft.com/office/powerpoint/2010/main" val="3134069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29827-2315-2985-D2C3-F2B04D8A841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61EF745-186A-7E76-1619-D73B3E5B0BA2}"/>
              </a:ext>
            </a:extLst>
          </p:cNvPr>
          <p:cNvSpPr>
            <a:spLocks noGrp="1"/>
          </p:cNvSpPr>
          <p:nvPr>
            <p:ph type="sldNum" sz="quarter" idx="12"/>
          </p:nvPr>
        </p:nvSpPr>
        <p:spPr/>
        <p:txBody>
          <a:bodyPr/>
          <a:lstStyle/>
          <a:p>
            <a:fld id="{10A01DC5-1685-4615-8240-15192985C6A2}" type="slidenum">
              <a:rPr lang="en-AU" smtClean="0"/>
              <a:t>23</a:t>
            </a:fld>
            <a:endParaRPr lang="en-AU"/>
          </a:p>
        </p:txBody>
      </p:sp>
      <p:sp>
        <p:nvSpPr>
          <p:cNvPr id="3" name="Title 2">
            <a:extLst>
              <a:ext uri="{FF2B5EF4-FFF2-40B4-BE49-F238E27FC236}">
                <a16:creationId xmlns:a16="http://schemas.microsoft.com/office/drawing/2014/main" id="{55D36A4A-4B67-83FF-2A23-75FF100634BB}"/>
              </a:ext>
            </a:extLst>
          </p:cNvPr>
          <p:cNvSpPr>
            <a:spLocks noGrp="1"/>
          </p:cNvSpPr>
          <p:nvPr>
            <p:ph type="title"/>
          </p:nvPr>
        </p:nvSpPr>
        <p:spPr/>
        <p:txBody>
          <a:bodyPr/>
          <a:lstStyle/>
          <a:p>
            <a:r>
              <a:rPr lang="en-AU"/>
              <a:t>Street art review</a:t>
            </a:r>
          </a:p>
        </p:txBody>
      </p:sp>
      <p:sp>
        <p:nvSpPr>
          <p:cNvPr id="4" name="Text Placeholder 3">
            <a:extLst>
              <a:ext uri="{FF2B5EF4-FFF2-40B4-BE49-F238E27FC236}">
                <a16:creationId xmlns:a16="http://schemas.microsoft.com/office/drawing/2014/main" id="{A14D8802-D98E-8A79-4E1F-D691CBC17560}"/>
              </a:ext>
            </a:extLst>
          </p:cNvPr>
          <p:cNvSpPr>
            <a:spLocks noGrp="1"/>
          </p:cNvSpPr>
          <p:nvPr>
            <p:ph type="body" sz="quarter" idx="18"/>
          </p:nvPr>
        </p:nvSpPr>
        <p:spPr/>
        <p:txBody>
          <a:bodyPr/>
          <a:lstStyle/>
          <a:p>
            <a:r>
              <a:rPr lang="en-AU"/>
              <a:t>1.4(e) Review activity </a:t>
            </a:r>
          </a:p>
        </p:txBody>
      </p:sp>
      <p:sp>
        <p:nvSpPr>
          <p:cNvPr id="6" name="Rectangle: Rounded Corners 5">
            <a:extLst>
              <a:ext uri="{FF2B5EF4-FFF2-40B4-BE49-F238E27FC236}">
                <a16:creationId xmlns:a16="http://schemas.microsoft.com/office/drawing/2014/main" id="{C942D09D-24DA-3965-21AA-080839BAD59C}"/>
              </a:ext>
            </a:extLst>
          </p:cNvPr>
          <p:cNvSpPr/>
          <p:nvPr/>
        </p:nvSpPr>
        <p:spPr>
          <a:xfrm>
            <a:off x="248239" y="1610945"/>
            <a:ext cx="2743905" cy="2447779"/>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What are some intentions, choices and actions of street artists?</a:t>
            </a:r>
          </a:p>
        </p:txBody>
      </p:sp>
      <p:sp>
        <p:nvSpPr>
          <p:cNvPr id="7" name="Rectangle: Rounded Corners 6">
            <a:extLst>
              <a:ext uri="{FF2B5EF4-FFF2-40B4-BE49-F238E27FC236}">
                <a16:creationId xmlns:a16="http://schemas.microsoft.com/office/drawing/2014/main" id="{88969B22-9096-D76D-F5CF-FA23EC8364D4}"/>
              </a:ext>
            </a:extLst>
          </p:cNvPr>
          <p:cNvSpPr/>
          <p:nvPr/>
        </p:nvSpPr>
        <p:spPr>
          <a:xfrm>
            <a:off x="3227942" y="1610943"/>
            <a:ext cx="2743905" cy="2447779"/>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How does street art reimagine or challenge ideas about art?</a:t>
            </a:r>
          </a:p>
        </p:txBody>
      </p:sp>
      <p:sp>
        <p:nvSpPr>
          <p:cNvPr id="9" name="Rectangle: Rounded Corners 8">
            <a:extLst>
              <a:ext uri="{FF2B5EF4-FFF2-40B4-BE49-F238E27FC236}">
                <a16:creationId xmlns:a16="http://schemas.microsoft.com/office/drawing/2014/main" id="{6D0FC46A-DF69-07B0-85C5-F7B3D7A6F554}"/>
              </a:ext>
            </a:extLst>
          </p:cNvPr>
          <p:cNvSpPr/>
          <p:nvPr/>
        </p:nvSpPr>
        <p:spPr>
          <a:xfrm>
            <a:off x="9199856" y="1610946"/>
            <a:ext cx="2743905" cy="2447779"/>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Who are street artists and who is the audience?</a:t>
            </a:r>
          </a:p>
        </p:txBody>
      </p:sp>
      <p:sp>
        <p:nvSpPr>
          <p:cNvPr id="11" name="Rectangle: Rounded Corners 10">
            <a:extLst>
              <a:ext uri="{FF2B5EF4-FFF2-40B4-BE49-F238E27FC236}">
                <a16:creationId xmlns:a16="http://schemas.microsoft.com/office/drawing/2014/main" id="{DA30AE58-D89D-EB0F-C053-926FBF35A50E}"/>
              </a:ext>
            </a:extLst>
          </p:cNvPr>
          <p:cNvSpPr/>
          <p:nvPr/>
        </p:nvSpPr>
        <p:spPr>
          <a:xfrm>
            <a:off x="6220153" y="1610944"/>
            <a:ext cx="2743905" cy="2447779"/>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Why is street art made? </a:t>
            </a:r>
          </a:p>
          <a:p>
            <a:pPr algn="ctr"/>
            <a:r>
              <a:rPr lang="en-AU"/>
              <a:t>What impact can it have?</a:t>
            </a:r>
          </a:p>
        </p:txBody>
      </p:sp>
    </p:spTree>
    <p:extLst>
      <p:ext uri="{BB962C8B-B14F-4D97-AF65-F5344CB8AC3E}">
        <p14:creationId xmlns:p14="http://schemas.microsoft.com/office/powerpoint/2010/main" val="851124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7E2B18-F363-EA4A-4CEA-D72A8F13E034}"/>
              </a:ext>
            </a:extLst>
          </p:cNvPr>
          <p:cNvSpPr>
            <a:spLocks noGrp="1"/>
          </p:cNvSpPr>
          <p:nvPr>
            <p:ph type="sldNum" sz="quarter" idx="12"/>
          </p:nvPr>
        </p:nvSpPr>
        <p:spPr/>
        <p:txBody>
          <a:bodyPr/>
          <a:lstStyle/>
          <a:p>
            <a:fld id="{10A01DC5-1685-4615-8240-15192985C6A2}" type="slidenum">
              <a:rPr lang="en-AU" smtClean="0"/>
              <a:t>24</a:t>
            </a:fld>
            <a:endParaRPr lang="en-AU"/>
          </a:p>
        </p:txBody>
      </p:sp>
      <p:sp>
        <p:nvSpPr>
          <p:cNvPr id="3" name="Title 2">
            <a:extLst>
              <a:ext uri="{FF2B5EF4-FFF2-40B4-BE49-F238E27FC236}">
                <a16:creationId xmlns:a16="http://schemas.microsoft.com/office/drawing/2014/main" id="{E9F2C5D3-0734-940C-D68B-ABB64D5FC0FF}"/>
              </a:ext>
            </a:extLst>
          </p:cNvPr>
          <p:cNvSpPr>
            <a:spLocks noGrp="1"/>
          </p:cNvSpPr>
          <p:nvPr>
            <p:ph type="title"/>
          </p:nvPr>
        </p:nvSpPr>
        <p:spPr/>
        <p:txBody>
          <a:bodyPr/>
          <a:lstStyle/>
          <a:p>
            <a:r>
              <a:rPr lang="en-AU"/>
              <a:t>Brad Eastman, also known as Beastman</a:t>
            </a:r>
          </a:p>
        </p:txBody>
      </p:sp>
      <p:sp>
        <p:nvSpPr>
          <p:cNvPr id="4" name="Text Placeholder 3">
            <a:extLst>
              <a:ext uri="{FF2B5EF4-FFF2-40B4-BE49-F238E27FC236}">
                <a16:creationId xmlns:a16="http://schemas.microsoft.com/office/drawing/2014/main" id="{C1E8D195-8EC8-1FFF-6D56-0264B0D8D54A}"/>
              </a:ext>
            </a:extLst>
          </p:cNvPr>
          <p:cNvSpPr>
            <a:spLocks noGrp="1"/>
          </p:cNvSpPr>
          <p:nvPr>
            <p:ph type="body" sz="quarter" idx="18"/>
          </p:nvPr>
        </p:nvSpPr>
        <p:spPr/>
        <p:txBody>
          <a:bodyPr/>
          <a:lstStyle/>
          <a:p>
            <a:r>
              <a:rPr lang="en-AU"/>
              <a:t>1.5(a)</a:t>
            </a:r>
          </a:p>
        </p:txBody>
      </p:sp>
      <p:sp>
        <p:nvSpPr>
          <p:cNvPr id="6" name="Rectangle 5">
            <a:extLst>
              <a:ext uri="{FF2B5EF4-FFF2-40B4-BE49-F238E27FC236}">
                <a16:creationId xmlns:a16="http://schemas.microsoft.com/office/drawing/2014/main" id="{C4DA2767-A06B-FD89-8417-781E5013A5AE}"/>
              </a:ext>
            </a:extLst>
          </p:cNvPr>
          <p:cNvSpPr/>
          <p:nvPr/>
        </p:nvSpPr>
        <p:spPr>
          <a:xfrm>
            <a:off x="406861" y="1656078"/>
            <a:ext cx="3295535" cy="36348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3"/>
              </a:rPr>
              <a:t>Mural image placeholder</a:t>
            </a:r>
            <a:endParaRPr lang="en-AU"/>
          </a:p>
        </p:txBody>
      </p:sp>
      <p:sp>
        <p:nvSpPr>
          <p:cNvPr id="9" name="Rectangle 8">
            <a:extLst>
              <a:ext uri="{FF2B5EF4-FFF2-40B4-BE49-F238E27FC236}">
                <a16:creationId xmlns:a16="http://schemas.microsoft.com/office/drawing/2014/main" id="{4B0E6AD1-1613-7988-3400-84AFB9C4A7ED}"/>
              </a:ext>
            </a:extLst>
          </p:cNvPr>
          <p:cNvSpPr/>
          <p:nvPr/>
        </p:nvSpPr>
        <p:spPr>
          <a:xfrm>
            <a:off x="4448232" y="1656078"/>
            <a:ext cx="3295535" cy="36348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3"/>
              </a:rPr>
              <a:t>Mural image placeholder</a:t>
            </a:r>
            <a:endParaRPr lang="en-AU"/>
          </a:p>
        </p:txBody>
      </p:sp>
      <p:sp>
        <p:nvSpPr>
          <p:cNvPr id="10" name="Rectangle 9">
            <a:extLst>
              <a:ext uri="{FF2B5EF4-FFF2-40B4-BE49-F238E27FC236}">
                <a16:creationId xmlns:a16="http://schemas.microsoft.com/office/drawing/2014/main" id="{B1946334-B0E1-A008-9B77-75152CA770E6}"/>
              </a:ext>
            </a:extLst>
          </p:cNvPr>
          <p:cNvSpPr/>
          <p:nvPr/>
        </p:nvSpPr>
        <p:spPr>
          <a:xfrm>
            <a:off x="8489603" y="1656078"/>
            <a:ext cx="3295535" cy="36348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3"/>
              </a:rPr>
              <a:t>Mural image placeholder</a:t>
            </a:r>
            <a:endParaRPr lang="en-AU"/>
          </a:p>
        </p:txBody>
      </p:sp>
    </p:spTree>
    <p:extLst>
      <p:ext uri="{BB962C8B-B14F-4D97-AF65-F5344CB8AC3E}">
        <p14:creationId xmlns:p14="http://schemas.microsoft.com/office/powerpoint/2010/main" val="3836771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B8B86-9E31-F355-939C-4979A4B39E3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B6F15F-0AA2-53CE-8F68-0DD2E972C278}"/>
              </a:ext>
            </a:extLst>
          </p:cNvPr>
          <p:cNvSpPr>
            <a:spLocks noGrp="1"/>
          </p:cNvSpPr>
          <p:nvPr>
            <p:ph type="sldNum" sz="quarter" idx="12"/>
          </p:nvPr>
        </p:nvSpPr>
        <p:spPr/>
        <p:txBody>
          <a:bodyPr/>
          <a:lstStyle/>
          <a:p>
            <a:fld id="{10A01DC5-1685-4615-8240-15192985C6A2}" type="slidenum">
              <a:rPr lang="en-AU" smtClean="0"/>
              <a:t>25</a:t>
            </a:fld>
            <a:endParaRPr lang="en-AU"/>
          </a:p>
        </p:txBody>
      </p:sp>
      <p:sp>
        <p:nvSpPr>
          <p:cNvPr id="3" name="Title 2">
            <a:extLst>
              <a:ext uri="{FF2B5EF4-FFF2-40B4-BE49-F238E27FC236}">
                <a16:creationId xmlns:a16="http://schemas.microsoft.com/office/drawing/2014/main" id="{B1EC13E7-9275-D16E-6029-B87E89B09D28}"/>
              </a:ext>
            </a:extLst>
          </p:cNvPr>
          <p:cNvSpPr>
            <a:spLocks noGrp="1"/>
          </p:cNvSpPr>
          <p:nvPr>
            <p:ph type="title"/>
          </p:nvPr>
        </p:nvSpPr>
        <p:spPr/>
        <p:txBody>
          <a:bodyPr/>
          <a:lstStyle/>
          <a:p>
            <a:r>
              <a:rPr lang="en-AU"/>
              <a:t>Beastman Coledale mural</a:t>
            </a:r>
          </a:p>
        </p:txBody>
      </p:sp>
      <p:sp>
        <p:nvSpPr>
          <p:cNvPr id="4" name="Text Placeholder 3">
            <a:extLst>
              <a:ext uri="{FF2B5EF4-FFF2-40B4-BE49-F238E27FC236}">
                <a16:creationId xmlns:a16="http://schemas.microsoft.com/office/drawing/2014/main" id="{49AEEFBB-1929-BAF7-C68F-828111FF80CB}"/>
              </a:ext>
            </a:extLst>
          </p:cNvPr>
          <p:cNvSpPr>
            <a:spLocks noGrp="1"/>
          </p:cNvSpPr>
          <p:nvPr>
            <p:ph type="body" sz="quarter" idx="18"/>
          </p:nvPr>
        </p:nvSpPr>
        <p:spPr/>
        <p:txBody>
          <a:bodyPr/>
          <a:lstStyle/>
          <a:p>
            <a:r>
              <a:rPr lang="en-AU"/>
              <a:t>1.5(b)</a:t>
            </a:r>
          </a:p>
        </p:txBody>
      </p:sp>
      <p:sp>
        <p:nvSpPr>
          <p:cNvPr id="5" name="Text Placeholder 4">
            <a:extLst>
              <a:ext uri="{FF2B5EF4-FFF2-40B4-BE49-F238E27FC236}">
                <a16:creationId xmlns:a16="http://schemas.microsoft.com/office/drawing/2014/main" id="{69D593F0-5C68-E975-C5D8-0F04E1838286}"/>
              </a:ext>
            </a:extLst>
          </p:cNvPr>
          <p:cNvSpPr>
            <a:spLocks noGrp="1"/>
          </p:cNvSpPr>
          <p:nvPr>
            <p:ph type="body" sz="quarter" idx="17"/>
          </p:nvPr>
        </p:nvSpPr>
        <p:spPr>
          <a:xfrm>
            <a:off x="360000" y="1567086"/>
            <a:ext cx="4794627" cy="4807835"/>
          </a:xfrm>
        </p:spPr>
        <p:txBody>
          <a:bodyPr/>
          <a:lstStyle/>
          <a:p>
            <a:r>
              <a:rPr lang="en-AU" b="1" u="sng">
                <a:hlinkClick r:id="rId3"/>
              </a:rPr>
              <a:t>Brad Eastman – Coledale mural (3:47)</a:t>
            </a:r>
            <a:endParaRPr lang="en-AU" b="1"/>
          </a:p>
        </p:txBody>
      </p:sp>
      <p:grpSp>
        <p:nvGrpSpPr>
          <p:cNvPr id="7" name="Group 6">
            <a:extLst>
              <a:ext uri="{FF2B5EF4-FFF2-40B4-BE49-F238E27FC236}">
                <a16:creationId xmlns:a16="http://schemas.microsoft.com/office/drawing/2014/main" id="{ADADABCB-F76E-D0D7-AB5D-96034B73F027}"/>
              </a:ext>
            </a:extLst>
          </p:cNvPr>
          <p:cNvGrpSpPr/>
          <p:nvPr/>
        </p:nvGrpSpPr>
        <p:grpSpPr>
          <a:xfrm>
            <a:off x="884431" y="2316825"/>
            <a:ext cx="3240000" cy="3240000"/>
            <a:chOff x="884432" y="2316825"/>
            <a:chExt cx="3095895" cy="3250258"/>
          </a:xfrm>
        </p:grpSpPr>
        <p:sp>
          <p:nvSpPr>
            <p:cNvPr id="10" name="Oval 9">
              <a:hlinkClick r:id="rId3"/>
              <a:extLst>
                <a:ext uri="{FF2B5EF4-FFF2-40B4-BE49-F238E27FC236}">
                  <a16:creationId xmlns:a16="http://schemas.microsoft.com/office/drawing/2014/main" id="{4309E947-7556-2C98-9915-225B9F6EC6C7}"/>
                </a:ext>
              </a:extLst>
            </p:cNvPr>
            <p:cNvSpPr/>
            <p:nvPr/>
          </p:nvSpPr>
          <p:spPr>
            <a:xfrm>
              <a:off x="884432" y="2316825"/>
              <a:ext cx="3095895" cy="3250258"/>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9" name="Graphic 8" descr="Play with solid fill">
              <a:hlinkClick r:id="rId3"/>
              <a:extLst>
                <a:ext uri="{FF2B5EF4-FFF2-40B4-BE49-F238E27FC236}">
                  <a16:creationId xmlns:a16="http://schemas.microsoft.com/office/drawing/2014/main" id="{BF56E425-A7C3-545E-96F2-95912204E6A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8906" y="2760563"/>
              <a:ext cx="2362781" cy="2362781"/>
            </a:xfrm>
            <a:prstGeom prst="rect">
              <a:avLst/>
            </a:prstGeom>
          </p:spPr>
        </p:pic>
      </p:grpSp>
      <p:graphicFrame>
        <p:nvGraphicFramePr>
          <p:cNvPr id="6" name="Table 5">
            <a:extLst>
              <a:ext uri="{FF2B5EF4-FFF2-40B4-BE49-F238E27FC236}">
                <a16:creationId xmlns:a16="http://schemas.microsoft.com/office/drawing/2014/main" id="{1A6BC1C8-2722-3567-F16E-D54835A42B06}"/>
              </a:ext>
            </a:extLst>
          </p:cNvPr>
          <p:cNvGraphicFramePr>
            <a:graphicFrameLocks noGrp="1"/>
          </p:cNvGraphicFramePr>
          <p:nvPr>
            <p:extLst>
              <p:ext uri="{D42A27DB-BD31-4B8C-83A1-F6EECF244321}">
                <p14:modId xmlns:p14="http://schemas.microsoft.com/office/powerpoint/2010/main" val="976160544"/>
              </p:ext>
            </p:extLst>
          </p:nvPr>
        </p:nvGraphicFramePr>
        <p:xfrm>
          <a:off x="5978185" y="1664576"/>
          <a:ext cx="5567269" cy="4434074"/>
        </p:xfrm>
        <a:graphic>
          <a:graphicData uri="http://schemas.openxmlformats.org/drawingml/2006/table">
            <a:tbl>
              <a:tblPr firstRow="1" bandRow="1">
                <a:tableStyleId>{B301B821-A1FF-4177-AEE7-76D212191A09}</a:tableStyleId>
              </a:tblPr>
              <a:tblGrid>
                <a:gridCol w="2685524">
                  <a:extLst>
                    <a:ext uri="{9D8B030D-6E8A-4147-A177-3AD203B41FA5}">
                      <a16:colId xmlns:a16="http://schemas.microsoft.com/office/drawing/2014/main" val="975637820"/>
                    </a:ext>
                  </a:extLst>
                </a:gridCol>
                <a:gridCol w="2881745">
                  <a:extLst>
                    <a:ext uri="{9D8B030D-6E8A-4147-A177-3AD203B41FA5}">
                      <a16:colId xmlns:a16="http://schemas.microsoft.com/office/drawing/2014/main" val="3067896162"/>
                    </a:ext>
                  </a:extLst>
                </a:gridCol>
              </a:tblGrid>
              <a:tr h="969954">
                <a:tc>
                  <a:txBody>
                    <a:bodyPr/>
                    <a:lstStyle/>
                    <a:p>
                      <a:r>
                        <a:rPr lang="en-AU"/>
                        <a:t>Features of Coledale landscape and town</a:t>
                      </a:r>
                    </a:p>
                  </a:txBody>
                  <a:tcPr/>
                </a:tc>
                <a:tc>
                  <a:txBody>
                    <a:bodyPr/>
                    <a:lstStyle/>
                    <a:p>
                      <a:r>
                        <a:rPr lang="en-AU"/>
                        <a:t>How the features are represented in the mural</a:t>
                      </a:r>
                    </a:p>
                  </a:txBody>
                  <a:tcPr/>
                </a:tc>
                <a:extLst>
                  <a:ext uri="{0D108BD9-81ED-4DB2-BD59-A6C34878D82A}">
                    <a16:rowId xmlns:a16="http://schemas.microsoft.com/office/drawing/2014/main" val="869628033"/>
                  </a:ext>
                </a:extLst>
              </a:tr>
              <a:tr h="692824">
                <a:tc>
                  <a:txBody>
                    <a:bodyPr/>
                    <a:lstStyle/>
                    <a:p>
                      <a:pPr marL="285750" indent="-285750">
                        <a:buFont typeface="Arial" panose="020B0604020202020204" pitchFamily="34" charset="0"/>
                        <a:buChar char="•"/>
                      </a:pPr>
                      <a:endParaRPr lang="en-AU" sz="2400"/>
                    </a:p>
                  </a:txBody>
                  <a:tcPr/>
                </a:tc>
                <a:tc>
                  <a:txBody>
                    <a:bodyPr/>
                    <a:lstStyle/>
                    <a:p>
                      <a:endParaRPr lang="en-AU" sz="2400"/>
                    </a:p>
                  </a:txBody>
                  <a:tcPr/>
                </a:tc>
                <a:extLst>
                  <a:ext uri="{0D108BD9-81ED-4DB2-BD59-A6C34878D82A}">
                    <a16:rowId xmlns:a16="http://schemas.microsoft.com/office/drawing/2014/main" val="1819838201"/>
                  </a:ext>
                </a:extLst>
              </a:tr>
              <a:tr h="692824">
                <a:tc>
                  <a:txBody>
                    <a:bodyPr/>
                    <a:lstStyle/>
                    <a:p>
                      <a:pPr marL="285750" indent="-285750">
                        <a:buFont typeface="Arial" panose="020B0604020202020204" pitchFamily="34" charset="0"/>
                        <a:buChar char="•"/>
                      </a:pPr>
                      <a:endParaRPr lang="en-AU" sz="2400"/>
                    </a:p>
                  </a:txBody>
                  <a:tcPr/>
                </a:tc>
                <a:tc>
                  <a:txBody>
                    <a:bodyPr/>
                    <a:lstStyle/>
                    <a:p>
                      <a:endParaRPr lang="en-AU" sz="2400"/>
                    </a:p>
                  </a:txBody>
                  <a:tcPr/>
                </a:tc>
                <a:extLst>
                  <a:ext uri="{0D108BD9-81ED-4DB2-BD59-A6C34878D82A}">
                    <a16:rowId xmlns:a16="http://schemas.microsoft.com/office/drawing/2014/main" val="1777187391"/>
                  </a:ext>
                </a:extLst>
              </a:tr>
              <a:tr h="692824">
                <a:tc>
                  <a:txBody>
                    <a:bodyPr/>
                    <a:lstStyle/>
                    <a:p>
                      <a:pPr marL="285750" indent="-285750">
                        <a:buFont typeface="Arial" panose="020B0604020202020204" pitchFamily="34" charset="0"/>
                        <a:buChar char="•"/>
                      </a:pPr>
                      <a:endParaRPr lang="en-AU" sz="2400"/>
                    </a:p>
                  </a:txBody>
                  <a:tcPr/>
                </a:tc>
                <a:tc>
                  <a:txBody>
                    <a:bodyPr/>
                    <a:lstStyle/>
                    <a:p>
                      <a:endParaRPr lang="en-AU" sz="2400"/>
                    </a:p>
                  </a:txBody>
                  <a:tcPr/>
                </a:tc>
                <a:extLst>
                  <a:ext uri="{0D108BD9-81ED-4DB2-BD59-A6C34878D82A}">
                    <a16:rowId xmlns:a16="http://schemas.microsoft.com/office/drawing/2014/main" val="4275564397"/>
                  </a:ext>
                </a:extLst>
              </a:tr>
              <a:tr h="692824">
                <a:tc>
                  <a:txBody>
                    <a:bodyPr/>
                    <a:lstStyle/>
                    <a:p>
                      <a:pPr marL="285750" indent="-285750">
                        <a:buFont typeface="Arial" panose="020B0604020202020204" pitchFamily="34" charset="0"/>
                        <a:buChar char="•"/>
                      </a:pPr>
                      <a:endParaRPr lang="en-AU" sz="2400"/>
                    </a:p>
                  </a:txBody>
                  <a:tcPr/>
                </a:tc>
                <a:tc>
                  <a:txBody>
                    <a:bodyPr/>
                    <a:lstStyle/>
                    <a:p>
                      <a:endParaRPr lang="en-AU" sz="2400"/>
                    </a:p>
                  </a:txBody>
                  <a:tcPr/>
                </a:tc>
                <a:extLst>
                  <a:ext uri="{0D108BD9-81ED-4DB2-BD59-A6C34878D82A}">
                    <a16:rowId xmlns:a16="http://schemas.microsoft.com/office/drawing/2014/main" val="2505697766"/>
                  </a:ext>
                </a:extLst>
              </a:tr>
              <a:tr h="692824">
                <a:tc>
                  <a:txBody>
                    <a:bodyPr/>
                    <a:lstStyle/>
                    <a:p>
                      <a:pPr marL="285750" indent="-285750">
                        <a:buFont typeface="Arial" panose="020B0604020202020204" pitchFamily="34" charset="0"/>
                        <a:buChar char="•"/>
                      </a:pPr>
                      <a:endParaRPr lang="en-AU" sz="2400"/>
                    </a:p>
                  </a:txBody>
                  <a:tcPr/>
                </a:tc>
                <a:tc>
                  <a:txBody>
                    <a:bodyPr/>
                    <a:lstStyle/>
                    <a:p>
                      <a:endParaRPr lang="en-AU" sz="2400" dirty="0"/>
                    </a:p>
                  </a:txBody>
                  <a:tcPr/>
                </a:tc>
                <a:extLst>
                  <a:ext uri="{0D108BD9-81ED-4DB2-BD59-A6C34878D82A}">
                    <a16:rowId xmlns:a16="http://schemas.microsoft.com/office/drawing/2014/main" val="2916053138"/>
                  </a:ext>
                </a:extLst>
              </a:tr>
            </a:tbl>
          </a:graphicData>
        </a:graphic>
      </p:graphicFrame>
    </p:spTree>
    <p:extLst>
      <p:ext uri="{BB962C8B-B14F-4D97-AF65-F5344CB8AC3E}">
        <p14:creationId xmlns:p14="http://schemas.microsoft.com/office/powerpoint/2010/main" val="987445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D77409D-0950-09C6-AFCA-8F290821E16A}"/>
              </a:ext>
            </a:extLst>
          </p:cNvPr>
          <p:cNvSpPr>
            <a:spLocks noGrp="1"/>
          </p:cNvSpPr>
          <p:nvPr>
            <p:ph type="sldNum" sz="quarter" idx="12"/>
          </p:nvPr>
        </p:nvSpPr>
        <p:spPr/>
        <p:txBody>
          <a:bodyPr/>
          <a:lstStyle/>
          <a:p>
            <a:fld id="{10A01DC5-1685-4615-8240-15192985C6A2}" type="slidenum">
              <a:rPr lang="en-AU" smtClean="0"/>
              <a:t>26</a:t>
            </a:fld>
            <a:endParaRPr lang="en-AU"/>
          </a:p>
        </p:txBody>
      </p:sp>
      <p:sp>
        <p:nvSpPr>
          <p:cNvPr id="3" name="Title 2">
            <a:extLst>
              <a:ext uri="{FF2B5EF4-FFF2-40B4-BE49-F238E27FC236}">
                <a16:creationId xmlns:a16="http://schemas.microsoft.com/office/drawing/2014/main" id="{037EB759-1AB7-50B3-D86D-552E4F9C1874}"/>
              </a:ext>
            </a:extLst>
          </p:cNvPr>
          <p:cNvSpPr>
            <a:spLocks noGrp="1"/>
          </p:cNvSpPr>
          <p:nvPr>
            <p:ph type="title"/>
          </p:nvPr>
        </p:nvSpPr>
        <p:spPr/>
        <p:txBody>
          <a:bodyPr/>
          <a:lstStyle/>
          <a:p>
            <a:r>
              <a:rPr lang="en-AU"/>
              <a:t>Coledale mural</a:t>
            </a:r>
          </a:p>
        </p:txBody>
      </p:sp>
      <p:sp>
        <p:nvSpPr>
          <p:cNvPr id="4" name="Text Placeholder 3">
            <a:extLst>
              <a:ext uri="{FF2B5EF4-FFF2-40B4-BE49-F238E27FC236}">
                <a16:creationId xmlns:a16="http://schemas.microsoft.com/office/drawing/2014/main" id="{73290B1C-C89F-7548-32B1-81A1734FCAD5}"/>
              </a:ext>
            </a:extLst>
          </p:cNvPr>
          <p:cNvSpPr>
            <a:spLocks noGrp="1"/>
          </p:cNvSpPr>
          <p:nvPr>
            <p:ph type="body" sz="quarter" idx="18"/>
          </p:nvPr>
        </p:nvSpPr>
        <p:spPr/>
        <p:txBody>
          <a:bodyPr/>
          <a:lstStyle/>
          <a:p>
            <a:r>
              <a:rPr lang="en-AU"/>
              <a:t>1.5(c)</a:t>
            </a:r>
          </a:p>
        </p:txBody>
      </p:sp>
      <p:sp>
        <p:nvSpPr>
          <p:cNvPr id="6" name="Rectangle 5">
            <a:extLst>
              <a:ext uri="{FF2B5EF4-FFF2-40B4-BE49-F238E27FC236}">
                <a16:creationId xmlns:a16="http://schemas.microsoft.com/office/drawing/2014/main" id="{96C719F9-3A0D-1CF1-2932-37D9094546F8}"/>
              </a:ext>
            </a:extLst>
          </p:cNvPr>
          <p:cNvSpPr/>
          <p:nvPr/>
        </p:nvSpPr>
        <p:spPr>
          <a:xfrm>
            <a:off x="1812879" y="1528601"/>
            <a:ext cx="8296321" cy="48463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3"/>
              </a:rPr>
              <a:t>Coledale mural image placeholder</a:t>
            </a:r>
            <a:endParaRPr lang="en-AU"/>
          </a:p>
        </p:txBody>
      </p:sp>
    </p:spTree>
    <p:extLst>
      <p:ext uri="{BB962C8B-B14F-4D97-AF65-F5344CB8AC3E}">
        <p14:creationId xmlns:p14="http://schemas.microsoft.com/office/powerpoint/2010/main" val="145428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29311B-734F-A285-A9FD-7F77AE5A77FF}"/>
              </a:ext>
            </a:extLst>
          </p:cNvPr>
          <p:cNvSpPr>
            <a:spLocks noGrp="1"/>
          </p:cNvSpPr>
          <p:nvPr>
            <p:ph type="sldNum" sz="quarter" idx="12"/>
          </p:nvPr>
        </p:nvSpPr>
        <p:spPr/>
        <p:txBody>
          <a:bodyPr/>
          <a:lstStyle/>
          <a:p>
            <a:fld id="{10A01DC5-1685-4615-8240-15192985C6A2}" type="slidenum">
              <a:rPr lang="en-AU" smtClean="0"/>
              <a:t>27</a:t>
            </a:fld>
            <a:endParaRPr lang="en-AU"/>
          </a:p>
        </p:txBody>
      </p:sp>
      <p:sp>
        <p:nvSpPr>
          <p:cNvPr id="3" name="Title 2">
            <a:extLst>
              <a:ext uri="{FF2B5EF4-FFF2-40B4-BE49-F238E27FC236}">
                <a16:creationId xmlns:a16="http://schemas.microsoft.com/office/drawing/2014/main" id="{18171EA6-8F81-14A2-9093-0F4A5E8BB770}"/>
              </a:ext>
            </a:extLst>
          </p:cNvPr>
          <p:cNvSpPr>
            <a:spLocks noGrp="1"/>
          </p:cNvSpPr>
          <p:nvPr>
            <p:ph type="title"/>
          </p:nvPr>
        </p:nvSpPr>
        <p:spPr/>
        <p:txBody>
          <a:bodyPr/>
          <a:lstStyle/>
          <a:p>
            <a:r>
              <a:rPr lang="en-AU"/>
              <a:t>Representing our place</a:t>
            </a:r>
          </a:p>
        </p:txBody>
      </p:sp>
      <p:sp>
        <p:nvSpPr>
          <p:cNvPr id="4" name="Text Placeholder 3">
            <a:extLst>
              <a:ext uri="{FF2B5EF4-FFF2-40B4-BE49-F238E27FC236}">
                <a16:creationId xmlns:a16="http://schemas.microsoft.com/office/drawing/2014/main" id="{167BF135-5673-D994-6A5E-28E8BBEE66E4}"/>
              </a:ext>
            </a:extLst>
          </p:cNvPr>
          <p:cNvSpPr>
            <a:spLocks noGrp="1"/>
          </p:cNvSpPr>
          <p:nvPr>
            <p:ph type="body" sz="quarter" idx="18"/>
          </p:nvPr>
        </p:nvSpPr>
        <p:spPr/>
        <p:txBody>
          <a:bodyPr/>
          <a:lstStyle/>
          <a:p>
            <a:r>
              <a:rPr lang="en-AU"/>
              <a:t>1.5(d)</a:t>
            </a:r>
          </a:p>
        </p:txBody>
      </p:sp>
      <p:sp>
        <p:nvSpPr>
          <p:cNvPr id="7" name="Rectangle 6">
            <a:extLst>
              <a:ext uri="{FF2B5EF4-FFF2-40B4-BE49-F238E27FC236}">
                <a16:creationId xmlns:a16="http://schemas.microsoft.com/office/drawing/2014/main" id="{3B5DD6D3-4FF9-6086-1272-A0FC062CE154}"/>
              </a:ext>
            </a:extLst>
          </p:cNvPr>
          <p:cNvSpPr/>
          <p:nvPr/>
        </p:nvSpPr>
        <p:spPr>
          <a:xfrm>
            <a:off x="359999" y="1499937"/>
            <a:ext cx="5736001" cy="48848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[Add pictures of the local landscape  and/or places of interest here.]</a:t>
            </a:r>
          </a:p>
        </p:txBody>
      </p:sp>
      <p:sp>
        <p:nvSpPr>
          <p:cNvPr id="8" name="Rectangle: Rounded Corners 7">
            <a:extLst>
              <a:ext uri="{FF2B5EF4-FFF2-40B4-BE49-F238E27FC236}">
                <a16:creationId xmlns:a16="http://schemas.microsoft.com/office/drawing/2014/main" id="{8F9442B4-2E18-2478-43D2-B8DB0D6BFED7}"/>
              </a:ext>
            </a:extLst>
          </p:cNvPr>
          <p:cNvSpPr/>
          <p:nvPr/>
        </p:nvSpPr>
        <p:spPr>
          <a:xfrm>
            <a:off x="6424863" y="1567086"/>
            <a:ext cx="5419135" cy="4817672"/>
          </a:xfrm>
          <a:prstGeom prst="round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How can you represent features of your local area in abstract way?</a:t>
            </a:r>
          </a:p>
          <a:p>
            <a:pPr algn="ctr"/>
            <a:endParaRPr lang="en-AU"/>
          </a:p>
          <a:p>
            <a:r>
              <a:rPr lang="en-AU"/>
              <a:t>Consider:</a:t>
            </a:r>
          </a:p>
          <a:p>
            <a:pPr marL="342900" indent="-342900">
              <a:buFont typeface="Arial" panose="020B0604020202020204" pitchFamily="34" charset="0"/>
              <a:buChar char="•"/>
            </a:pPr>
            <a:r>
              <a:rPr lang="en-AU"/>
              <a:t>shape</a:t>
            </a:r>
          </a:p>
          <a:p>
            <a:pPr marL="342900" indent="-342900">
              <a:buFont typeface="Arial" panose="020B0604020202020204" pitchFamily="34" charset="0"/>
              <a:buChar char="•"/>
            </a:pPr>
            <a:r>
              <a:rPr lang="en-AU"/>
              <a:t>colours</a:t>
            </a:r>
          </a:p>
          <a:p>
            <a:pPr marL="342900" indent="-342900">
              <a:buFont typeface="Arial" panose="020B0604020202020204" pitchFamily="34" charset="0"/>
              <a:buChar char="•"/>
            </a:pPr>
            <a:r>
              <a:rPr lang="en-AU"/>
              <a:t>lines </a:t>
            </a:r>
          </a:p>
          <a:p>
            <a:pPr marL="342900" indent="-342900">
              <a:buFont typeface="Arial" panose="020B0604020202020204" pitchFamily="34" charset="0"/>
              <a:buChar char="•"/>
            </a:pPr>
            <a:r>
              <a:rPr lang="en-AU"/>
              <a:t>pattern</a:t>
            </a:r>
          </a:p>
        </p:txBody>
      </p:sp>
    </p:spTree>
    <p:extLst>
      <p:ext uri="{BB962C8B-B14F-4D97-AF65-F5344CB8AC3E}">
        <p14:creationId xmlns:p14="http://schemas.microsoft.com/office/powerpoint/2010/main" val="1168466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CDF0CB-9E61-C29D-84EB-A7723FBAE99B}"/>
              </a:ext>
            </a:extLst>
          </p:cNvPr>
          <p:cNvSpPr>
            <a:spLocks noGrp="1"/>
          </p:cNvSpPr>
          <p:nvPr>
            <p:ph type="sldNum" sz="quarter" idx="12"/>
          </p:nvPr>
        </p:nvSpPr>
        <p:spPr/>
        <p:txBody>
          <a:bodyPr/>
          <a:lstStyle/>
          <a:p>
            <a:fld id="{10A01DC5-1685-4615-8240-15192985C6A2}" type="slidenum">
              <a:rPr lang="en-AU" smtClean="0"/>
              <a:t>28</a:t>
            </a:fld>
            <a:endParaRPr lang="en-AU"/>
          </a:p>
        </p:txBody>
      </p:sp>
      <p:sp>
        <p:nvSpPr>
          <p:cNvPr id="3" name="Title 2">
            <a:extLst>
              <a:ext uri="{FF2B5EF4-FFF2-40B4-BE49-F238E27FC236}">
                <a16:creationId xmlns:a16="http://schemas.microsoft.com/office/drawing/2014/main" id="{68901029-6D22-805C-C866-453C0B327910}"/>
              </a:ext>
            </a:extLst>
          </p:cNvPr>
          <p:cNvSpPr>
            <a:spLocks noGrp="1"/>
          </p:cNvSpPr>
          <p:nvPr>
            <p:ph type="title"/>
          </p:nvPr>
        </p:nvSpPr>
        <p:spPr/>
        <p:txBody>
          <a:bodyPr/>
          <a:lstStyle/>
          <a:p>
            <a:r>
              <a:rPr lang="en-AU"/>
              <a:t>Representing our place sample</a:t>
            </a:r>
          </a:p>
        </p:txBody>
      </p:sp>
      <p:sp>
        <p:nvSpPr>
          <p:cNvPr id="4" name="Text Placeholder 3">
            <a:extLst>
              <a:ext uri="{FF2B5EF4-FFF2-40B4-BE49-F238E27FC236}">
                <a16:creationId xmlns:a16="http://schemas.microsoft.com/office/drawing/2014/main" id="{DCB8E211-C13F-B813-4808-09EE95F844BA}"/>
              </a:ext>
            </a:extLst>
          </p:cNvPr>
          <p:cNvSpPr>
            <a:spLocks noGrp="1"/>
          </p:cNvSpPr>
          <p:nvPr>
            <p:ph type="body" sz="quarter" idx="18"/>
          </p:nvPr>
        </p:nvSpPr>
        <p:spPr/>
        <p:txBody>
          <a:bodyPr/>
          <a:lstStyle/>
          <a:p>
            <a:r>
              <a:rPr lang="en-AU"/>
              <a:t>1.5(e) sample abstraction </a:t>
            </a:r>
          </a:p>
        </p:txBody>
      </p:sp>
      <p:sp>
        <p:nvSpPr>
          <p:cNvPr id="6" name="Rectangle 5">
            <a:extLst>
              <a:ext uri="{FF2B5EF4-FFF2-40B4-BE49-F238E27FC236}">
                <a16:creationId xmlns:a16="http://schemas.microsoft.com/office/drawing/2014/main" id="{6AB25B67-70E7-6154-D9F6-17F1AC3C10F5}"/>
              </a:ext>
            </a:extLst>
          </p:cNvPr>
          <p:cNvSpPr/>
          <p:nvPr/>
        </p:nvSpPr>
        <p:spPr>
          <a:xfrm>
            <a:off x="457200" y="1668379"/>
            <a:ext cx="2823411" cy="46522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Image placeholder for </a:t>
            </a:r>
            <a:br>
              <a:rPr lang="en-AU"/>
            </a:br>
            <a:r>
              <a:rPr lang="en-AU">
                <a:hlinkClick r:id="rId3"/>
              </a:rPr>
              <a:t>Singleton sundial</a:t>
            </a:r>
            <a:endParaRPr lang="en-AU"/>
          </a:p>
        </p:txBody>
      </p:sp>
      <p:graphicFrame>
        <p:nvGraphicFramePr>
          <p:cNvPr id="7" name="Table 6">
            <a:extLst>
              <a:ext uri="{FF2B5EF4-FFF2-40B4-BE49-F238E27FC236}">
                <a16:creationId xmlns:a16="http://schemas.microsoft.com/office/drawing/2014/main" id="{F45DA187-5F23-F0FF-E0DC-61C8C557FE2A}"/>
              </a:ext>
            </a:extLst>
          </p:cNvPr>
          <p:cNvGraphicFramePr>
            <a:graphicFrameLocks noGrp="1"/>
          </p:cNvGraphicFramePr>
          <p:nvPr>
            <p:extLst>
              <p:ext uri="{D42A27DB-BD31-4B8C-83A1-F6EECF244321}">
                <p14:modId xmlns:p14="http://schemas.microsoft.com/office/powerpoint/2010/main" val="1605006470"/>
              </p:ext>
            </p:extLst>
          </p:nvPr>
        </p:nvGraphicFramePr>
        <p:xfrm>
          <a:off x="3939723" y="1568597"/>
          <a:ext cx="2746271" cy="1890318"/>
        </p:xfrm>
        <a:graphic>
          <a:graphicData uri="http://schemas.openxmlformats.org/drawingml/2006/table">
            <a:tbl>
              <a:tblPr firstRow="1" bandRow="1">
                <a:tableStyleId>{2D5ABB26-0587-4C30-8999-92F81FD0307C}</a:tableStyleId>
              </a:tblPr>
              <a:tblGrid>
                <a:gridCol w="1357205">
                  <a:extLst>
                    <a:ext uri="{9D8B030D-6E8A-4147-A177-3AD203B41FA5}">
                      <a16:colId xmlns:a16="http://schemas.microsoft.com/office/drawing/2014/main" val="1174505025"/>
                    </a:ext>
                  </a:extLst>
                </a:gridCol>
                <a:gridCol w="1389066">
                  <a:extLst>
                    <a:ext uri="{9D8B030D-6E8A-4147-A177-3AD203B41FA5}">
                      <a16:colId xmlns:a16="http://schemas.microsoft.com/office/drawing/2014/main" val="203964528"/>
                    </a:ext>
                  </a:extLst>
                </a:gridCol>
              </a:tblGrid>
              <a:tr h="1890318">
                <a:tc>
                  <a:txBody>
                    <a:bodyPr/>
                    <a:lstStyle/>
                    <a:p>
                      <a:r>
                        <a:rPr lang="en-AU" sz="2400" b="1"/>
                        <a:t>Shapes</a:t>
                      </a:r>
                    </a:p>
                    <a:p>
                      <a:endParaRPr lang="en-AU"/>
                    </a:p>
                  </a:txBody>
                  <a:tcPr/>
                </a:tc>
                <a:tc>
                  <a:txBody>
                    <a:bodyPr/>
                    <a:lstStyle/>
                    <a:p>
                      <a:pPr algn="l"/>
                      <a:endParaRPr lang="en-AU" dirty="0"/>
                    </a:p>
                  </a:txBody>
                  <a:tcPr/>
                </a:tc>
                <a:extLst>
                  <a:ext uri="{0D108BD9-81ED-4DB2-BD59-A6C34878D82A}">
                    <a16:rowId xmlns:a16="http://schemas.microsoft.com/office/drawing/2014/main" val="347008943"/>
                  </a:ext>
                </a:extLst>
              </a:tr>
            </a:tbl>
          </a:graphicData>
        </a:graphic>
      </p:graphicFrame>
      <p:sp>
        <p:nvSpPr>
          <p:cNvPr id="8" name="Right Triangle 7">
            <a:extLst>
              <a:ext uri="{FF2B5EF4-FFF2-40B4-BE49-F238E27FC236}">
                <a16:creationId xmlns:a16="http://schemas.microsoft.com/office/drawing/2014/main" id="{29B57495-BC4B-9939-085E-6D697BD0E86D}"/>
              </a:ext>
            </a:extLst>
          </p:cNvPr>
          <p:cNvSpPr/>
          <p:nvPr/>
        </p:nvSpPr>
        <p:spPr>
          <a:xfrm>
            <a:off x="4208630" y="2001738"/>
            <a:ext cx="1079110" cy="1387641"/>
          </a:xfrm>
          <a:prstGeom prst="rtTriangl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Oval 8">
            <a:extLst>
              <a:ext uri="{FF2B5EF4-FFF2-40B4-BE49-F238E27FC236}">
                <a16:creationId xmlns:a16="http://schemas.microsoft.com/office/drawing/2014/main" id="{AD2BB96D-103E-712A-7C92-597B6D84A06F}"/>
              </a:ext>
            </a:extLst>
          </p:cNvPr>
          <p:cNvSpPr/>
          <p:nvPr/>
        </p:nvSpPr>
        <p:spPr>
          <a:xfrm>
            <a:off x="4748185" y="2119394"/>
            <a:ext cx="325134" cy="333309"/>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0" name="Oval 9">
            <a:extLst>
              <a:ext uri="{FF2B5EF4-FFF2-40B4-BE49-F238E27FC236}">
                <a16:creationId xmlns:a16="http://schemas.microsoft.com/office/drawing/2014/main" id="{7FD52EBD-396A-ABB5-C807-0043B3011F51}"/>
              </a:ext>
            </a:extLst>
          </p:cNvPr>
          <p:cNvSpPr/>
          <p:nvPr/>
        </p:nvSpPr>
        <p:spPr>
          <a:xfrm>
            <a:off x="5048973" y="2452703"/>
            <a:ext cx="477534" cy="485709"/>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7D8B3C8E-523F-6B55-A79E-9E4C3731A850}"/>
                  </a:ext>
                </a:extLst>
              </p14:cNvPr>
              <p14:cNvContentPartPr/>
              <p14:nvPr/>
            </p14:nvContentPartPr>
            <p14:xfrm>
              <a:off x="6387194" y="2151057"/>
              <a:ext cx="860760" cy="1089000"/>
            </p14:xfrm>
          </p:contentPart>
        </mc:Choice>
        <mc:Fallback xmlns="">
          <p:pic>
            <p:nvPicPr>
              <p:cNvPr id="12" name="Ink 11">
                <a:extLst>
                  <a:ext uri="{FF2B5EF4-FFF2-40B4-BE49-F238E27FC236}">
                    <a16:creationId xmlns:a16="http://schemas.microsoft.com/office/drawing/2014/main" id="{7D8B3C8E-523F-6B55-A79E-9E4C3731A850}"/>
                  </a:ext>
                </a:extLst>
              </p:cNvPr>
              <p:cNvPicPr/>
              <p:nvPr/>
            </p:nvPicPr>
            <p:blipFill>
              <a:blip r:embed="rId6"/>
              <a:stretch>
                <a:fillRect/>
              </a:stretch>
            </p:blipFill>
            <p:spPr>
              <a:xfrm>
                <a:off x="6324194" y="2088057"/>
                <a:ext cx="986400" cy="12146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332F8CF0-4B66-982E-10B6-46B23CD382B8}"/>
                  </a:ext>
                </a:extLst>
              </p14:cNvPr>
              <p14:cNvContentPartPr/>
              <p14:nvPr/>
            </p14:nvContentPartPr>
            <p14:xfrm>
              <a:off x="7000345" y="2111421"/>
              <a:ext cx="561960" cy="434880"/>
            </p14:xfrm>
          </p:contentPart>
        </mc:Choice>
        <mc:Fallback xmlns="">
          <p:pic>
            <p:nvPicPr>
              <p:cNvPr id="13" name="Ink 12">
                <a:extLst>
                  <a:ext uri="{FF2B5EF4-FFF2-40B4-BE49-F238E27FC236}">
                    <a16:creationId xmlns:a16="http://schemas.microsoft.com/office/drawing/2014/main" id="{332F8CF0-4B66-982E-10B6-46B23CD382B8}"/>
                  </a:ext>
                </a:extLst>
              </p:cNvPr>
              <p:cNvPicPr/>
              <p:nvPr/>
            </p:nvPicPr>
            <p:blipFill>
              <a:blip r:embed="rId8"/>
              <a:stretch>
                <a:fillRect/>
              </a:stretch>
            </p:blipFill>
            <p:spPr>
              <a:xfrm>
                <a:off x="6937345" y="2048421"/>
                <a:ext cx="687600" cy="560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2C1F7269-4AEF-05B6-33D2-EF5DA8C49AC7}"/>
                  </a:ext>
                </a:extLst>
              </p14:cNvPr>
              <p14:cNvContentPartPr/>
              <p14:nvPr/>
            </p14:nvContentPartPr>
            <p14:xfrm>
              <a:off x="7247954" y="2546301"/>
              <a:ext cx="449640" cy="450720"/>
            </p14:xfrm>
          </p:contentPart>
        </mc:Choice>
        <mc:Fallback xmlns="">
          <p:pic>
            <p:nvPicPr>
              <p:cNvPr id="14" name="Ink 13">
                <a:extLst>
                  <a:ext uri="{FF2B5EF4-FFF2-40B4-BE49-F238E27FC236}">
                    <a16:creationId xmlns:a16="http://schemas.microsoft.com/office/drawing/2014/main" id="{2C1F7269-4AEF-05B6-33D2-EF5DA8C49AC7}"/>
                  </a:ext>
                </a:extLst>
              </p:cNvPr>
              <p:cNvPicPr/>
              <p:nvPr/>
            </p:nvPicPr>
            <p:blipFill>
              <a:blip r:embed="rId10"/>
              <a:stretch>
                <a:fillRect/>
              </a:stretch>
            </p:blipFill>
            <p:spPr>
              <a:xfrm>
                <a:off x="7184954" y="2483301"/>
                <a:ext cx="575280" cy="576360"/>
              </a:xfrm>
              <a:prstGeom prst="rect">
                <a:avLst/>
              </a:prstGeom>
            </p:spPr>
          </p:pic>
        </mc:Fallback>
      </mc:AlternateContent>
      <p:grpSp>
        <p:nvGrpSpPr>
          <p:cNvPr id="25" name="Group 24">
            <a:extLst>
              <a:ext uri="{FF2B5EF4-FFF2-40B4-BE49-F238E27FC236}">
                <a16:creationId xmlns:a16="http://schemas.microsoft.com/office/drawing/2014/main" id="{D5BF3CE2-E5EC-80CA-2014-6B9E918B7FE0}"/>
              </a:ext>
            </a:extLst>
          </p:cNvPr>
          <p:cNvGrpSpPr/>
          <p:nvPr/>
        </p:nvGrpSpPr>
        <p:grpSpPr>
          <a:xfrm>
            <a:off x="4324938" y="4448199"/>
            <a:ext cx="1646026" cy="2149661"/>
            <a:chOff x="6692108" y="3677666"/>
            <a:chExt cx="2076584" cy="2465523"/>
          </a:xfrm>
          <a:solidFill>
            <a:schemeClr val="tx1"/>
          </a:solidFill>
        </p:grpSpPr>
        <p:sp>
          <p:nvSpPr>
            <p:cNvPr id="26" name="Right Triangle 25">
              <a:extLst>
                <a:ext uri="{FF2B5EF4-FFF2-40B4-BE49-F238E27FC236}">
                  <a16:creationId xmlns:a16="http://schemas.microsoft.com/office/drawing/2014/main" id="{39CF7EBD-EFE8-416D-417C-C5E9B8629BF0}"/>
                </a:ext>
              </a:extLst>
            </p:cNvPr>
            <p:cNvSpPr/>
            <p:nvPr/>
          </p:nvSpPr>
          <p:spPr>
            <a:xfrm rot="19028317">
              <a:off x="6692108" y="4354737"/>
              <a:ext cx="722326" cy="991665"/>
            </a:xfrm>
            <a:prstGeom prst="rtTriangl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7" name="Right Triangle 26">
              <a:extLst>
                <a:ext uri="{FF2B5EF4-FFF2-40B4-BE49-F238E27FC236}">
                  <a16:creationId xmlns:a16="http://schemas.microsoft.com/office/drawing/2014/main" id="{B834A149-53A5-5785-3D16-E6A599D52BFF}"/>
                </a:ext>
              </a:extLst>
            </p:cNvPr>
            <p:cNvSpPr/>
            <p:nvPr/>
          </p:nvSpPr>
          <p:spPr>
            <a:xfrm rot="4648559">
              <a:off x="7829465" y="3819598"/>
              <a:ext cx="722326" cy="991665"/>
            </a:xfrm>
            <a:prstGeom prst="rtTriangl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8" name="Right Triangle 27">
              <a:extLst>
                <a:ext uri="{FF2B5EF4-FFF2-40B4-BE49-F238E27FC236}">
                  <a16:creationId xmlns:a16="http://schemas.microsoft.com/office/drawing/2014/main" id="{CF17D779-E0FE-0202-96E8-D0E6F4F54BDB}"/>
                </a:ext>
              </a:extLst>
            </p:cNvPr>
            <p:cNvSpPr/>
            <p:nvPr/>
          </p:nvSpPr>
          <p:spPr>
            <a:xfrm rot="9019758">
              <a:off x="8046366" y="4601803"/>
              <a:ext cx="722326" cy="991665"/>
            </a:xfrm>
            <a:prstGeom prst="rtTriangl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9" name="Right Triangle 28">
              <a:extLst>
                <a:ext uri="{FF2B5EF4-FFF2-40B4-BE49-F238E27FC236}">
                  <a16:creationId xmlns:a16="http://schemas.microsoft.com/office/drawing/2014/main" id="{813A7DA3-72B5-4A8E-4482-441F31C53EBA}"/>
                </a:ext>
              </a:extLst>
            </p:cNvPr>
            <p:cNvSpPr/>
            <p:nvPr/>
          </p:nvSpPr>
          <p:spPr>
            <a:xfrm rot="12173844">
              <a:off x="7681479" y="5151524"/>
              <a:ext cx="722326" cy="991665"/>
            </a:xfrm>
            <a:prstGeom prst="rtTriangl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0" name="Right Triangle 29">
              <a:extLst>
                <a:ext uri="{FF2B5EF4-FFF2-40B4-BE49-F238E27FC236}">
                  <a16:creationId xmlns:a16="http://schemas.microsoft.com/office/drawing/2014/main" id="{792872B3-2EF7-ECA9-6B14-C5DF207DA17D}"/>
                </a:ext>
              </a:extLst>
            </p:cNvPr>
            <p:cNvSpPr/>
            <p:nvPr/>
          </p:nvSpPr>
          <p:spPr>
            <a:xfrm rot="15501643">
              <a:off x="6985732" y="5042088"/>
              <a:ext cx="722326" cy="991665"/>
            </a:xfrm>
            <a:prstGeom prst="rtTriangl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1" name="Right Triangle 30">
              <a:extLst>
                <a:ext uri="{FF2B5EF4-FFF2-40B4-BE49-F238E27FC236}">
                  <a16:creationId xmlns:a16="http://schemas.microsoft.com/office/drawing/2014/main" id="{850CE31A-D2BA-9B9E-5A7D-DFC7CE8C4836}"/>
                </a:ext>
              </a:extLst>
            </p:cNvPr>
            <p:cNvSpPr/>
            <p:nvPr/>
          </p:nvSpPr>
          <p:spPr>
            <a:xfrm rot="1029109">
              <a:off x="7071316" y="3677666"/>
              <a:ext cx="722326" cy="991665"/>
            </a:xfrm>
            <a:prstGeom prst="rtTriangl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grpSp>
      <p:sp>
        <p:nvSpPr>
          <p:cNvPr id="89" name="TextBox 88">
            <a:extLst>
              <a:ext uri="{FF2B5EF4-FFF2-40B4-BE49-F238E27FC236}">
                <a16:creationId xmlns:a16="http://schemas.microsoft.com/office/drawing/2014/main" id="{CA83437E-E3CE-1824-8CFC-C3E41A20780F}"/>
              </a:ext>
            </a:extLst>
          </p:cNvPr>
          <p:cNvSpPr txBox="1"/>
          <p:nvPr/>
        </p:nvSpPr>
        <p:spPr>
          <a:xfrm>
            <a:off x="6250851" y="1631901"/>
            <a:ext cx="1426550" cy="914400"/>
          </a:xfrm>
          <a:prstGeom prst="rect">
            <a:avLst/>
          </a:prstGeom>
          <a:noFill/>
        </p:spPr>
        <p:txBody>
          <a:bodyPr wrap="square" lIns="0" tIns="0" rIns="0" bIns="0" rtlCol="0">
            <a:noAutofit/>
          </a:bodyPr>
          <a:lstStyle/>
          <a:p>
            <a:r>
              <a:rPr lang="en-AU" b="1"/>
              <a:t>Colours</a:t>
            </a:r>
          </a:p>
        </p:txBody>
      </p:sp>
      <p:sp>
        <p:nvSpPr>
          <p:cNvPr id="90" name="TextBox 89">
            <a:extLst>
              <a:ext uri="{FF2B5EF4-FFF2-40B4-BE49-F238E27FC236}">
                <a16:creationId xmlns:a16="http://schemas.microsoft.com/office/drawing/2014/main" id="{939A0F46-51BC-7A96-431C-EA952A35CD47}"/>
              </a:ext>
            </a:extLst>
          </p:cNvPr>
          <p:cNvSpPr txBox="1"/>
          <p:nvPr/>
        </p:nvSpPr>
        <p:spPr>
          <a:xfrm>
            <a:off x="4170336" y="3778797"/>
            <a:ext cx="3507065" cy="630531"/>
          </a:xfrm>
          <a:prstGeom prst="rect">
            <a:avLst/>
          </a:prstGeom>
          <a:noFill/>
        </p:spPr>
        <p:txBody>
          <a:bodyPr wrap="square" lIns="0" tIns="0" rIns="0" bIns="0" rtlCol="0">
            <a:noAutofit/>
          </a:bodyPr>
          <a:lstStyle/>
          <a:p>
            <a:r>
              <a:rPr lang="en-AU" b="1"/>
              <a:t>Pattern</a:t>
            </a:r>
            <a:endParaRPr lang="en-AU" sz="1800"/>
          </a:p>
        </p:txBody>
      </p:sp>
      <p:pic>
        <p:nvPicPr>
          <p:cNvPr id="93" name="Picture 92">
            <a:extLst>
              <a:ext uri="{FF2B5EF4-FFF2-40B4-BE49-F238E27FC236}">
                <a16:creationId xmlns:a16="http://schemas.microsoft.com/office/drawing/2014/main" id="{B0A0B957-D3A5-153F-1BE6-5E4A553A23C8}"/>
              </a:ext>
            </a:extLst>
          </p:cNvPr>
          <p:cNvPicPr>
            <a:picLocks noChangeAspect="1"/>
          </p:cNvPicPr>
          <p:nvPr/>
        </p:nvPicPr>
        <p:blipFill>
          <a:blip r:embed="rId11"/>
          <a:stretch>
            <a:fillRect/>
          </a:stretch>
        </p:blipFill>
        <p:spPr>
          <a:xfrm>
            <a:off x="8239361" y="1739179"/>
            <a:ext cx="3800320" cy="4389887"/>
          </a:xfrm>
          <a:prstGeom prst="rect">
            <a:avLst/>
          </a:prstGeom>
        </p:spPr>
      </p:pic>
      <p:sp>
        <p:nvSpPr>
          <p:cNvPr id="5" name="TextBox 4">
            <a:extLst>
              <a:ext uri="{FF2B5EF4-FFF2-40B4-BE49-F238E27FC236}">
                <a16:creationId xmlns:a16="http://schemas.microsoft.com/office/drawing/2014/main" id="{8D9E4BFD-EFC0-45A1-2093-CD761A99FCE6}"/>
              </a:ext>
            </a:extLst>
          </p:cNvPr>
          <p:cNvSpPr txBox="1"/>
          <p:nvPr/>
        </p:nvSpPr>
        <p:spPr>
          <a:xfrm>
            <a:off x="7335520" y="5168913"/>
            <a:ext cx="914400" cy="914400"/>
          </a:xfrm>
          <a:prstGeom prst="rect">
            <a:avLst/>
          </a:prstGeom>
          <a:noFill/>
        </p:spPr>
        <p:txBody>
          <a:bodyPr wrap="none" lIns="0" tIns="0" rIns="0" bIns="0" rtlCol="0">
            <a:noAutofit/>
          </a:bodyPr>
          <a:lstStyle/>
          <a:p>
            <a:pPr algn="l"/>
            <a:endParaRPr lang="en-AU" sz="1800"/>
          </a:p>
        </p:txBody>
      </p:sp>
    </p:spTree>
    <p:extLst>
      <p:ext uri="{BB962C8B-B14F-4D97-AF65-F5344CB8AC3E}">
        <p14:creationId xmlns:p14="http://schemas.microsoft.com/office/powerpoint/2010/main" val="3154036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9">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childTnLst>
                                </p:cTn>
                              </p:par>
                              <p:par>
                                <p:cTn id="25" presetID="10"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90"/>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25"/>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90"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3B0B97A-76D9-8CE7-9C7A-98B3E89F0595}"/>
              </a:ext>
            </a:extLst>
          </p:cNvPr>
          <p:cNvSpPr>
            <a:spLocks noGrp="1"/>
          </p:cNvSpPr>
          <p:nvPr>
            <p:ph type="sldNum" sz="quarter" idx="12"/>
          </p:nvPr>
        </p:nvSpPr>
        <p:spPr/>
        <p:txBody>
          <a:bodyPr/>
          <a:lstStyle/>
          <a:p>
            <a:fld id="{10A01DC5-1685-4615-8240-15192985C6A2}" type="slidenum">
              <a:rPr lang="en-AU" smtClean="0"/>
              <a:t>29</a:t>
            </a:fld>
            <a:endParaRPr lang="en-AU"/>
          </a:p>
        </p:txBody>
      </p:sp>
      <p:sp>
        <p:nvSpPr>
          <p:cNvPr id="3" name="Title 2">
            <a:extLst>
              <a:ext uri="{FF2B5EF4-FFF2-40B4-BE49-F238E27FC236}">
                <a16:creationId xmlns:a16="http://schemas.microsoft.com/office/drawing/2014/main" id="{99C1F25C-FA45-1EB4-0F1A-48658A3FEA0F}"/>
              </a:ext>
            </a:extLst>
          </p:cNvPr>
          <p:cNvSpPr>
            <a:spLocks noGrp="1"/>
          </p:cNvSpPr>
          <p:nvPr>
            <p:ph type="title"/>
          </p:nvPr>
        </p:nvSpPr>
        <p:spPr/>
        <p:txBody>
          <a:bodyPr/>
          <a:lstStyle/>
          <a:p>
            <a:r>
              <a:rPr lang="en-AU"/>
              <a:t>Student samples</a:t>
            </a:r>
          </a:p>
        </p:txBody>
      </p:sp>
      <p:sp>
        <p:nvSpPr>
          <p:cNvPr id="4" name="Text Placeholder 3">
            <a:extLst>
              <a:ext uri="{FF2B5EF4-FFF2-40B4-BE49-F238E27FC236}">
                <a16:creationId xmlns:a16="http://schemas.microsoft.com/office/drawing/2014/main" id="{471A694D-E8C3-5BDD-14CB-3A0AB4107EB5}"/>
              </a:ext>
            </a:extLst>
          </p:cNvPr>
          <p:cNvSpPr>
            <a:spLocks noGrp="1"/>
          </p:cNvSpPr>
          <p:nvPr>
            <p:ph type="body" sz="quarter" idx="18"/>
          </p:nvPr>
        </p:nvSpPr>
        <p:spPr/>
        <p:txBody>
          <a:bodyPr/>
          <a:lstStyle/>
          <a:p>
            <a:r>
              <a:rPr lang="en-AU"/>
              <a:t>1.5(f) Representations of place</a:t>
            </a:r>
          </a:p>
        </p:txBody>
      </p:sp>
      <p:sp>
        <p:nvSpPr>
          <p:cNvPr id="5" name="Text Placeholder 4">
            <a:extLst>
              <a:ext uri="{FF2B5EF4-FFF2-40B4-BE49-F238E27FC236}">
                <a16:creationId xmlns:a16="http://schemas.microsoft.com/office/drawing/2014/main" id="{774F6928-52AD-78E4-C378-E39F939A970E}"/>
              </a:ext>
            </a:extLst>
          </p:cNvPr>
          <p:cNvSpPr>
            <a:spLocks noGrp="1"/>
          </p:cNvSpPr>
          <p:nvPr>
            <p:ph type="body" sz="quarter" idx="17"/>
          </p:nvPr>
        </p:nvSpPr>
        <p:spPr/>
        <p:txBody>
          <a:bodyPr/>
          <a:lstStyle/>
          <a:p>
            <a:endParaRPr lang="en-AU"/>
          </a:p>
        </p:txBody>
      </p:sp>
      <p:pic>
        <p:nvPicPr>
          <p:cNvPr id="13" name="Picture 12" descr="A paper cut out of trees&#10;&#10;AI-generated content may be incorrect.">
            <a:extLst>
              <a:ext uri="{FF2B5EF4-FFF2-40B4-BE49-F238E27FC236}">
                <a16:creationId xmlns:a16="http://schemas.microsoft.com/office/drawing/2014/main" id="{590AF452-A932-117A-7C20-4925E834E52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l="39632" r="10345" b="2785"/>
          <a:stretch>
            <a:fillRect/>
          </a:stretch>
        </p:blipFill>
        <p:spPr>
          <a:xfrm rot="16200000">
            <a:off x="9158952" y="4617808"/>
            <a:ext cx="1753595" cy="2565967"/>
          </a:xfrm>
          <a:prstGeom prst="rect">
            <a:avLst/>
          </a:prstGeom>
        </p:spPr>
      </p:pic>
      <p:pic>
        <p:nvPicPr>
          <p:cNvPr id="15" name="Picture 14" descr="A piece of paper with different colored pieces&#10;&#10;AI-generated content may be incorrect.">
            <a:extLst>
              <a:ext uri="{FF2B5EF4-FFF2-40B4-BE49-F238E27FC236}">
                <a16:creationId xmlns:a16="http://schemas.microsoft.com/office/drawing/2014/main" id="{7AD3FC1F-3AF4-AB29-12A3-BD53FCEF15F2}"/>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rcRect l="10167" t="9624" r="10352" b="7174"/>
          <a:stretch>
            <a:fillRect/>
          </a:stretch>
        </p:blipFill>
        <p:spPr>
          <a:xfrm>
            <a:off x="394863" y="1579903"/>
            <a:ext cx="2399137" cy="3335527"/>
          </a:xfrm>
          <a:prstGeom prst="rect">
            <a:avLst/>
          </a:prstGeom>
        </p:spPr>
      </p:pic>
      <p:pic>
        <p:nvPicPr>
          <p:cNvPr id="17" name="Picture 16" descr="A white paper with blue flowers and red strips&#10;&#10;AI-generated content may be incorrect.">
            <a:extLst>
              <a:ext uri="{FF2B5EF4-FFF2-40B4-BE49-F238E27FC236}">
                <a16:creationId xmlns:a16="http://schemas.microsoft.com/office/drawing/2014/main" id="{A8888A32-9086-517F-D0B0-8C14AC84DF51}"/>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val="0"/>
              </a:ext>
            </a:extLst>
          </a:blip>
          <a:srcRect l="61516" t="8749" r="7474" b="6698"/>
          <a:stretch>
            <a:fillRect/>
          </a:stretch>
        </p:blipFill>
        <p:spPr>
          <a:xfrm>
            <a:off x="5431783" y="1577246"/>
            <a:ext cx="1630943" cy="3348344"/>
          </a:xfrm>
          <a:prstGeom prst="rect">
            <a:avLst/>
          </a:prstGeom>
        </p:spPr>
      </p:pic>
      <p:pic>
        <p:nvPicPr>
          <p:cNvPr id="19" name="Picture 18" descr="A piece of paper with red and blue rectangles&#10;&#10;AI-generated content may be incorrect.">
            <a:extLst>
              <a:ext uri="{FF2B5EF4-FFF2-40B4-BE49-F238E27FC236}">
                <a16:creationId xmlns:a16="http://schemas.microsoft.com/office/drawing/2014/main" id="{AD668568-D475-106E-4DC4-EAC4317BC603}"/>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20000" contrast="40000"/>
                    </a14:imgEffect>
                  </a14:imgLayer>
                </a14:imgProps>
              </a:ext>
              <a:ext uri="{28A0092B-C50C-407E-A947-70E740481C1C}">
                <a14:useLocalDpi xmlns:a14="http://schemas.microsoft.com/office/drawing/2010/main" val="0"/>
              </a:ext>
            </a:extLst>
          </a:blip>
          <a:srcRect l="49328" t="6430" r="21104" b="14606"/>
          <a:stretch>
            <a:fillRect/>
          </a:stretch>
        </p:blipFill>
        <p:spPr>
          <a:xfrm rot="16200000">
            <a:off x="4158262" y="4157648"/>
            <a:ext cx="1722079" cy="3462657"/>
          </a:xfrm>
          <a:prstGeom prst="rect">
            <a:avLst/>
          </a:prstGeom>
        </p:spPr>
      </p:pic>
      <p:pic>
        <p:nvPicPr>
          <p:cNvPr id="21" name="Picture 20" descr="A piece of paper with different colored squares&#10;&#10;AI-generated content may be incorrect.">
            <a:extLst>
              <a:ext uri="{FF2B5EF4-FFF2-40B4-BE49-F238E27FC236}">
                <a16:creationId xmlns:a16="http://schemas.microsoft.com/office/drawing/2014/main" id="{8E691282-70DB-F7AF-7A2B-E87373F8FBC1}"/>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val="0"/>
              </a:ext>
            </a:extLst>
          </a:blip>
          <a:srcRect l="41774" t="10936" r="10290" b="48113"/>
          <a:stretch>
            <a:fillRect/>
          </a:stretch>
        </p:blipFill>
        <p:spPr>
          <a:xfrm>
            <a:off x="358160" y="4990782"/>
            <a:ext cx="2750800" cy="1769395"/>
          </a:xfrm>
          <a:prstGeom prst="rect">
            <a:avLst/>
          </a:prstGeom>
        </p:spPr>
      </p:pic>
      <p:pic>
        <p:nvPicPr>
          <p:cNvPr id="9" name="Picture 8" descr="A drawing of an ice cream cone&#10;&#10;AI-generated content may be incorrect.">
            <a:extLst>
              <a:ext uri="{FF2B5EF4-FFF2-40B4-BE49-F238E27FC236}">
                <a16:creationId xmlns:a16="http://schemas.microsoft.com/office/drawing/2014/main" id="{6F4603EB-DF31-80A6-8100-ADDF020CD1DF}"/>
              </a:ext>
            </a:extLst>
          </p:cNvPr>
          <p:cNvPicPr>
            <a:picLocks noChangeAspect="1"/>
          </p:cNvPicPr>
          <p:nvPr/>
        </p:nvPicPr>
        <p:blipFill>
          <a:blip r:embed="rId13">
            <a:extLst>
              <a:ext uri="{BEBA8EAE-BF5A-486C-A8C5-ECC9F3942E4B}">
                <a14:imgProps xmlns:a14="http://schemas.microsoft.com/office/drawing/2010/main">
                  <a14:imgLayer r:embed="rId14">
                    <a14:imgEffect>
                      <a14:brightnessContrast bright="20000" contrast="20000"/>
                    </a14:imgEffect>
                  </a14:imgLayer>
                </a14:imgProps>
              </a:ext>
              <a:ext uri="{28A0092B-C50C-407E-A947-70E740481C1C}">
                <a14:useLocalDpi xmlns:a14="http://schemas.microsoft.com/office/drawing/2010/main" val="0"/>
              </a:ext>
            </a:extLst>
          </a:blip>
          <a:srcRect l="10867" t="8623" r="5651" b="2726"/>
          <a:stretch>
            <a:fillRect/>
          </a:stretch>
        </p:blipFill>
        <p:spPr>
          <a:xfrm>
            <a:off x="7258482" y="1566817"/>
            <a:ext cx="2365041" cy="3335527"/>
          </a:xfrm>
          <a:prstGeom prst="rect">
            <a:avLst/>
          </a:prstGeom>
        </p:spPr>
      </p:pic>
      <p:pic>
        <p:nvPicPr>
          <p:cNvPr id="7" name="Picture 6" descr="A white paper with purple flowers&#10;&#10;AI-generated content may be incorrect.">
            <a:extLst>
              <a:ext uri="{FF2B5EF4-FFF2-40B4-BE49-F238E27FC236}">
                <a16:creationId xmlns:a16="http://schemas.microsoft.com/office/drawing/2014/main" id="{1BDABD87-26E7-7893-51AA-DF58921D14AA}"/>
              </a:ext>
            </a:extLst>
          </p:cNvPr>
          <p:cNvPicPr>
            <a:picLocks noChangeAspect="1"/>
          </p:cNvPicPr>
          <p:nvPr/>
        </p:nvPicPr>
        <p:blipFill>
          <a:blip r:embed="rId15">
            <a:extLst>
              <a:ext uri="{BEBA8EAE-BF5A-486C-A8C5-ECC9F3942E4B}">
                <a14:imgProps xmlns:a14="http://schemas.microsoft.com/office/drawing/2010/main">
                  <a14:imgLayer r:embed="rId16">
                    <a14:imgEffect>
                      <a14:brightnessContrast bright="20000" contrast="20000"/>
                    </a14:imgEffect>
                  </a14:imgLayer>
                </a14:imgProps>
              </a:ext>
              <a:ext uri="{28A0092B-C50C-407E-A947-70E740481C1C}">
                <a14:useLocalDpi xmlns:a14="http://schemas.microsoft.com/office/drawing/2010/main" val="0"/>
              </a:ext>
            </a:extLst>
          </a:blip>
          <a:srcRect l="63394" t="2163" r="5714" b="75466"/>
          <a:stretch>
            <a:fillRect/>
          </a:stretch>
        </p:blipFill>
        <p:spPr>
          <a:xfrm>
            <a:off x="6889003" y="4989947"/>
            <a:ext cx="1863763" cy="1792537"/>
          </a:xfrm>
          <a:prstGeom prst="rect">
            <a:avLst/>
          </a:prstGeom>
        </p:spPr>
      </p:pic>
      <p:pic>
        <p:nvPicPr>
          <p:cNvPr id="23" name="Picture 22" descr="A piece of paper with a waterfall and sun&#10;&#10;AI-generated content may be incorrect.">
            <a:extLst>
              <a:ext uri="{FF2B5EF4-FFF2-40B4-BE49-F238E27FC236}">
                <a16:creationId xmlns:a16="http://schemas.microsoft.com/office/drawing/2014/main" id="{BCACCD2E-9A72-D235-DB25-D61CC6ECC761}"/>
              </a:ext>
            </a:extLst>
          </p:cNvPr>
          <p:cNvPicPr>
            <a:picLocks noChangeAspect="1"/>
          </p:cNvPicPr>
          <p:nvPr/>
        </p:nvPicPr>
        <p:blipFill>
          <a:blip r:embed="rId17">
            <a:extLst>
              <a:ext uri="{BEBA8EAE-BF5A-486C-A8C5-ECC9F3942E4B}">
                <a14:imgProps xmlns:a14="http://schemas.microsoft.com/office/drawing/2010/main">
                  <a14:imgLayer r:embed="rId18">
                    <a14:imgEffect>
                      <a14:brightnessContrast bright="20000"/>
                    </a14:imgEffect>
                  </a14:imgLayer>
                </a14:imgProps>
              </a:ext>
              <a:ext uri="{28A0092B-C50C-407E-A947-70E740481C1C}">
                <a14:useLocalDpi xmlns:a14="http://schemas.microsoft.com/office/drawing/2010/main" val="0"/>
              </a:ext>
            </a:extLst>
          </a:blip>
          <a:srcRect l="14126" t="6519" r="10515" b="7259"/>
          <a:stretch>
            <a:fillRect/>
          </a:stretch>
        </p:blipFill>
        <p:spPr>
          <a:xfrm>
            <a:off x="9824720" y="1572430"/>
            <a:ext cx="2180000" cy="3312688"/>
          </a:xfrm>
          <a:prstGeom prst="rect">
            <a:avLst/>
          </a:prstGeom>
        </p:spPr>
      </p:pic>
      <p:pic>
        <p:nvPicPr>
          <p:cNvPr id="25" name="Picture 24" descr="A drawing of a bridge over a river&#10;&#10;AI-generated content may be incorrect.">
            <a:extLst>
              <a:ext uri="{FF2B5EF4-FFF2-40B4-BE49-F238E27FC236}">
                <a16:creationId xmlns:a16="http://schemas.microsoft.com/office/drawing/2014/main" id="{B8ECEDEA-6559-E188-626A-F26DEBB4CE3E}"/>
              </a:ext>
            </a:extLst>
          </p:cNvPr>
          <p:cNvPicPr>
            <a:picLocks noChangeAspect="1"/>
          </p:cNvPicPr>
          <p:nvPr/>
        </p:nvPicPr>
        <p:blipFill>
          <a:blip r:embed="rId19">
            <a:extLst>
              <a:ext uri="{BEBA8EAE-BF5A-486C-A8C5-ECC9F3942E4B}">
                <a14:imgProps xmlns:a14="http://schemas.microsoft.com/office/drawing/2010/main">
                  <a14:imgLayer r:embed="rId20">
                    <a14:imgEffect>
                      <a14:brightnessContrast bright="20000" contrast="-20000"/>
                    </a14:imgEffect>
                  </a14:imgLayer>
                </a14:imgProps>
              </a:ext>
              <a:ext uri="{28A0092B-C50C-407E-A947-70E740481C1C}">
                <a14:useLocalDpi xmlns:a14="http://schemas.microsoft.com/office/drawing/2010/main" val="0"/>
              </a:ext>
            </a:extLst>
          </a:blip>
          <a:srcRect l="9647" t="5367" r="7714" b="5151"/>
          <a:stretch>
            <a:fillRect/>
          </a:stretch>
        </p:blipFill>
        <p:spPr>
          <a:xfrm>
            <a:off x="2946983" y="1559112"/>
            <a:ext cx="2319406" cy="3335526"/>
          </a:xfrm>
          <a:prstGeom prst="rect">
            <a:avLst/>
          </a:prstGeom>
        </p:spPr>
      </p:pic>
    </p:spTree>
    <p:extLst>
      <p:ext uri="{BB962C8B-B14F-4D97-AF65-F5344CB8AC3E}">
        <p14:creationId xmlns:p14="http://schemas.microsoft.com/office/powerpoint/2010/main" val="2352049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B034A-EB4D-C1CC-5672-8D0577F65F03}"/>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E98B8048-CB6A-9553-7898-33E71B4BA934}"/>
              </a:ext>
            </a:extLst>
          </p:cNvPr>
          <p:cNvGrpSpPr/>
          <p:nvPr/>
        </p:nvGrpSpPr>
        <p:grpSpPr>
          <a:xfrm>
            <a:off x="884431" y="2316825"/>
            <a:ext cx="3240000" cy="3240000"/>
            <a:chOff x="884432" y="2316825"/>
            <a:chExt cx="3095895" cy="3250258"/>
          </a:xfrm>
        </p:grpSpPr>
        <p:sp>
          <p:nvSpPr>
            <p:cNvPr id="10" name="Oval 9">
              <a:hlinkClick r:id="rId3"/>
              <a:extLst>
                <a:ext uri="{FF2B5EF4-FFF2-40B4-BE49-F238E27FC236}">
                  <a16:creationId xmlns:a16="http://schemas.microsoft.com/office/drawing/2014/main" id="{8560F091-88D1-7875-9901-583BE4E4BF60}"/>
                </a:ext>
              </a:extLst>
            </p:cNvPr>
            <p:cNvSpPr/>
            <p:nvPr/>
          </p:nvSpPr>
          <p:spPr>
            <a:xfrm>
              <a:off x="884432" y="2316825"/>
              <a:ext cx="3095895" cy="3250258"/>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9" name="Graphic 8" descr="Play with solid fill">
              <a:hlinkClick r:id="rId3"/>
              <a:extLst>
                <a:ext uri="{FF2B5EF4-FFF2-40B4-BE49-F238E27FC236}">
                  <a16:creationId xmlns:a16="http://schemas.microsoft.com/office/drawing/2014/main" id="{C6FDDFB3-39BF-860E-E1FF-3A3BA5CC780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9417" y="2760563"/>
              <a:ext cx="2362781" cy="2362781"/>
            </a:xfrm>
            <a:prstGeom prst="rect">
              <a:avLst/>
            </a:prstGeom>
          </p:spPr>
        </p:pic>
      </p:grpSp>
      <p:sp>
        <p:nvSpPr>
          <p:cNvPr id="2" name="Slide Number Placeholder 1">
            <a:extLst>
              <a:ext uri="{FF2B5EF4-FFF2-40B4-BE49-F238E27FC236}">
                <a16:creationId xmlns:a16="http://schemas.microsoft.com/office/drawing/2014/main" id="{FDCBED16-D48A-F824-6D0B-DC59095E1E14}"/>
              </a:ext>
            </a:extLst>
          </p:cNvPr>
          <p:cNvSpPr>
            <a:spLocks noGrp="1"/>
          </p:cNvSpPr>
          <p:nvPr>
            <p:ph type="sldNum" sz="quarter" idx="12"/>
          </p:nvPr>
        </p:nvSpPr>
        <p:spPr/>
        <p:txBody>
          <a:bodyPr/>
          <a:lstStyle/>
          <a:p>
            <a:fld id="{10A01DC5-1685-4615-8240-15192985C6A2}" type="slidenum">
              <a:rPr lang="en-AU" smtClean="0"/>
              <a:t>30</a:t>
            </a:fld>
            <a:endParaRPr lang="en-AU"/>
          </a:p>
        </p:txBody>
      </p:sp>
      <p:sp>
        <p:nvSpPr>
          <p:cNvPr id="3" name="Title 2">
            <a:extLst>
              <a:ext uri="{FF2B5EF4-FFF2-40B4-BE49-F238E27FC236}">
                <a16:creationId xmlns:a16="http://schemas.microsoft.com/office/drawing/2014/main" id="{CB5EBFF5-2D11-612A-EB7F-80E54C768726}"/>
              </a:ext>
            </a:extLst>
          </p:cNvPr>
          <p:cNvSpPr>
            <a:spLocks noGrp="1"/>
          </p:cNvSpPr>
          <p:nvPr>
            <p:ph type="title"/>
          </p:nvPr>
        </p:nvSpPr>
        <p:spPr/>
        <p:txBody>
          <a:bodyPr/>
          <a:lstStyle/>
          <a:p>
            <a:r>
              <a:rPr lang="en-AU"/>
              <a:t>Harmony art collective – Beastman</a:t>
            </a:r>
          </a:p>
        </p:txBody>
      </p:sp>
      <p:sp>
        <p:nvSpPr>
          <p:cNvPr id="4" name="Text Placeholder 3">
            <a:extLst>
              <a:ext uri="{FF2B5EF4-FFF2-40B4-BE49-F238E27FC236}">
                <a16:creationId xmlns:a16="http://schemas.microsoft.com/office/drawing/2014/main" id="{A8891D8F-1E5F-B500-AE3E-93638E58465D}"/>
              </a:ext>
            </a:extLst>
          </p:cNvPr>
          <p:cNvSpPr>
            <a:spLocks noGrp="1"/>
          </p:cNvSpPr>
          <p:nvPr>
            <p:ph type="body" sz="quarter" idx="18"/>
          </p:nvPr>
        </p:nvSpPr>
        <p:spPr/>
        <p:txBody>
          <a:bodyPr/>
          <a:lstStyle/>
          <a:p>
            <a:r>
              <a:rPr lang="en-AU"/>
              <a:t>1.5(g)</a:t>
            </a:r>
          </a:p>
        </p:txBody>
      </p:sp>
      <p:sp>
        <p:nvSpPr>
          <p:cNvPr id="5" name="Text Placeholder 4">
            <a:extLst>
              <a:ext uri="{FF2B5EF4-FFF2-40B4-BE49-F238E27FC236}">
                <a16:creationId xmlns:a16="http://schemas.microsoft.com/office/drawing/2014/main" id="{6CF9AB5B-AD3B-19FA-A48D-421F15037C50}"/>
              </a:ext>
            </a:extLst>
          </p:cNvPr>
          <p:cNvSpPr>
            <a:spLocks noGrp="1"/>
          </p:cNvSpPr>
          <p:nvPr>
            <p:ph type="body" sz="quarter" idx="17"/>
          </p:nvPr>
        </p:nvSpPr>
        <p:spPr/>
        <p:txBody>
          <a:bodyPr/>
          <a:lstStyle/>
          <a:p>
            <a:r>
              <a:rPr lang="en-AU" u="sng">
                <a:hlinkClick r:id="rId3"/>
              </a:rPr>
              <a:t>Harmony art collective (2:12)</a:t>
            </a:r>
            <a:endParaRPr lang="en-AU" b="1"/>
          </a:p>
        </p:txBody>
      </p:sp>
      <p:sp>
        <p:nvSpPr>
          <p:cNvPr id="7" name="Rectangle: Rounded Corners 6">
            <a:extLst>
              <a:ext uri="{FF2B5EF4-FFF2-40B4-BE49-F238E27FC236}">
                <a16:creationId xmlns:a16="http://schemas.microsoft.com/office/drawing/2014/main" id="{AE5CAC2C-AAD7-7B01-8C49-BD6F5E4BFEAB}"/>
              </a:ext>
            </a:extLst>
          </p:cNvPr>
          <p:cNvSpPr/>
          <p:nvPr/>
        </p:nvSpPr>
        <p:spPr>
          <a:xfrm>
            <a:off x="5852274" y="1369454"/>
            <a:ext cx="5631726" cy="1804601"/>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How were the individual artists all represented in one collaborative artwork?</a:t>
            </a:r>
          </a:p>
        </p:txBody>
      </p:sp>
      <p:sp>
        <p:nvSpPr>
          <p:cNvPr id="6" name="Rectangle 5">
            <a:extLst>
              <a:ext uri="{FF2B5EF4-FFF2-40B4-BE49-F238E27FC236}">
                <a16:creationId xmlns:a16="http://schemas.microsoft.com/office/drawing/2014/main" id="{C4FDFAFD-3F99-ACB7-D132-BD2C3904D8C5}"/>
              </a:ext>
            </a:extLst>
          </p:cNvPr>
          <p:cNvSpPr/>
          <p:nvPr/>
        </p:nvSpPr>
        <p:spPr>
          <a:xfrm>
            <a:off x="5852274" y="3429000"/>
            <a:ext cx="5631726" cy="3069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6"/>
              </a:rPr>
              <a:t>Mural image </a:t>
            </a:r>
            <a:r>
              <a:rPr lang="en-AU"/>
              <a:t>place holder</a:t>
            </a:r>
          </a:p>
        </p:txBody>
      </p:sp>
    </p:spTree>
    <p:extLst>
      <p:ext uri="{BB962C8B-B14F-4D97-AF65-F5344CB8AC3E}">
        <p14:creationId xmlns:p14="http://schemas.microsoft.com/office/powerpoint/2010/main" val="1698752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73C8FE-EBA5-7571-AD59-CE23D0BE7F3C}"/>
              </a:ext>
            </a:extLst>
          </p:cNvPr>
          <p:cNvSpPr>
            <a:spLocks noGrp="1"/>
          </p:cNvSpPr>
          <p:nvPr>
            <p:ph type="sldNum" sz="quarter" idx="12"/>
          </p:nvPr>
        </p:nvSpPr>
        <p:spPr/>
        <p:txBody>
          <a:bodyPr/>
          <a:lstStyle/>
          <a:p>
            <a:fld id="{10A01DC5-1685-4615-8240-15192985C6A2}" type="slidenum">
              <a:rPr lang="en-AU" smtClean="0"/>
              <a:t>31</a:t>
            </a:fld>
            <a:endParaRPr lang="en-AU"/>
          </a:p>
        </p:txBody>
      </p:sp>
      <p:sp>
        <p:nvSpPr>
          <p:cNvPr id="3" name="Title 2">
            <a:extLst>
              <a:ext uri="{FF2B5EF4-FFF2-40B4-BE49-F238E27FC236}">
                <a16:creationId xmlns:a16="http://schemas.microsoft.com/office/drawing/2014/main" id="{70B07CE1-ED8F-7F73-C518-639645DC80D7}"/>
              </a:ext>
            </a:extLst>
          </p:cNvPr>
          <p:cNvSpPr>
            <a:spLocks noGrp="1"/>
          </p:cNvSpPr>
          <p:nvPr>
            <p:ph type="title"/>
          </p:nvPr>
        </p:nvSpPr>
        <p:spPr/>
        <p:txBody>
          <a:bodyPr/>
          <a:lstStyle/>
          <a:p>
            <a:r>
              <a:rPr lang="en-AU"/>
              <a:t>Collaboration</a:t>
            </a:r>
          </a:p>
        </p:txBody>
      </p:sp>
      <p:sp>
        <p:nvSpPr>
          <p:cNvPr id="4" name="Text Placeholder 3">
            <a:extLst>
              <a:ext uri="{FF2B5EF4-FFF2-40B4-BE49-F238E27FC236}">
                <a16:creationId xmlns:a16="http://schemas.microsoft.com/office/drawing/2014/main" id="{B15C2F9A-7316-346E-4645-BA793D1FBE13}"/>
              </a:ext>
            </a:extLst>
          </p:cNvPr>
          <p:cNvSpPr>
            <a:spLocks noGrp="1"/>
          </p:cNvSpPr>
          <p:nvPr>
            <p:ph type="body" sz="quarter" idx="18"/>
          </p:nvPr>
        </p:nvSpPr>
        <p:spPr/>
        <p:txBody>
          <a:bodyPr/>
          <a:lstStyle/>
          <a:p>
            <a:r>
              <a:rPr lang="en-AU"/>
              <a:t>1.5(h)</a:t>
            </a:r>
          </a:p>
        </p:txBody>
      </p:sp>
      <p:sp>
        <p:nvSpPr>
          <p:cNvPr id="6" name="Rectangle 5">
            <a:extLst>
              <a:ext uri="{FF2B5EF4-FFF2-40B4-BE49-F238E27FC236}">
                <a16:creationId xmlns:a16="http://schemas.microsoft.com/office/drawing/2014/main" id="{EC1E0431-6FA3-ED41-CF09-518330740BC6}"/>
              </a:ext>
            </a:extLst>
          </p:cNvPr>
          <p:cNvSpPr/>
          <p:nvPr/>
        </p:nvSpPr>
        <p:spPr>
          <a:xfrm>
            <a:off x="348000" y="1479118"/>
            <a:ext cx="11495998" cy="1477573"/>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3200">
                <a:latin typeface="Public Sans" pitchFamily="2" charset="0"/>
              </a:rPr>
              <a:t>To collaborate is to work with others with a </a:t>
            </a:r>
          </a:p>
          <a:p>
            <a:pPr algn="ctr"/>
            <a:r>
              <a:rPr lang="en-AU" sz="3200" b="1">
                <a:latin typeface="Public Sans" pitchFamily="2" charset="0"/>
              </a:rPr>
              <a:t>shared purpose </a:t>
            </a:r>
            <a:r>
              <a:rPr lang="en-AU" sz="3200">
                <a:latin typeface="Public Sans" pitchFamily="2" charset="0"/>
              </a:rPr>
              <a:t>or</a:t>
            </a:r>
            <a:r>
              <a:rPr lang="en-AU" sz="3200" b="1">
                <a:latin typeface="Public Sans" pitchFamily="2" charset="0"/>
              </a:rPr>
              <a:t> goal</a:t>
            </a:r>
            <a:r>
              <a:rPr lang="en-AU" sz="3200">
                <a:latin typeface="Public Sans" pitchFamily="2" charset="0"/>
              </a:rPr>
              <a:t>.</a:t>
            </a:r>
          </a:p>
        </p:txBody>
      </p:sp>
      <p:sp>
        <p:nvSpPr>
          <p:cNvPr id="7" name="Rectangle: Rounded Corners 6">
            <a:extLst>
              <a:ext uri="{FF2B5EF4-FFF2-40B4-BE49-F238E27FC236}">
                <a16:creationId xmlns:a16="http://schemas.microsoft.com/office/drawing/2014/main" id="{A9EC855C-9EC7-95D8-4EF0-1E30B73D36A3}"/>
              </a:ext>
            </a:extLst>
          </p:cNvPr>
          <p:cNvSpPr/>
          <p:nvPr/>
        </p:nvSpPr>
        <p:spPr>
          <a:xfrm>
            <a:off x="1050879" y="3173150"/>
            <a:ext cx="2383201" cy="3126395"/>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Shared understanding of the goal</a:t>
            </a:r>
          </a:p>
        </p:txBody>
      </p:sp>
      <p:sp>
        <p:nvSpPr>
          <p:cNvPr id="8" name="Rectangle: Rounded Corners 7">
            <a:extLst>
              <a:ext uri="{FF2B5EF4-FFF2-40B4-BE49-F238E27FC236}">
                <a16:creationId xmlns:a16="http://schemas.microsoft.com/office/drawing/2014/main" id="{3FDC50AA-F51B-7904-6548-886EE61DEFF7}"/>
              </a:ext>
            </a:extLst>
          </p:cNvPr>
          <p:cNvSpPr/>
          <p:nvPr/>
        </p:nvSpPr>
        <p:spPr>
          <a:xfrm>
            <a:off x="3656648" y="3173149"/>
            <a:ext cx="2383201" cy="3126395"/>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Active listening to understand one another</a:t>
            </a:r>
          </a:p>
        </p:txBody>
      </p:sp>
      <p:sp>
        <p:nvSpPr>
          <p:cNvPr id="9" name="Rectangle: Rounded Corners 8">
            <a:extLst>
              <a:ext uri="{FF2B5EF4-FFF2-40B4-BE49-F238E27FC236}">
                <a16:creationId xmlns:a16="http://schemas.microsoft.com/office/drawing/2014/main" id="{C54FDE63-EC53-DF8F-1763-F637D34522CC}"/>
              </a:ext>
            </a:extLst>
          </p:cNvPr>
          <p:cNvSpPr/>
          <p:nvPr/>
        </p:nvSpPr>
        <p:spPr>
          <a:xfrm>
            <a:off x="6261151" y="3173148"/>
            <a:ext cx="2383201" cy="3126395"/>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Finding solutions that incorporate each others' ideas and strengths</a:t>
            </a:r>
          </a:p>
        </p:txBody>
      </p:sp>
      <p:sp>
        <p:nvSpPr>
          <p:cNvPr id="10" name="Rectangle: Rounded Corners 9">
            <a:extLst>
              <a:ext uri="{FF2B5EF4-FFF2-40B4-BE49-F238E27FC236}">
                <a16:creationId xmlns:a16="http://schemas.microsoft.com/office/drawing/2014/main" id="{95B353A7-7130-50B6-4E5A-651033479BBC}"/>
              </a:ext>
            </a:extLst>
          </p:cNvPr>
          <p:cNvSpPr/>
          <p:nvPr/>
        </p:nvSpPr>
        <p:spPr>
          <a:xfrm>
            <a:off x="8866919" y="3173148"/>
            <a:ext cx="2383201" cy="3126395"/>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Everyone contributing to the task</a:t>
            </a:r>
          </a:p>
        </p:txBody>
      </p:sp>
    </p:spTree>
    <p:extLst>
      <p:ext uri="{BB962C8B-B14F-4D97-AF65-F5344CB8AC3E}">
        <p14:creationId xmlns:p14="http://schemas.microsoft.com/office/powerpoint/2010/main" val="233047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7B2CF2-3199-7202-88D0-7FB9FA520184}"/>
              </a:ext>
            </a:extLst>
          </p:cNvPr>
          <p:cNvSpPr>
            <a:spLocks noGrp="1"/>
          </p:cNvSpPr>
          <p:nvPr>
            <p:ph type="sldNum" sz="quarter" idx="12"/>
          </p:nvPr>
        </p:nvSpPr>
        <p:spPr/>
        <p:txBody>
          <a:bodyPr/>
          <a:lstStyle/>
          <a:p>
            <a:fld id="{10A01DC5-1685-4615-8240-15192985C6A2}" type="slidenum">
              <a:rPr lang="en-AU" smtClean="0"/>
              <a:t>32</a:t>
            </a:fld>
            <a:endParaRPr lang="en-AU"/>
          </a:p>
        </p:txBody>
      </p:sp>
      <p:sp>
        <p:nvSpPr>
          <p:cNvPr id="3" name="Title 2">
            <a:extLst>
              <a:ext uri="{FF2B5EF4-FFF2-40B4-BE49-F238E27FC236}">
                <a16:creationId xmlns:a16="http://schemas.microsoft.com/office/drawing/2014/main" id="{D2F39E72-325C-2546-ED7A-FFAEC871FA20}"/>
              </a:ext>
            </a:extLst>
          </p:cNvPr>
          <p:cNvSpPr>
            <a:spLocks noGrp="1"/>
          </p:cNvSpPr>
          <p:nvPr>
            <p:ph type="title"/>
          </p:nvPr>
        </p:nvSpPr>
        <p:spPr/>
        <p:txBody>
          <a:bodyPr/>
          <a:lstStyle/>
          <a:p>
            <a:r>
              <a:rPr lang="en-AU"/>
              <a:t>Working collaboratively</a:t>
            </a:r>
          </a:p>
        </p:txBody>
      </p:sp>
      <p:sp>
        <p:nvSpPr>
          <p:cNvPr id="4" name="Text Placeholder 3">
            <a:extLst>
              <a:ext uri="{FF2B5EF4-FFF2-40B4-BE49-F238E27FC236}">
                <a16:creationId xmlns:a16="http://schemas.microsoft.com/office/drawing/2014/main" id="{F5FA07E7-B386-1C1A-FBB7-3EBB4B4DA781}"/>
              </a:ext>
            </a:extLst>
          </p:cNvPr>
          <p:cNvSpPr>
            <a:spLocks noGrp="1"/>
          </p:cNvSpPr>
          <p:nvPr>
            <p:ph type="body" sz="quarter" idx="18"/>
          </p:nvPr>
        </p:nvSpPr>
        <p:spPr/>
        <p:txBody>
          <a:bodyPr/>
          <a:lstStyle/>
          <a:p>
            <a:r>
              <a:rPr lang="en-AU"/>
              <a:t>1.5(i)</a:t>
            </a:r>
          </a:p>
        </p:txBody>
      </p:sp>
      <p:sp>
        <p:nvSpPr>
          <p:cNvPr id="5" name="Text Placeholder 4">
            <a:extLst>
              <a:ext uri="{FF2B5EF4-FFF2-40B4-BE49-F238E27FC236}">
                <a16:creationId xmlns:a16="http://schemas.microsoft.com/office/drawing/2014/main" id="{311742E5-889C-5B18-FFB8-C783B8A44B27}"/>
              </a:ext>
            </a:extLst>
          </p:cNvPr>
          <p:cNvSpPr>
            <a:spLocks noGrp="1"/>
          </p:cNvSpPr>
          <p:nvPr>
            <p:ph type="body" sz="quarter" idx="17"/>
          </p:nvPr>
        </p:nvSpPr>
        <p:spPr>
          <a:xfrm>
            <a:off x="360000" y="1567086"/>
            <a:ext cx="5022126" cy="4807835"/>
          </a:xfrm>
        </p:spPr>
        <p:txBody>
          <a:bodyPr/>
          <a:lstStyle/>
          <a:p>
            <a:r>
              <a:rPr lang="en-AU"/>
              <a:t>As a group you will collaboratively decide: </a:t>
            </a:r>
          </a:p>
          <a:p>
            <a:pPr marL="342900" lvl="0" indent="-342900">
              <a:buFont typeface="Arial" panose="020B0604020202020204" pitchFamily="34" charset="0"/>
              <a:buChar char="•"/>
            </a:pPr>
            <a:r>
              <a:rPr lang="en-AU"/>
              <a:t>how the patterns can be combined into a collaborative artwork</a:t>
            </a:r>
          </a:p>
          <a:p>
            <a:pPr marL="342900" lvl="0" indent="-342900">
              <a:buFont typeface="Arial" panose="020B0604020202020204" pitchFamily="34" charset="0"/>
              <a:buChar char="•"/>
            </a:pPr>
            <a:r>
              <a:rPr lang="en-AU"/>
              <a:t>where the work will be installed</a:t>
            </a:r>
          </a:p>
          <a:p>
            <a:pPr marL="342900" lvl="0" indent="-342900">
              <a:buFont typeface="Arial" panose="020B0604020202020204" pitchFamily="34" charset="0"/>
              <a:buChar char="•"/>
            </a:pPr>
            <a:r>
              <a:rPr lang="en-AU"/>
              <a:t>what materials and process you will use</a:t>
            </a:r>
          </a:p>
          <a:p>
            <a:pPr marL="342900" lvl="0" indent="-342900">
              <a:buFont typeface="Arial" panose="020B0604020202020204" pitchFamily="34" charset="0"/>
              <a:buChar char="•"/>
            </a:pPr>
            <a:r>
              <a:rPr lang="en-AU"/>
              <a:t>how each person will contribute to the planning, making and documenting of this artwork.</a:t>
            </a:r>
          </a:p>
          <a:p>
            <a:endParaRPr lang="en-AU"/>
          </a:p>
        </p:txBody>
      </p:sp>
      <p:pic>
        <p:nvPicPr>
          <p:cNvPr id="9" name="Picture 8" descr="A group of people drawing on the ground&#10;&#10;AI-generated content may be incorrect.">
            <a:extLst>
              <a:ext uri="{FF2B5EF4-FFF2-40B4-BE49-F238E27FC236}">
                <a16:creationId xmlns:a16="http://schemas.microsoft.com/office/drawing/2014/main" id="{D30454C9-6559-8E4B-5C8D-DC2961F152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0"/>
            <a:ext cx="5163671" cy="6858000"/>
          </a:xfrm>
          <a:prstGeom prst="rect">
            <a:avLst/>
          </a:prstGeom>
        </p:spPr>
      </p:pic>
    </p:spTree>
    <p:extLst>
      <p:ext uri="{BB962C8B-B14F-4D97-AF65-F5344CB8AC3E}">
        <p14:creationId xmlns:p14="http://schemas.microsoft.com/office/powerpoint/2010/main" val="2599956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833F26-89EE-D35E-1255-717E03D5CA86}"/>
              </a:ext>
            </a:extLst>
          </p:cNvPr>
          <p:cNvSpPr>
            <a:spLocks noGrp="1"/>
          </p:cNvSpPr>
          <p:nvPr>
            <p:ph type="sldNum" sz="quarter" idx="12"/>
          </p:nvPr>
        </p:nvSpPr>
        <p:spPr/>
        <p:txBody>
          <a:bodyPr/>
          <a:lstStyle/>
          <a:p>
            <a:fld id="{10A01DC5-1685-4615-8240-15192985C6A2}" type="slidenum">
              <a:rPr lang="en-AU" smtClean="0"/>
              <a:t>33</a:t>
            </a:fld>
            <a:endParaRPr lang="en-AU"/>
          </a:p>
        </p:txBody>
      </p:sp>
      <p:sp>
        <p:nvSpPr>
          <p:cNvPr id="3" name="Title 2">
            <a:extLst>
              <a:ext uri="{FF2B5EF4-FFF2-40B4-BE49-F238E27FC236}">
                <a16:creationId xmlns:a16="http://schemas.microsoft.com/office/drawing/2014/main" id="{56833155-F55F-9E74-EF87-11158AF1BBD9}"/>
              </a:ext>
            </a:extLst>
          </p:cNvPr>
          <p:cNvSpPr>
            <a:spLocks noGrp="1"/>
          </p:cNvSpPr>
          <p:nvPr>
            <p:ph type="title"/>
          </p:nvPr>
        </p:nvSpPr>
        <p:spPr/>
        <p:txBody>
          <a:bodyPr/>
          <a:lstStyle/>
          <a:p>
            <a:r>
              <a:rPr lang="en-AU"/>
              <a:t>Collaborative artwork</a:t>
            </a:r>
          </a:p>
        </p:txBody>
      </p:sp>
      <p:sp>
        <p:nvSpPr>
          <p:cNvPr id="4" name="Text Placeholder 3">
            <a:extLst>
              <a:ext uri="{FF2B5EF4-FFF2-40B4-BE49-F238E27FC236}">
                <a16:creationId xmlns:a16="http://schemas.microsoft.com/office/drawing/2014/main" id="{B456C6F4-7FE9-E976-CF43-2C4C59C77FC8}"/>
              </a:ext>
            </a:extLst>
          </p:cNvPr>
          <p:cNvSpPr>
            <a:spLocks noGrp="1"/>
          </p:cNvSpPr>
          <p:nvPr>
            <p:ph type="body" sz="quarter" idx="18"/>
          </p:nvPr>
        </p:nvSpPr>
        <p:spPr/>
        <p:txBody>
          <a:bodyPr/>
          <a:lstStyle/>
          <a:p>
            <a:r>
              <a:rPr lang="en-AU"/>
              <a:t>1.5(j)</a:t>
            </a:r>
          </a:p>
        </p:txBody>
      </p:sp>
      <p:sp>
        <p:nvSpPr>
          <p:cNvPr id="5" name="Text Placeholder 4">
            <a:extLst>
              <a:ext uri="{FF2B5EF4-FFF2-40B4-BE49-F238E27FC236}">
                <a16:creationId xmlns:a16="http://schemas.microsoft.com/office/drawing/2014/main" id="{02D6FF4F-8C25-0F4E-D5DE-3961638165AF}"/>
              </a:ext>
            </a:extLst>
          </p:cNvPr>
          <p:cNvSpPr>
            <a:spLocks noGrp="1"/>
          </p:cNvSpPr>
          <p:nvPr>
            <p:ph type="body" sz="quarter" idx="17"/>
          </p:nvPr>
        </p:nvSpPr>
        <p:spPr>
          <a:xfrm>
            <a:off x="360000" y="1567086"/>
            <a:ext cx="4115747" cy="4807835"/>
          </a:xfrm>
        </p:spPr>
        <p:txBody>
          <a:bodyPr/>
          <a:lstStyle/>
          <a:p>
            <a:r>
              <a:rPr lang="en-AU"/>
              <a:t>Your group’s street artwork must:</a:t>
            </a:r>
          </a:p>
          <a:p>
            <a:pPr marL="342900" lvl="0" indent="-342900">
              <a:buFont typeface="Arial" panose="020B0604020202020204" pitchFamily="34" charset="0"/>
              <a:buChar char="•"/>
            </a:pPr>
            <a:r>
              <a:rPr lang="en-AU"/>
              <a:t>be collaborative</a:t>
            </a:r>
          </a:p>
          <a:p>
            <a:pPr marL="342900" lvl="0" indent="-342900">
              <a:buFont typeface="Arial" panose="020B0604020202020204" pitchFamily="34" charset="0"/>
              <a:buChar char="•"/>
            </a:pPr>
            <a:r>
              <a:rPr lang="en-AU"/>
              <a:t>be temporary</a:t>
            </a:r>
          </a:p>
          <a:p>
            <a:pPr marL="342900" lvl="0" indent="-342900">
              <a:buFont typeface="Arial" panose="020B0604020202020204" pitchFamily="34" charset="0"/>
              <a:buChar char="•"/>
            </a:pPr>
            <a:r>
              <a:rPr lang="en-AU"/>
              <a:t>only use the materials provided</a:t>
            </a:r>
          </a:p>
          <a:p>
            <a:pPr marL="342900" lvl="0" indent="-342900">
              <a:buFont typeface="Arial" panose="020B0604020202020204" pitchFamily="34" charset="0"/>
              <a:buChar char="•"/>
            </a:pPr>
            <a:r>
              <a:rPr lang="en-AU"/>
              <a:t>reflect aspects of the local community and/or area</a:t>
            </a:r>
          </a:p>
          <a:p>
            <a:pPr marL="342900" lvl="0" indent="-342900">
              <a:buFont typeface="Arial" panose="020B0604020202020204" pitchFamily="34" charset="0"/>
              <a:buChar char="•"/>
            </a:pPr>
            <a:r>
              <a:rPr lang="en-AU"/>
              <a:t>be appropriate for the general public</a:t>
            </a:r>
          </a:p>
          <a:p>
            <a:endParaRPr lang="en-AU"/>
          </a:p>
        </p:txBody>
      </p:sp>
      <p:sp>
        <p:nvSpPr>
          <p:cNvPr id="6" name="Rectangle: Rounded Corners 5">
            <a:extLst>
              <a:ext uri="{FF2B5EF4-FFF2-40B4-BE49-F238E27FC236}">
                <a16:creationId xmlns:a16="http://schemas.microsoft.com/office/drawing/2014/main" id="{D1C981D0-B6E3-2404-3BEA-61761C9384EC}"/>
              </a:ext>
            </a:extLst>
          </p:cNvPr>
          <p:cNvSpPr/>
          <p:nvPr/>
        </p:nvSpPr>
        <p:spPr>
          <a:xfrm>
            <a:off x="7387389" y="3653591"/>
            <a:ext cx="4456609" cy="2558716"/>
          </a:xfrm>
          <a:prstGeom prst="roundRect">
            <a:avLst/>
          </a:prstGeom>
          <a:solidFill>
            <a:srgbClr val="CC99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Throughout this activity and at the end you will document your work and reflect on your intentions, choices and actions as artists</a:t>
            </a:r>
          </a:p>
        </p:txBody>
      </p:sp>
      <p:pic>
        <p:nvPicPr>
          <p:cNvPr id="8" name="Picture 7" descr="A drawing of a person's face on a notebook&#10;&#10;AI-generated content may be incorrect.">
            <a:extLst>
              <a:ext uri="{FF2B5EF4-FFF2-40B4-BE49-F238E27FC236}">
                <a16:creationId xmlns:a16="http://schemas.microsoft.com/office/drawing/2014/main" id="{729EF1AD-79F7-E85E-092C-E3830B9F3C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5747" y="483079"/>
            <a:ext cx="4033536" cy="4033536"/>
          </a:xfrm>
          <a:prstGeom prst="rect">
            <a:avLst/>
          </a:prstGeom>
        </p:spPr>
      </p:pic>
    </p:spTree>
    <p:extLst>
      <p:ext uri="{BB962C8B-B14F-4D97-AF65-F5344CB8AC3E}">
        <p14:creationId xmlns:p14="http://schemas.microsoft.com/office/powerpoint/2010/main" val="425456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B3FFBAC-9B84-5C9F-2D34-A353122A30D2}"/>
              </a:ext>
            </a:extLst>
          </p:cNvPr>
          <p:cNvSpPr>
            <a:spLocks noGrp="1"/>
          </p:cNvSpPr>
          <p:nvPr>
            <p:ph type="sldNum" sz="quarter" idx="12"/>
          </p:nvPr>
        </p:nvSpPr>
        <p:spPr/>
        <p:txBody>
          <a:bodyPr/>
          <a:lstStyle/>
          <a:p>
            <a:fld id="{10A01DC5-1685-4615-8240-15192985C6A2}" type="slidenum">
              <a:rPr lang="en-AU" smtClean="0"/>
              <a:t>34</a:t>
            </a:fld>
            <a:endParaRPr lang="en-AU"/>
          </a:p>
        </p:txBody>
      </p:sp>
      <p:sp>
        <p:nvSpPr>
          <p:cNvPr id="3" name="Title 2">
            <a:extLst>
              <a:ext uri="{FF2B5EF4-FFF2-40B4-BE49-F238E27FC236}">
                <a16:creationId xmlns:a16="http://schemas.microsoft.com/office/drawing/2014/main" id="{BF7D14DA-BDE1-3C46-FF6C-8CC635F35838}"/>
              </a:ext>
            </a:extLst>
          </p:cNvPr>
          <p:cNvSpPr>
            <a:spLocks noGrp="1"/>
          </p:cNvSpPr>
          <p:nvPr>
            <p:ph type="title"/>
          </p:nvPr>
        </p:nvSpPr>
        <p:spPr/>
        <p:txBody>
          <a:bodyPr/>
          <a:lstStyle/>
          <a:p>
            <a:r>
              <a:rPr lang="en-AU"/>
              <a:t>Student samples</a:t>
            </a:r>
          </a:p>
        </p:txBody>
      </p:sp>
      <p:sp>
        <p:nvSpPr>
          <p:cNvPr id="4" name="Text Placeholder 3">
            <a:extLst>
              <a:ext uri="{FF2B5EF4-FFF2-40B4-BE49-F238E27FC236}">
                <a16:creationId xmlns:a16="http://schemas.microsoft.com/office/drawing/2014/main" id="{F3849407-DEC0-E348-12A5-E98436B0F719}"/>
              </a:ext>
            </a:extLst>
          </p:cNvPr>
          <p:cNvSpPr>
            <a:spLocks noGrp="1"/>
          </p:cNvSpPr>
          <p:nvPr>
            <p:ph type="body" sz="quarter" idx="18"/>
          </p:nvPr>
        </p:nvSpPr>
        <p:spPr/>
        <p:txBody>
          <a:bodyPr/>
          <a:lstStyle/>
          <a:p>
            <a:r>
              <a:rPr lang="en-AU"/>
              <a:t>1.5(k) Collaborative artworks</a:t>
            </a:r>
          </a:p>
        </p:txBody>
      </p:sp>
      <p:sp>
        <p:nvSpPr>
          <p:cNvPr id="5" name="Text Placeholder 4">
            <a:extLst>
              <a:ext uri="{FF2B5EF4-FFF2-40B4-BE49-F238E27FC236}">
                <a16:creationId xmlns:a16="http://schemas.microsoft.com/office/drawing/2014/main" id="{2936BDA0-4B03-5503-F2F6-EE056F5264DA}"/>
              </a:ext>
            </a:extLst>
          </p:cNvPr>
          <p:cNvSpPr>
            <a:spLocks noGrp="1"/>
          </p:cNvSpPr>
          <p:nvPr>
            <p:ph type="body" sz="quarter" idx="17"/>
          </p:nvPr>
        </p:nvSpPr>
        <p:spPr/>
        <p:txBody>
          <a:bodyPr/>
          <a:lstStyle/>
          <a:p>
            <a:endParaRPr lang="en-AU"/>
          </a:p>
        </p:txBody>
      </p:sp>
      <p:pic>
        <p:nvPicPr>
          <p:cNvPr id="11" name="Picture 10" descr="A sidewalk art on the ground&#10;&#10;AI-generated content may be incorrect.">
            <a:extLst>
              <a:ext uri="{FF2B5EF4-FFF2-40B4-BE49-F238E27FC236}">
                <a16:creationId xmlns:a16="http://schemas.microsoft.com/office/drawing/2014/main" id="{49744835-C8BA-9B28-B04B-C8C739206D3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359999" y="1613860"/>
            <a:ext cx="3549580" cy="4714286"/>
          </a:xfrm>
          <a:prstGeom prst="rect">
            <a:avLst/>
          </a:prstGeom>
        </p:spPr>
      </p:pic>
      <p:pic>
        <p:nvPicPr>
          <p:cNvPr id="13" name="Picture 12" descr="A sidewalk with chalk drawings&#10;&#10;AI-generated content may be incorrect.">
            <a:extLst>
              <a:ext uri="{FF2B5EF4-FFF2-40B4-BE49-F238E27FC236}">
                <a16:creationId xmlns:a16="http://schemas.microsoft.com/office/drawing/2014/main" id="{90E48CC6-B8A0-0206-9483-90FF1054E50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tretch>
            <a:fillRect/>
          </a:stretch>
        </p:blipFill>
        <p:spPr>
          <a:xfrm>
            <a:off x="8082605" y="1613860"/>
            <a:ext cx="3549580" cy="4714286"/>
          </a:xfrm>
          <a:prstGeom prst="rect">
            <a:avLst/>
          </a:prstGeom>
        </p:spPr>
      </p:pic>
      <p:pic>
        <p:nvPicPr>
          <p:cNvPr id="15" name="Picture 14" descr="A sidewalk art on the ground&#10;&#10;AI-generated content may be incorrect.">
            <a:extLst>
              <a:ext uri="{FF2B5EF4-FFF2-40B4-BE49-F238E27FC236}">
                <a16:creationId xmlns:a16="http://schemas.microsoft.com/office/drawing/2014/main" id="{89E0B553-5EDB-29D5-F403-95DFE4D759B9}"/>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val="0"/>
              </a:ext>
            </a:extLst>
          </a:blip>
          <a:stretch>
            <a:fillRect/>
          </a:stretch>
        </p:blipFill>
        <p:spPr>
          <a:xfrm>
            <a:off x="4321210" y="1567086"/>
            <a:ext cx="3549580" cy="4714286"/>
          </a:xfrm>
          <a:prstGeom prst="rect">
            <a:avLst/>
          </a:prstGeom>
        </p:spPr>
      </p:pic>
    </p:spTree>
    <p:extLst>
      <p:ext uri="{BB962C8B-B14F-4D97-AF65-F5344CB8AC3E}">
        <p14:creationId xmlns:p14="http://schemas.microsoft.com/office/powerpoint/2010/main" val="783607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DA05DC5-E23E-CF56-69CC-6497A9604980}"/>
              </a:ext>
            </a:extLst>
          </p:cNvPr>
          <p:cNvSpPr>
            <a:spLocks noGrp="1"/>
          </p:cNvSpPr>
          <p:nvPr>
            <p:ph type="sldNum" sz="quarter" idx="12"/>
          </p:nvPr>
        </p:nvSpPr>
        <p:spPr/>
        <p:txBody>
          <a:bodyPr/>
          <a:lstStyle/>
          <a:p>
            <a:fld id="{10A01DC5-1685-4615-8240-15192985C6A2}" type="slidenum">
              <a:rPr lang="en-AU" smtClean="0"/>
              <a:t>35</a:t>
            </a:fld>
            <a:endParaRPr lang="en-AU"/>
          </a:p>
        </p:txBody>
      </p:sp>
      <p:sp>
        <p:nvSpPr>
          <p:cNvPr id="3" name="Title 2">
            <a:extLst>
              <a:ext uri="{FF2B5EF4-FFF2-40B4-BE49-F238E27FC236}">
                <a16:creationId xmlns:a16="http://schemas.microsoft.com/office/drawing/2014/main" id="{162DFA00-A770-AC14-39E9-F0693D581B59}"/>
              </a:ext>
            </a:extLst>
          </p:cNvPr>
          <p:cNvSpPr>
            <a:spLocks noGrp="1"/>
          </p:cNvSpPr>
          <p:nvPr>
            <p:ph type="title"/>
          </p:nvPr>
        </p:nvSpPr>
        <p:spPr/>
        <p:txBody>
          <a:bodyPr/>
          <a:lstStyle/>
          <a:p>
            <a:r>
              <a:rPr lang="en-AU"/>
              <a:t>Collaborative art making reflection</a:t>
            </a:r>
          </a:p>
        </p:txBody>
      </p:sp>
      <p:sp>
        <p:nvSpPr>
          <p:cNvPr id="4" name="Text Placeholder 3">
            <a:extLst>
              <a:ext uri="{FF2B5EF4-FFF2-40B4-BE49-F238E27FC236}">
                <a16:creationId xmlns:a16="http://schemas.microsoft.com/office/drawing/2014/main" id="{57267439-2E82-C42C-D914-776BA309F810}"/>
              </a:ext>
            </a:extLst>
          </p:cNvPr>
          <p:cNvSpPr>
            <a:spLocks noGrp="1"/>
          </p:cNvSpPr>
          <p:nvPr>
            <p:ph type="body" sz="quarter" idx="18"/>
          </p:nvPr>
        </p:nvSpPr>
        <p:spPr/>
        <p:txBody>
          <a:bodyPr/>
          <a:lstStyle/>
          <a:p>
            <a:r>
              <a:rPr lang="en-AU"/>
              <a:t>1.5(l)</a:t>
            </a:r>
          </a:p>
        </p:txBody>
      </p:sp>
      <p:sp>
        <p:nvSpPr>
          <p:cNvPr id="5" name="Text Placeholder 4">
            <a:extLst>
              <a:ext uri="{FF2B5EF4-FFF2-40B4-BE49-F238E27FC236}">
                <a16:creationId xmlns:a16="http://schemas.microsoft.com/office/drawing/2014/main" id="{66D28073-0590-0A33-5A89-D4B41B608343}"/>
              </a:ext>
            </a:extLst>
          </p:cNvPr>
          <p:cNvSpPr>
            <a:spLocks noGrp="1"/>
          </p:cNvSpPr>
          <p:nvPr>
            <p:ph type="body" sz="quarter" idx="17"/>
          </p:nvPr>
        </p:nvSpPr>
        <p:spPr/>
        <p:txBody>
          <a:bodyPr/>
          <a:lstStyle/>
          <a:p>
            <a:endParaRPr lang="en-AU"/>
          </a:p>
        </p:txBody>
      </p:sp>
      <p:graphicFrame>
        <p:nvGraphicFramePr>
          <p:cNvPr id="6" name="Table 5">
            <a:extLst>
              <a:ext uri="{FF2B5EF4-FFF2-40B4-BE49-F238E27FC236}">
                <a16:creationId xmlns:a16="http://schemas.microsoft.com/office/drawing/2014/main" id="{54D12B0C-F9A4-0760-62D0-009D6DFD283F}"/>
              </a:ext>
            </a:extLst>
          </p:cNvPr>
          <p:cNvGraphicFramePr>
            <a:graphicFrameLocks noGrp="1"/>
          </p:cNvGraphicFramePr>
          <p:nvPr>
            <p:extLst>
              <p:ext uri="{D42A27DB-BD31-4B8C-83A1-F6EECF244321}">
                <p14:modId xmlns:p14="http://schemas.microsoft.com/office/powerpoint/2010/main" val="3713750526"/>
              </p:ext>
            </p:extLst>
          </p:nvPr>
        </p:nvGraphicFramePr>
        <p:xfrm>
          <a:off x="348000" y="1567086"/>
          <a:ext cx="11484000" cy="4308979"/>
        </p:xfrm>
        <a:graphic>
          <a:graphicData uri="http://schemas.openxmlformats.org/drawingml/2006/table">
            <a:tbl>
              <a:tblPr firstRow="1" bandRow="1">
                <a:tableStyleId>{5A111915-BE36-4E01-A7E5-04B1672EAD32}</a:tableStyleId>
              </a:tblPr>
              <a:tblGrid>
                <a:gridCol w="2871000">
                  <a:extLst>
                    <a:ext uri="{9D8B030D-6E8A-4147-A177-3AD203B41FA5}">
                      <a16:colId xmlns:a16="http://schemas.microsoft.com/office/drawing/2014/main" val="2554284916"/>
                    </a:ext>
                  </a:extLst>
                </a:gridCol>
                <a:gridCol w="2871000">
                  <a:extLst>
                    <a:ext uri="{9D8B030D-6E8A-4147-A177-3AD203B41FA5}">
                      <a16:colId xmlns:a16="http://schemas.microsoft.com/office/drawing/2014/main" val="3466023174"/>
                    </a:ext>
                  </a:extLst>
                </a:gridCol>
                <a:gridCol w="2871000">
                  <a:extLst>
                    <a:ext uri="{9D8B030D-6E8A-4147-A177-3AD203B41FA5}">
                      <a16:colId xmlns:a16="http://schemas.microsoft.com/office/drawing/2014/main" val="207206383"/>
                    </a:ext>
                  </a:extLst>
                </a:gridCol>
                <a:gridCol w="2871000">
                  <a:extLst>
                    <a:ext uri="{9D8B030D-6E8A-4147-A177-3AD203B41FA5}">
                      <a16:colId xmlns:a16="http://schemas.microsoft.com/office/drawing/2014/main" val="1041188180"/>
                    </a:ext>
                  </a:extLst>
                </a:gridCol>
              </a:tblGrid>
              <a:tr h="1186274">
                <a:tc>
                  <a:txBody>
                    <a:bodyPr/>
                    <a:lstStyle/>
                    <a:p>
                      <a:r>
                        <a:rPr lang="en-AU"/>
                        <a:t>The group’s:</a:t>
                      </a:r>
                    </a:p>
                    <a:p>
                      <a:pPr marL="742939" lvl="1" indent="-285750">
                        <a:buFont typeface="Arial" panose="020B0604020202020204" pitchFamily="34" charset="0"/>
                        <a:buChar char="•"/>
                      </a:pPr>
                      <a:r>
                        <a:rPr lang="en-AU"/>
                        <a:t>intentions</a:t>
                      </a:r>
                    </a:p>
                    <a:p>
                      <a:pPr marL="742939" lvl="1" indent="-285750">
                        <a:buFont typeface="Arial" panose="020B0604020202020204" pitchFamily="34" charset="0"/>
                        <a:buChar char="•"/>
                      </a:pPr>
                      <a:r>
                        <a:rPr lang="en-AU"/>
                        <a:t>choices</a:t>
                      </a:r>
                    </a:p>
                    <a:p>
                      <a:pPr marL="742939" lvl="1" indent="-285750">
                        <a:buFont typeface="Arial" panose="020B0604020202020204" pitchFamily="34" charset="0"/>
                        <a:buChar char="•"/>
                      </a:pPr>
                      <a:r>
                        <a:rPr lang="en-AU"/>
                        <a:t>actions</a:t>
                      </a:r>
                    </a:p>
                  </a:txBody>
                  <a:tcPr>
                    <a:solidFill>
                      <a:srgbClr val="7030A0"/>
                    </a:solidFill>
                  </a:tcPr>
                </a:tc>
                <a:tc>
                  <a:txBody>
                    <a:bodyPr/>
                    <a:lstStyle/>
                    <a:p>
                      <a:r>
                        <a:rPr lang="en-AU"/>
                        <a:t>My contribution to the:</a:t>
                      </a:r>
                    </a:p>
                    <a:p>
                      <a:pPr marL="742939" lvl="1" indent="-285750">
                        <a:buFont typeface="Arial" panose="020B0604020202020204" pitchFamily="34" charset="0"/>
                        <a:buChar char="•"/>
                      </a:pPr>
                      <a:r>
                        <a:rPr lang="en-AU"/>
                        <a:t>intentions</a:t>
                      </a:r>
                    </a:p>
                    <a:p>
                      <a:pPr marL="742939" lvl="1" indent="-285750">
                        <a:buFont typeface="Arial" panose="020B0604020202020204" pitchFamily="34" charset="0"/>
                        <a:buChar char="•"/>
                      </a:pPr>
                      <a:r>
                        <a:rPr lang="en-AU"/>
                        <a:t>choices</a:t>
                      </a:r>
                    </a:p>
                    <a:p>
                      <a:pPr marL="742939" lvl="1" indent="-285750">
                        <a:buFont typeface="Arial" panose="020B0604020202020204" pitchFamily="34" charset="0"/>
                        <a:buChar char="•"/>
                      </a:pPr>
                      <a:r>
                        <a:rPr lang="en-AU"/>
                        <a:t>actions</a:t>
                      </a:r>
                    </a:p>
                  </a:txBody>
                  <a:tcPr>
                    <a:solidFill>
                      <a:srgbClr val="7030A0"/>
                    </a:solidFill>
                  </a:tcPr>
                </a:tc>
                <a:tc>
                  <a:txBody>
                    <a:bodyPr/>
                    <a:lstStyle/>
                    <a:p>
                      <a:r>
                        <a:rPr lang="en-AU"/>
                        <a:t>What was successful about:</a:t>
                      </a:r>
                    </a:p>
                    <a:p>
                      <a:pPr marL="742939" lvl="1" indent="-285750">
                        <a:buFont typeface="Arial" panose="020B0604020202020204" pitchFamily="34" charset="0"/>
                        <a:buChar char="•"/>
                      </a:pPr>
                      <a:r>
                        <a:rPr lang="en-AU"/>
                        <a:t>the artwork?</a:t>
                      </a:r>
                    </a:p>
                    <a:p>
                      <a:pPr marL="742939" lvl="1" indent="-285750">
                        <a:buFont typeface="Arial" panose="020B0604020202020204" pitchFamily="34" charset="0"/>
                        <a:buChar char="•"/>
                      </a:pPr>
                      <a:r>
                        <a:rPr lang="en-AU"/>
                        <a:t>working as a group?</a:t>
                      </a:r>
                    </a:p>
                  </a:txBody>
                  <a:tcPr>
                    <a:solidFill>
                      <a:srgbClr val="7030A0"/>
                    </a:solidFill>
                  </a:tcPr>
                </a:tc>
                <a:tc>
                  <a:txBody>
                    <a:bodyPr/>
                    <a:lstStyle/>
                    <a:p>
                      <a:r>
                        <a:rPr lang="en-AU"/>
                        <a:t>What could be improved about:</a:t>
                      </a:r>
                    </a:p>
                    <a:p>
                      <a:pPr marL="742939" lvl="1" indent="-285750">
                        <a:buFont typeface="Arial" panose="020B0604020202020204" pitchFamily="34" charset="0"/>
                        <a:buChar char="•"/>
                      </a:pPr>
                      <a:r>
                        <a:rPr lang="en-AU"/>
                        <a:t>the artwork?</a:t>
                      </a:r>
                    </a:p>
                    <a:p>
                      <a:pPr marL="742939" lvl="1" indent="-285750">
                        <a:buFont typeface="Arial" panose="020B0604020202020204" pitchFamily="34" charset="0"/>
                        <a:buChar char="•"/>
                      </a:pPr>
                      <a:r>
                        <a:rPr lang="en-AU"/>
                        <a:t>working as a group?</a:t>
                      </a:r>
                    </a:p>
                  </a:txBody>
                  <a:tcPr>
                    <a:solidFill>
                      <a:srgbClr val="7030A0"/>
                    </a:solidFill>
                  </a:tcPr>
                </a:tc>
                <a:extLst>
                  <a:ext uri="{0D108BD9-81ED-4DB2-BD59-A6C34878D82A}">
                    <a16:rowId xmlns:a16="http://schemas.microsoft.com/office/drawing/2014/main" val="3579223451"/>
                  </a:ext>
                </a:extLst>
              </a:tr>
              <a:tr h="881840">
                <a:tc>
                  <a:txBody>
                    <a:bodyPr/>
                    <a:lstStyle/>
                    <a:p>
                      <a:endParaRPr lang="en-AU"/>
                    </a:p>
                  </a:txBody>
                  <a:tcPr/>
                </a:tc>
                <a:tc>
                  <a:txBody>
                    <a:bodyPr/>
                    <a:lstStyle/>
                    <a:p>
                      <a:endParaRPr lang="en-AU"/>
                    </a:p>
                  </a:txBody>
                  <a:tcPr/>
                </a:tc>
                <a:tc>
                  <a:txBody>
                    <a:bodyPr/>
                    <a:lstStyle/>
                    <a:p>
                      <a:endParaRPr lang="en-AU"/>
                    </a:p>
                  </a:txBody>
                  <a:tcPr/>
                </a:tc>
                <a:tc>
                  <a:txBody>
                    <a:bodyPr/>
                    <a:lstStyle/>
                    <a:p>
                      <a:endParaRPr lang="en-AU"/>
                    </a:p>
                  </a:txBody>
                  <a:tcPr/>
                </a:tc>
                <a:extLst>
                  <a:ext uri="{0D108BD9-81ED-4DB2-BD59-A6C34878D82A}">
                    <a16:rowId xmlns:a16="http://schemas.microsoft.com/office/drawing/2014/main" val="3010244640"/>
                  </a:ext>
                </a:extLst>
              </a:tr>
              <a:tr h="1082259">
                <a:tc>
                  <a:txBody>
                    <a:bodyPr/>
                    <a:lstStyle/>
                    <a:p>
                      <a:endParaRPr lang="en-AU"/>
                    </a:p>
                  </a:txBody>
                  <a:tcPr>
                    <a:solidFill>
                      <a:srgbClr val="DEBDFF"/>
                    </a:solidFill>
                  </a:tcPr>
                </a:tc>
                <a:tc>
                  <a:txBody>
                    <a:bodyPr/>
                    <a:lstStyle/>
                    <a:p>
                      <a:endParaRPr lang="en-AU"/>
                    </a:p>
                  </a:txBody>
                  <a:tcPr>
                    <a:solidFill>
                      <a:srgbClr val="DEBDFF"/>
                    </a:solidFill>
                  </a:tcPr>
                </a:tc>
                <a:tc>
                  <a:txBody>
                    <a:bodyPr/>
                    <a:lstStyle/>
                    <a:p>
                      <a:endParaRPr lang="en-AU"/>
                    </a:p>
                  </a:txBody>
                  <a:tcPr>
                    <a:solidFill>
                      <a:srgbClr val="DEBDFF"/>
                    </a:solidFill>
                  </a:tcPr>
                </a:tc>
                <a:tc>
                  <a:txBody>
                    <a:bodyPr/>
                    <a:lstStyle/>
                    <a:p>
                      <a:endParaRPr lang="en-AU"/>
                    </a:p>
                  </a:txBody>
                  <a:tcPr>
                    <a:solidFill>
                      <a:srgbClr val="DEBDFF"/>
                    </a:solidFill>
                  </a:tcPr>
                </a:tc>
                <a:extLst>
                  <a:ext uri="{0D108BD9-81ED-4DB2-BD59-A6C34878D82A}">
                    <a16:rowId xmlns:a16="http://schemas.microsoft.com/office/drawing/2014/main" val="1859729519"/>
                  </a:ext>
                </a:extLst>
              </a:tr>
              <a:tr h="881840">
                <a:tc>
                  <a:txBody>
                    <a:bodyPr/>
                    <a:lstStyle/>
                    <a:p>
                      <a:endParaRPr lang="en-AU"/>
                    </a:p>
                  </a:txBody>
                  <a:tcPr/>
                </a:tc>
                <a:tc>
                  <a:txBody>
                    <a:bodyPr/>
                    <a:lstStyle/>
                    <a:p>
                      <a:endParaRPr lang="en-AU"/>
                    </a:p>
                  </a:txBody>
                  <a:tcPr/>
                </a:tc>
                <a:tc>
                  <a:txBody>
                    <a:bodyPr/>
                    <a:lstStyle/>
                    <a:p>
                      <a:endParaRPr lang="en-AU"/>
                    </a:p>
                  </a:txBody>
                  <a:tcPr/>
                </a:tc>
                <a:tc>
                  <a:txBody>
                    <a:bodyPr/>
                    <a:lstStyle/>
                    <a:p>
                      <a:endParaRPr lang="en-AU" dirty="0"/>
                    </a:p>
                  </a:txBody>
                  <a:tcPr/>
                </a:tc>
                <a:extLst>
                  <a:ext uri="{0D108BD9-81ED-4DB2-BD59-A6C34878D82A}">
                    <a16:rowId xmlns:a16="http://schemas.microsoft.com/office/drawing/2014/main" val="1319419070"/>
                  </a:ext>
                </a:extLst>
              </a:tr>
            </a:tbl>
          </a:graphicData>
        </a:graphic>
      </p:graphicFrame>
    </p:spTree>
    <p:extLst>
      <p:ext uri="{BB962C8B-B14F-4D97-AF65-F5344CB8AC3E}">
        <p14:creationId xmlns:p14="http://schemas.microsoft.com/office/powerpoint/2010/main" val="2032897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8AB98-E459-772B-8FB8-79F1220DAC5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DD0E52E-72E6-EFB1-0B73-2DDA852D10C1}"/>
              </a:ext>
            </a:extLst>
          </p:cNvPr>
          <p:cNvSpPr>
            <a:spLocks noGrp="1"/>
          </p:cNvSpPr>
          <p:nvPr>
            <p:ph type="ctrTitle"/>
          </p:nvPr>
        </p:nvSpPr>
        <p:spPr/>
        <p:txBody>
          <a:bodyPr/>
          <a:lstStyle/>
          <a:p>
            <a:r>
              <a:rPr lang="en-AU" b="1">
                <a:latin typeface="+mj-lt"/>
              </a:rPr>
              <a:t>Learning sequence 2: </a:t>
            </a:r>
            <a:br>
              <a:rPr lang="en-AU">
                <a:latin typeface="+mj-lt"/>
              </a:rPr>
            </a:br>
            <a:r>
              <a:rPr lang="en-AU">
                <a:latin typeface="+mj-lt"/>
              </a:rPr>
              <a:t>Unity in community</a:t>
            </a:r>
          </a:p>
        </p:txBody>
      </p:sp>
      <p:pic>
        <p:nvPicPr>
          <p:cNvPr id="11" name="Picture 10">
            <a:extLst>
              <a:ext uri="{FF2B5EF4-FFF2-40B4-BE49-F238E27FC236}">
                <a16:creationId xmlns:a16="http://schemas.microsoft.com/office/drawing/2014/main" id="{8BCBE4B8-95A4-3D06-741E-EFAAF0DAD62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l="15623" r="15623"/>
          <a:stretch/>
        </p:blipFill>
        <p:spPr>
          <a:xfrm>
            <a:off x="7383294" y="0"/>
            <a:ext cx="3463047" cy="6858000"/>
          </a:xfrm>
          <a:prstGeom prst="rect">
            <a:avLst/>
          </a:prstGeom>
        </p:spPr>
      </p:pic>
    </p:spTree>
    <p:extLst>
      <p:ext uri="{BB962C8B-B14F-4D97-AF65-F5344CB8AC3E}">
        <p14:creationId xmlns:p14="http://schemas.microsoft.com/office/powerpoint/2010/main" val="3626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140D7-35D4-881B-C85D-E3C25A67A7E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423E96F-EAB3-A425-C950-0667AD6D1F94}"/>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0" y="1169234"/>
            <a:ext cx="12192000" cy="1094282"/>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6592D7-E6E4-69D2-D0E4-25FE2A5A0F22}"/>
              </a:ext>
            </a:extLst>
          </p:cNvPr>
          <p:cNvSpPr>
            <a:spLocks noGrp="1"/>
          </p:cNvSpPr>
          <p:nvPr>
            <p:ph type="title"/>
          </p:nvPr>
        </p:nvSpPr>
        <p:spPr>
          <a:xfrm>
            <a:off x="359997" y="360000"/>
            <a:ext cx="11606715" cy="522000"/>
          </a:xfrm>
        </p:spPr>
        <p:txBody>
          <a:bodyPr/>
          <a:lstStyle/>
          <a:p>
            <a:r>
              <a:rPr lang="en-AU">
                <a:latin typeface="+mj-lt"/>
              </a:rPr>
              <a:t>LS 2: Learning intentions and success criteria</a:t>
            </a:r>
          </a:p>
        </p:txBody>
      </p:sp>
      <p:sp>
        <p:nvSpPr>
          <p:cNvPr id="3" name="TextBox 2">
            <a:extLst>
              <a:ext uri="{FF2B5EF4-FFF2-40B4-BE49-F238E27FC236}">
                <a16:creationId xmlns:a16="http://schemas.microsoft.com/office/drawing/2014/main" id="{70FF0F4E-6EF1-4C27-CDB9-17BEA5F6C3AF}"/>
              </a:ext>
            </a:extLst>
          </p:cNvPr>
          <p:cNvSpPr txBox="1"/>
          <p:nvPr/>
        </p:nvSpPr>
        <p:spPr>
          <a:xfrm>
            <a:off x="370416" y="1353857"/>
            <a:ext cx="11303000" cy="524246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6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identify and describe an artist’s role, intentions, choices and actions </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identify and describe how practice is informed by different times, places and culture</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recognise and represent ideas about our community.</a:t>
            </a:r>
          </a:p>
          <a:p>
            <a:pPr>
              <a:lnSpc>
                <a:spcPct val="150000"/>
              </a:lnSpc>
              <a:spcAft>
                <a:spcPts val="600"/>
              </a:spcAft>
            </a:pPr>
            <a:r>
              <a:rPr lang="en-AU" sz="2000" b="1">
                <a:solidFill>
                  <a:schemeClr val="accent1"/>
                </a:solidFill>
                <a:latin typeface="+mj-lt"/>
                <a:cs typeface="Arial" panose="020B0604020202020204" pitchFamily="34" charset="0"/>
              </a:rPr>
              <a:t>I can:</a:t>
            </a:r>
            <a:endParaRPr lang="en-US" sz="2000">
              <a:solidFill>
                <a:schemeClr val="accent1"/>
              </a:solidFill>
              <a:latin typeface="+mj-lt"/>
              <a:cs typeface="Arial" panose="020B0604020202020204" pitchFamily="34" charset="0"/>
            </a:endParaRP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identify and describe ways Reko Rennie reimagines accepted narratives</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identify and describe how an artist’s intentions, choices and actions can be informed by time, place and culture</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make choices about how I represent my community.</a:t>
            </a:r>
          </a:p>
        </p:txBody>
      </p:sp>
      <p:sp>
        <p:nvSpPr>
          <p:cNvPr id="2" name="Slide Number Placeholder 1">
            <a:extLst>
              <a:ext uri="{FF2B5EF4-FFF2-40B4-BE49-F238E27FC236}">
                <a16:creationId xmlns:a16="http://schemas.microsoft.com/office/drawing/2014/main" id="{30249467-0DBE-ECA4-645C-CEA371B3D7A1}"/>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37</a:t>
            </a:fld>
            <a:endParaRPr lang="en-AU"/>
          </a:p>
        </p:txBody>
      </p:sp>
    </p:spTree>
    <p:extLst>
      <p:ext uri="{BB962C8B-B14F-4D97-AF65-F5344CB8AC3E}">
        <p14:creationId xmlns:p14="http://schemas.microsoft.com/office/powerpoint/2010/main" val="3692412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13089-D636-5B98-DD06-9B0609B2909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8CF8CE-F0C7-6DCB-270D-BF8852AB9C77}"/>
              </a:ext>
            </a:extLst>
          </p:cNvPr>
          <p:cNvSpPr>
            <a:spLocks noGrp="1"/>
          </p:cNvSpPr>
          <p:nvPr>
            <p:ph type="title"/>
          </p:nvPr>
        </p:nvSpPr>
        <p:spPr/>
        <p:txBody>
          <a:bodyPr/>
          <a:lstStyle/>
          <a:p>
            <a:r>
              <a:rPr lang="en-AU">
                <a:latin typeface="+mj-lt"/>
              </a:rPr>
              <a:t>What is ‘community’?</a:t>
            </a:r>
          </a:p>
        </p:txBody>
      </p:sp>
      <p:sp>
        <p:nvSpPr>
          <p:cNvPr id="13" name="Text Placeholder 12">
            <a:extLst>
              <a:ext uri="{FF2B5EF4-FFF2-40B4-BE49-F238E27FC236}">
                <a16:creationId xmlns:a16="http://schemas.microsoft.com/office/drawing/2014/main" id="{E5B33376-768A-D941-1329-4C20D4C86C53}"/>
              </a:ext>
              <a:ext uri="{C183D7F6-B498-43B3-948B-1728B52AA6E4}">
                <adec:decorative xmlns:adec="http://schemas.microsoft.com/office/drawing/2017/decorative" val="0"/>
              </a:ext>
            </a:extLst>
          </p:cNvPr>
          <p:cNvSpPr>
            <a:spLocks noGrp="1"/>
          </p:cNvSpPr>
          <p:nvPr>
            <p:ph type="body" sz="quarter" idx="18"/>
          </p:nvPr>
        </p:nvSpPr>
        <p:spPr>
          <a:xfrm>
            <a:off x="360000" y="982520"/>
            <a:ext cx="11483998" cy="356423"/>
          </a:xfrm>
        </p:spPr>
        <p:txBody>
          <a:bodyPr/>
          <a:lstStyle/>
          <a:p>
            <a:r>
              <a:rPr lang="en-AU">
                <a:latin typeface="+mj-lt"/>
              </a:rPr>
              <a:t>2.1(a)</a:t>
            </a:r>
          </a:p>
        </p:txBody>
      </p:sp>
      <p:sp>
        <p:nvSpPr>
          <p:cNvPr id="3" name="Slide Number Placeholder 2">
            <a:extLst>
              <a:ext uri="{FF2B5EF4-FFF2-40B4-BE49-F238E27FC236}">
                <a16:creationId xmlns:a16="http://schemas.microsoft.com/office/drawing/2014/main" id="{1C1A0D39-D041-FFD8-D875-FCF72585BD71}"/>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38</a:t>
            </a:fld>
            <a:endParaRPr lang="en-AU"/>
          </a:p>
        </p:txBody>
      </p:sp>
      <p:sp>
        <p:nvSpPr>
          <p:cNvPr id="5" name="Rectangle 4">
            <a:extLst>
              <a:ext uri="{FF2B5EF4-FFF2-40B4-BE49-F238E27FC236}">
                <a16:creationId xmlns:a16="http://schemas.microsoft.com/office/drawing/2014/main" id="{FE865E93-2A9F-B7C3-E890-1E05CF40FFB2}"/>
              </a:ext>
            </a:extLst>
          </p:cNvPr>
          <p:cNvSpPr/>
          <p:nvPr/>
        </p:nvSpPr>
        <p:spPr>
          <a:xfrm>
            <a:off x="348000" y="1479118"/>
            <a:ext cx="11495998" cy="1618654"/>
          </a:xfrm>
          <a:prstGeom prst="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sz="3200">
                <a:latin typeface="Public Sans" pitchFamily="2" charset="0"/>
              </a:rPr>
              <a:t>A community can be the people living in a </a:t>
            </a:r>
            <a:r>
              <a:rPr lang="en-AU" sz="3200" b="1">
                <a:latin typeface="Public Sans" pitchFamily="2" charset="0"/>
              </a:rPr>
              <a:t>particular area </a:t>
            </a:r>
            <a:r>
              <a:rPr lang="en-AU" sz="3200">
                <a:latin typeface="Public Sans" pitchFamily="2" charset="0"/>
              </a:rPr>
              <a:t>or a group of people who share a </a:t>
            </a:r>
            <a:r>
              <a:rPr lang="en-AU" sz="3200" b="1">
                <a:latin typeface="Public Sans" pitchFamily="2" charset="0"/>
              </a:rPr>
              <a:t>common interest</a:t>
            </a:r>
            <a:r>
              <a:rPr lang="en-AU" sz="3200">
                <a:latin typeface="Public Sans" pitchFamily="2" charset="0"/>
              </a:rPr>
              <a:t>, </a:t>
            </a:r>
            <a:r>
              <a:rPr lang="en-AU" sz="3200" b="1">
                <a:latin typeface="Public Sans" pitchFamily="2" charset="0"/>
              </a:rPr>
              <a:t>social group</a:t>
            </a:r>
            <a:r>
              <a:rPr lang="en-AU" sz="3200">
                <a:latin typeface="Public Sans" pitchFamily="2" charset="0"/>
              </a:rPr>
              <a:t>, or </a:t>
            </a:r>
            <a:r>
              <a:rPr lang="en-AU" sz="3200" b="1">
                <a:latin typeface="Public Sans" pitchFamily="2" charset="0"/>
              </a:rPr>
              <a:t>nationality</a:t>
            </a:r>
            <a:r>
              <a:rPr lang="en-AU" sz="3200">
                <a:latin typeface="Public Sans" pitchFamily="2" charset="0"/>
              </a:rPr>
              <a:t>.</a:t>
            </a:r>
          </a:p>
        </p:txBody>
      </p:sp>
      <p:sp>
        <p:nvSpPr>
          <p:cNvPr id="8" name="Rectangle: Rounded Corners 7">
            <a:extLst>
              <a:ext uri="{FF2B5EF4-FFF2-40B4-BE49-F238E27FC236}">
                <a16:creationId xmlns:a16="http://schemas.microsoft.com/office/drawing/2014/main" id="{DDE9EBA6-6855-44BE-CEB5-E33AB6EAF8FE}"/>
              </a:ext>
            </a:extLst>
          </p:cNvPr>
          <p:cNvSpPr/>
          <p:nvPr/>
        </p:nvSpPr>
        <p:spPr>
          <a:xfrm>
            <a:off x="1497920" y="3429000"/>
            <a:ext cx="4015052" cy="3069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3"/>
              </a:rPr>
              <a:t>Mulga mural image </a:t>
            </a:r>
            <a:r>
              <a:rPr lang="en-AU"/>
              <a:t>place holder</a:t>
            </a:r>
          </a:p>
        </p:txBody>
      </p:sp>
      <p:sp>
        <p:nvSpPr>
          <p:cNvPr id="9" name="Rectangle: Rounded Corners 8">
            <a:extLst>
              <a:ext uri="{FF2B5EF4-FFF2-40B4-BE49-F238E27FC236}">
                <a16:creationId xmlns:a16="http://schemas.microsoft.com/office/drawing/2014/main" id="{0B3F087A-D03D-349C-2024-D59030F0929F}"/>
              </a:ext>
            </a:extLst>
          </p:cNvPr>
          <p:cNvSpPr/>
          <p:nvPr/>
        </p:nvSpPr>
        <p:spPr>
          <a:xfrm>
            <a:off x="6679028" y="3429000"/>
            <a:ext cx="4015052" cy="3069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 </a:t>
            </a:r>
            <a:r>
              <a:rPr lang="en-AU">
                <a:hlinkClick r:id="rId4"/>
              </a:rPr>
              <a:t>Christina Huynh and Sophi </a:t>
            </a:r>
            <a:r>
              <a:rPr lang="en-AU" err="1">
                <a:hlinkClick r:id="rId4"/>
              </a:rPr>
              <a:t>Odling</a:t>
            </a:r>
            <a:r>
              <a:rPr lang="en-AU"/>
              <a:t> mural place</a:t>
            </a:r>
          </a:p>
        </p:txBody>
      </p:sp>
    </p:spTree>
    <p:extLst>
      <p:ext uri="{BB962C8B-B14F-4D97-AF65-F5344CB8AC3E}">
        <p14:creationId xmlns:p14="http://schemas.microsoft.com/office/powerpoint/2010/main" val="3455356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CBE261-9F3A-E8E5-71C7-36E6FFD965DF}"/>
              </a:ext>
            </a:extLst>
          </p:cNvPr>
          <p:cNvSpPr>
            <a:spLocks noGrp="1"/>
          </p:cNvSpPr>
          <p:nvPr>
            <p:ph type="sldNum" sz="quarter" idx="12"/>
          </p:nvPr>
        </p:nvSpPr>
        <p:spPr/>
        <p:txBody>
          <a:bodyPr/>
          <a:lstStyle/>
          <a:p>
            <a:fld id="{10A01DC5-1685-4615-8240-15192985C6A2}" type="slidenum">
              <a:rPr lang="en-AU" smtClean="0"/>
              <a:t>39</a:t>
            </a:fld>
            <a:endParaRPr lang="en-AU"/>
          </a:p>
        </p:txBody>
      </p:sp>
      <p:sp>
        <p:nvSpPr>
          <p:cNvPr id="3" name="Title 2">
            <a:extLst>
              <a:ext uri="{FF2B5EF4-FFF2-40B4-BE49-F238E27FC236}">
                <a16:creationId xmlns:a16="http://schemas.microsoft.com/office/drawing/2014/main" id="{35A9CC5B-4D5E-2090-1BD3-765694066464}"/>
              </a:ext>
            </a:extLst>
          </p:cNvPr>
          <p:cNvSpPr>
            <a:spLocks noGrp="1"/>
          </p:cNvSpPr>
          <p:nvPr>
            <p:ph type="title"/>
          </p:nvPr>
        </p:nvSpPr>
        <p:spPr/>
        <p:txBody>
          <a:bodyPr/>
          <a:lstStyle/>
          <a:p>
            <a:r>
              <a:rPr lang="en-AU"/>
              <a:t>Different types of collaboration</a:t>
            </a:r>
          </a:p>
        </p:txBody>
      </p:sp>
      <p:sp>
        <p:nvSpPr>
          <p:cNvPr id="4" name="Text Placeholder 3">
            <a:extLst>
              <a:ext uri="{FF2B5EF4-FFF2-40B4-BE49-F238E27FC236}">
                <a16:creationId xmlns:a16="http://schemas.microsoft.com/office/drawing/2014/main" id="{614F8403-66C6-12EA-813C-3BC98C518023}"/>
              </a:ext>
            </a:extLst>
          </p:cNvPr>
          <p:cNvSpPr>
            <a:spLocks noGrp="1"/>
          </p:cNvSpPr>
          <p:nvPr>
            <p:ph type="body" sz="quarter" idx="18"/>
          </p:nvPr>
        </p:nvSpPr>
        <p:spPr/>
        <p:txBody>
          <a:bodyPr/>
          <a:lstStyle/>
          <a:p>
            <a:r>
              <a:rPr lang="en-AU"/>
              <a:t>2.1(b)</a:t>
            </a:r>
          </a:p>
        </p:txBody>
      </p:sp>
      <p:sp>
        <p:nvSpPr>
          <p:cNvPr id="6" name="Rectangle 5">
            <a:extLst>
              <a:ext uri="{FF2B5EF4-FFF2-40B4-BE49-F238E27FC236}">
                <a16:creationId xmlns:a16="http://schemas.microsoft.com/office/drawing/2014/main" id="{9C567014-6A0A-9654-1FB7-B9B807849C0D}"/>
              </a:ext>
            </a:extLst>
          </p:cNvPr>
          <p:cNvSpPr/>
          <p:nvPr/>
        </p:nvSpPr>
        <p:spPr>
          <a:xfrm>
            <a:off x="3248189" y="1068605"/>
            <a:ext cx="3843533" cy="25302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3"/>
              </a:rPr>
              <a:t>Heesco town – Yarram </a:t>
            </a:r>
            <a:r>
              <a:rPr lang="en-AU"/>
              <a:t>image placeholder</a:t>
            </a:r>
          </a:p>
        </p:txBody>
      </p:sp>
      <p:sp>
        <p:nvSpPr>
          <p:cNvPr id="7" name="Rectangle 6">
            <a:extLst>
              <a:ext uri="{FF2B5EF4-FFF2-40B4-BE49-F238E27FC236}">
                <a16:creationId xmlns:a16="http://schemas.microsoft.com/office/drawing/2014/main" id="{C4137CAA-BDC6-2D22-1789-A3BB4C2FDC70}"/>
              </a:ext>
            </a:extLst>
          </p:cNvPr>
          <p:cNvSpPr/>
          <p:nvPr/>
        </p:nvSpPr>
        <p:spPr>
          <a:xfrm>
            <a:off x="7823880" y="1068604"/>
            <a:ext cx="3660120" cy="25302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4"/>
              </a:rPr>
              <a:t>Harmony art collective image</a:t>
            </a:r>
            <a:r>
              <a:rPr lang="en-AU"/>
              <a:t> place holder</a:t>
            </a:r>
          </a:p>
        </p:txBody>
      </p:sp>
      <p:graphicFrame>
        <p:nvGraphicFramePr>
          <p:cNvPr id="5" name="Table 4">
            <a:extLst>
              <a:ext uri="{FF2B5EF4-FFF2-40B4-BE49-F238E27FC236}">
                <a16:creationId xmlns:a16="http://schemas.microsoft.com/office/drawing/2014/main" id="{A354FF8A-01C9-F5B7-6DA2-014625E6598B}"/>
              </a:ext>
            </a:extLst>
          </p:cNvPr>
          <p:cNvGraphicFramePr>
            <a:graphicFrameLocks noGrp="1"/>
          </p:cNvGraphicFramePr>
          <p:nvPr>
            <p:extLst>
              <p:ext uri="{D42A27DB-BD31-4B8C-83A1-F6EECF244321}">
                <p14:modId xmlns:p14="http://schemas.microsoft.com/office/powerpoint/2010/main" val="517528232"/>
              </p:ext>
            </p:extLst>
          </p:nvPr>
        </p:nvGraphicFramePr>
        <p:xfrm>
          <a:off x="688317" y="3822763"/>
          <a:ext cx="11287761" cy="2642412"/>
        </p:xfrm>
        <a:graphic>
          <a:graphicData uri="http://schemas.openxmlformats.org/drawingml/2006/table">
            <a:tbl>
              <a:tblPr firstRow="1" bandRow="1">
                <a:tableStyleId>{5A111915-BE36-4E01-A7E5-04B1672EAD32}</a:tableStyleId>
              </a:tblPr>
              <a:tblGrid>
                <a:gridCol w="2390163">
                  <a:extLst>
                    <a:ext uri="{9D8B030D-6E8A-4147-A177-3AD203B41FA5}">
                      <a16:colId xmlns:a16="http://schemas.microsoft.com/office/drawing/2014/main" val="394598705"/>
                    </a:ext>
                  </a:extLst>
                </a:gridCol>
                <a:gridCol w="4267200">
                  <a:extLst>
                    <a:ext uri="{9D8B030D-6E8A-4147-A177-3AD203B41FA5}">
                      <a16:colId xmlns:a16="http://schemas.microsoft.com/office/drawing/2014/main" val="1717033381"/>
                    </a:ext>
                  </a:extLst>
                </a:gridCol>
                <a:gridCol w="4630398">
                  <a:extLst>
                    <a:ext uri="{9D8B030D-6E8A-4147-A177-3AD203B41FA5}">
                      <a16:colId xmlns:a16="http://schemas.microsoft.com/office/drawing/2014/main" val="376991480"/>
                    </a:ext>
                  </a:extLst>
                </a:gridCol>
              </a:tblGrid>
              <a:tr h="681126">
                <a:tc>
                  <a:txBody>
                    <a:bodyPr/>
                    <a:lstStyle/>
                    <a:p>
                      <a:r>
                        <a:rPr lang="en-AU"/>
                        <a:t>Mural </a:t>
                      </a:r>
                    </a:p>
                  </a:txBody>
                  <a:tcPr>
                    <a:solidFill>
                      <a:srgbClr val="7030A0"/>
                    </a:solidFill>
                  </a:tcPr>
                </a:tc>
                <a:tc>
                  <a:txBody>
                    <a:bodyPr/>
                    <a:lstStyle/>
                    <a:p>
                      <a:r>
                        <a:rPr lang="en-AU"/>
                        <a:t>Heesco town – Yarram Mural</a:t>
                      </a:r>
                    </a:p>
                  </a:txBody>
                  <a:tcPr>
                    <a:solidFill>
                      <a:srgbClr val="7030A0"/>
                    </a:solidFill>
                  </a:tcPr>
                </a:tc>
                <a:tc>
                  <a:txBody>
                    <a:bodyPr/>
                    <a:lstStyle/>
                    <a:p>
                      <a:r>
                        <a:rPr lang="en-AU"/>
                        <a:t>Harmony art collective mural</a:t>
                      </a:r>
                    </a:p>
                  </a:txBody>
                  <a:tcPr>
                    <a:solidFill>
                      <a:srgbClr val="7030A0"/>
                    </a:solidFill>
                  </a:tcPr>
                </a:tc>
                <a:extLst>
                  <a:ext uri="{0D108BD9-81ED-4DB2-BD59-A6C34878D82A}">
                    <a16:rowId xmlns:a16="http://schemas.microsoft.com/office/drawing/2014/main" val="1982835223"/>
                  </a:ext>
                </a:extLst>
              </a:tr>
              <a:tr h="364673">
                <a:tc>
                  <a:txBody>
                    <a:bodyPr/>
                    <a:lstStyle/>
                    <a:p>
                      <a:r>
                        <a:rPr lang="en-AU"/>
                        <a:t>Created by </a:t>
                      </a:r>
                    </a:p>
                  </a:txBody>
                  <a:tcPr/>
                </a:tc>
                <a:tc>
                  <a:txBody>
                    <a:bodyPr/>
                    <a:lstStyle/>
                    <a:p>
                      <a:r>
                        <a:rPr lang="en-AU"/>
                        <a:t>1 artist</a:t>
                      </a:r>
                    </a:p>
                  </a:txBody>
                  <a:tcPr/>
                </a:tc>
                <a:tc>
                  <a:txBody>
                    <a:bodyPr/>
                    <a:lstStyle/>
                    <a:p>
                      <a:r>
                        <a:rPr lang="en-AU"/>
                        <a:t>Community members guided by an artist</a:t>
                      </a:r>
                    </a:p>
                  </a:txBody>
                  <a:tcPr/>
                </a:tc>
                <a:extLst>
                  <a:ext uri="{0D108BD9-81ED-4DB2-BD59-A6C34878D82A}">
                    <a16:rowId xmlns:a16="http://schemas.microsoft.com/office/drawing/2014/main" val="3173203966"/>
                  </a:ext>
                </a:extLst>
              </a:tr>
              <a:tr h="681126">
                <a:tc>
                  <a:txBody>
                    <a:bodyPr/>
                    <a:lstStyle/>
                    <a:p>
                      <a:r>
                        <a:rPr lang="en-AU"/>
                        <a:t>Subject matter</a:t>
                      </a:r>
                    </a:p>
                  </a:txBody>
                  <a:tcPr/>
                </a:tc>
                <a:tc>
                  <a:txBody>
                    <a:bodyPr/>
                    <a:lstStyle/>
                    <a:p>
                      <a:r>
                        <a:rPr lang="en-AU"/>
                        <a:t>Selected by the wall owner and they liked and thought their community and costumers would like</a:t>
                      </a:r>
                    </a:p>
                  </a:txBody>
                  <a:tcPr/>
                </a:tc>
                <a:tc>
                  <a:txBody>
                    <a:bodyPr/>
                    <a:lstStyle/>
                    <a:p>
                      <a:r>
                        <a:rPr lang="en-AU"/>
                        <a:t>A combination of each community member’s ideas and designs</a:t>
                      </a:r>
                    </a:p>
                  </a:txBody>
                  <a:tcPr/>
                </a:tc>
                <a:extLst>
                  <a:ext uri="{0D108BD9-81ED-4DB2-BD59-A6C34878D82A}">
                    <a16:rowId xmlns:a16="http://schemas.microsoft.com/office/drawing/2014/main" val="128497037"/>
                  </a:ext>
                </a:extLst>
              </a:tr>
              <a:tr h="681126">
                <a:tc>
                  <a:txBody>
                    <a:bodyPr/>
                    <a:lstStyle/>
                    <a:p>
                      <a:r>
                        <a:rPr lang="en-AU"/>
                        <a:t>Ideas represented</a:t>
                      </a:r>
                    </a:p>
                  </a:txBody>
                  <a:tcPr/>
                </a:tc>
                <a:tc>
                  <a:txBody>
                    <a:bodyPr/>
                    <a:lstStyle/>
                    <a:p>
                      <a:r>
                        <a:rPr lang="en-AU"/>
                        <a:t>Fantasy bar scene with a collection of mismatched characters</a:t>
                      </a:r>
                    </a:p>
                  </a:txBody>
                  <a:tcPr/>
                </a:tc>
                <a:tc>
                  <a:txBody>
                    <a:bodyPr/>
                    <a:lstStyle/>
                    <a:p>
                      <a:r>
                        <a:rPr lang="en-AU" dirty="0"/>
                        <a:t>The interests and cultures of the community who designed and painted the mural</a:t>
                      </a:r>
                    </a:p>
                  </a:txBody>
                  <a:tcPr/>
                </a:tc>
                <a:extLst>
                  <a:ext uri="{0D108BD9-81ED-4DB2-BD59-A6C34878D82A}">
                    <a16:rowId xmlns:a16="http://schemas.microsoft.com/office/drawing/2014/main" val="3140768202"/>
                  </a:ext>
                </a:extLst>
              </a:tr>
            </a:tbl>
          </a:graphicData>
        </a:graphic>
      </p:graphicFrame>
    </p:spTree>
    <p:extLst>
      <p:ext uri="{BB962C8B-B14F-4D97-AF65-F5344CB8AC3E}">
        <p14:creationId xmlns:p14="http://schemas.microsoft.com/office/powerpoint/2010/main" val="3456157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E7596-8F23-48ED-EB7E-2EA17D0A7738}"/>
            </a:ext>
          </a:extLst>
        </p:cNvPr>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A9174931-4108-E52F-8422-57AC21D4073A}"/>
              </a:ext>
            </a:extLst>
          </p:cNvPr>
          <p:cNvSpPr/>
          <p:nvPr/>
        </p:nvSpPr>
        <p:spPr>
          <a:xfrm>
            <a:off x="1328481" y="3450136"/>
            <a:ext cx="6516701" cy="258364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endParaRPr lang="en-AU"/>
          </a:p>
          <a:p>
            <a:pPr marL="342900" indent="-342900">
              <a:buFont typeface="Arial" panose="020B0604020202020204" pitchFamily="34" charset="0"/>
              <a:buChar char="•"/>
            </a:pPr>
            <a:r>
              <a:rPr lang="en-AU"/>
              <a:t>Why is The Block important to the community who live there?</a:t>
            </a:r>
          </a:p>
          <a:p>
            <a:endParaRPr lang="en-AU"/>
          </a:p>
          <a:p>
            <a:pPr marL="342900" indent="-342900">
              <a:buFont typeface="Arial" panose="020B0604020202020204" pitchFamily="34" charset="0"/>
              <a:buChar char="•"/>
            </a:pPr>
            <a:r>
              <a:rPr lang="en-AU"/>
              <a:t>How has the Block changed over time?</a:t>
            </a:r>
          </a:p>
          <a:p>
            <a:endParaRPr lang="en-AU"/>
          </a:p>
        </p:txBody>
      </p:sp>
      <p:sp>
        <p:nvSpPr>
          <p:cNvPr id="2" name="Slide Number Placeholder 1">
            <a:extLst>
              <a:ext uri="{FF2B5EF4-FFF2-40B4-BE49-F238E27FC236}">
                <a16:creationId xmlns:a16="http://schemas.microsoft.com/office/drawing/2014/main" id="{92CD6541-66B4-F697-7989-98E8D9E896F3}"/>
              </a:ext>
            </a:extLst>
          </p:cNvPr>
          <p:cNvSpPr>
            <a:spLocks noGrp="1"/>
          </p:cNvSpPr>
          <p:nvPr>
            <p:ph type="sldNum" sz="quarter" idx="12"/>
          </p:nvPr>
        </p:nvSpPr>
        <p:spPr/>
        <p:txBody>
          <a:bodyPr/>
          <a:lstStyle/>
          <a:p>
            <a:fld id="{10A01DC5-1685-4615-8240-15192985C6A2}" type="slidenum">
              <a:rPr lang="en-AU" smtClean="0"/>
              <a:t>40</a:t>
            </a:fld>
            <a:endParaRPr lang="en-AU"/>
          </a:p>
        </p:txBody>
      </p:sp>
      <p:sp>
        <p:nvSpPr>
          <p:cNvPr id="3" name="Title 2">
            <a:extLst>
              <a:ext uri="{FF2B5EF4-FFF2-40B4-BE49-F238E27FC236}">
                <a16:creationId xmlns:a16="http://schemas.microsoft.com/office/drawing/2014/main" id="{9E09C8A0-EF77-C875-A518-0B28DB5D668C}"/>
              </a:ext>
            </a:extLst>
          </p:cNvPr>
          <p:cNvSpPr>
            <a:spLocks noGrp="1"/>
          </p:cNvSpPr>
          <p:nvPr>
            <p:ph type="title"/>
          </p:nvPr>
        </p:nvSpPr>
        <p:spPr/>
        <p:txBody>
          <a:bodyPr/>
          <a:lstStyle/>
          <a:p>
            <a:r>
              <a:rPr lang="en-AU"/>
              <a:t>The Block – Redfern</a:t>
            </a:r>
          </a:p>
        </p:txBody>
      </p:sp>
      <p:sp>
        <p:nvSpPr>
          <p:cNvPr id="4" name="Text Placeholder 3">
            <a:extLst>
              <a:ext uri="{FF2B5EF4-FFF2-40B4-BE49-F238E27FC236}">
                <a16:creationId xmlns:a16="http://schemas.microsoft.com/office/drawing/2014/main" id="{12DB5643-952E-0D5A-CFF8-847078B7B42D}"/>
              </a:ext>
            </a:extLst>
          </p:cNvPr>
          <p:cNvSpPr>
            <a:spLocks noGrp="1"/>
          </p:cNvSpPr>
          <p:nvPr>
            <p:ph type="body" sz="quarter" idx="18"/>
          </p:nvPr>
        </p:nvSpPr>
        <p:spPr/>
        <p:txBody>
          <a:bodyPr/>
          <a:lstStyle/>
          <a:p>
            <a:r>
              <a:rPr lang="en-AU"/>
              <a:t>2.2(a)</a:t>
            </a:r>
          </a:p>
        </p:txBody>
      </p:sp>
      <p:sp>
        <p:nvSpPr>
          <p:cNvPr id="5" name="Text Placeholder 4">
            <a:extLst>
              <a:ext uri="{FF2B5EF4-FFF2-40B4-BE49-F238E27FC236}">
                <a16:creationId xmlns:a16="http://schemas.microsoft.com/office/drawing/2014/main" id="{41BD1419-D92A-D19D-655F-471397C39029}"/>
              </a:ext>
            </a:extLst>
          </p:cNvPr>
          <p:cNvSpPr>
            <a:spLocks noGrp="1"/>
          </p:cNvSpPr>
          <p:nvPr>
            <p:ph type="body" sz="quarter" idx="17"/>
          </p:nvPr>
        </p:nvSpPr>
        <p:spPr>
          <a:xfrm>
            <a:off x="2339666" y="2133939"/>
            <a:ext cx="5505516" cy="862275"/>
          </a:xfrm>
        </p:spPr>
        <p:txBody>
          <a:bodyPr/>
          <a:lstStyle/>
          <a:p>
            <a:r>
              <a:rPr lang="en-AU">
                <a:hlinkClick r:id="rId3"/>
              </a:rPr>
              <a:t>The Block: Stories from a Meeting Place (0:58)</a:t>
            </a:r>
            <a:endParaRPr lang="en-AU" b="1"/>
          </a:p>
        </p:txBody>
      </p:sp>
      <p:pic>
        <p:nvPicPr>
          <p:cNvPr id="9" name="Graphic 8" descr="Play with solid fill">
            <a:hlinkClick r:id="rId3"/>
            <a:extLst>
              <a:ext uri="{FF2B5EF4-FFF2-40B4-BE49-F238E27FC236}">
                <a16:creationId xmlns:a16="http://schemas.microsoft.com/office/drawing/2014/main" id="{09C80059-57D3-8DC4-D63A-C669DDC9C6B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38404" y="2355807"/>
            <a:ext cx="1343453" cy="1343453"/>
          </a:xfrm>
          <a:prstGeom prst="rect">
            <a:avLst/>
          </a:prstGeom>
        </p:spPr>
      </p:pic>
      <p:sp>
        <p:nvSpPr>
          <p:cNvPr id="6" name="Rectangle 5">
            <a:extLst>
              <a:ext uri="{FF2B5EF4-FFF2-40B4-BE49-F238E27FC236}">
                <a16:creationId xmlns:a16="http://schemas.microsoft.com/office/drawing/2014/main" id="{73E8AA4A-21A3-C00E-D93E-1148C9F064E3}"/>
              </a:ext>
            </a:extLst>
          </p:cNvPr>
          <p:cNvSpPr/>
          <p:nvPr/>
        </p:nvSpPr>
        <p:spPr>
          <a:xfrm>
            <a:off x="8102991" y="905601"/>
            <a:ext cx="3741007" cy="5573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en-AU" b="1"/>
              <a:t>Protocols</a:t>
            </a:r>
          </a:p>
          <a:p>
            <a:pPr algn="ctr">
              <a:spcAft>
                <a:spcPts val="600"/>
              </a:spcAft>
            </a:pPr>
            <a:endParaRPr lang="en-AU" b="1"/>
          </a:p>
          <a:p>
            <a:pPr marL="342900" indent="-342900">
              <a:spcAft>
                <a:spcPts val="600"/>
              </a:spcAft>
              <a:buFont typeface="Arial" panose="020B0604020202020204" pitchFamily="34" charset="0"/>
              <a:buChar char="•"/>
            </a:pPr>
            <a:r>
              <a:rPr lang="en-AU"/>
              <a:t>Actively listen</a:t>
            </a:r>
          </a:p>
          <a:p>
            <a:pPr marL="342900" indent="-342900">
              <a:spcAft>
                <a:spcPts val="600"/>
              </a:spcAft>
              <a:buFont typeface="Arial" panose="020B0604020202020204" pitchFamily="34" charset="0"/>
              <a:buChar char="•"/>
            </a:pPr>
            <a:r>
              <a:rPr lang="en-AU"/>
              <a:t>Be respectful in the words you choose and ideas you share</a:t>
            </a:r>
          </a:p>
          <a:p>
            <a:pPr marL="342900" indent="-342900">
              <a:spcAft>
                <a:spcPts val="600"/>
              </a:spcAft>
              <a:buFont typeface="Arial" panose="020B0604020202020204" pitchFamily="34" charset="0"/>
              <a:buChar char="•"/>
            </a:pPr>
            <a:r>
              <a:rPr lang="en-AU"/>
              <a:t>Be open minded and curious – ask questions to learn more</a:t>
            </a:r>
          </a:p>
          <a:p>
            <a:pPr marL="342900" indent="-342900">
              <a:spcAft>
                <a:spcPts val="600"/>
              </a:spcAft>
              <a:buFont typeface="Arial" panose="020B0604020202020204" pitchFamily="34" charset="0"/>
              <a:buChar char="•"/>
            </a:pPr>
            <a:r>
              <a:rPr lang="en-AU"/>
              <a:t>Avoid generalising statements that imply all cultures and people are the same.</a:t>
            </a:r>
          </a:p>
        </p:txBody>
      </p:sp>
      <p:grpSp>
        <p:nvGrpSpPr>
          <p:cNvPr id="8" name="Group 7">
            <a:extLst>
              <a:ext uri="{FF2B5EF4-FFF2-40B4-BE49-F238E27FC236}">
                <a16:creationId xmlns:a16="http://schemas.microsoft.com/office/drawing/2014/main" id="{3966324E-337D-7BAB-E329-068CC55868F9}"/>
              </a:ext>
            </a:extLst>
          </p:cNvPr>
          <p:cNvGrpSpPr/>
          <p:nvPr/>
        </p:nvGrpSpPr>
        <p:grpSpPr>
          <a:xfrm>
            <a:off x="304808" y="2096214"/>
            <a:ext cx="1800000" cy="1800000"/>
            <a:chOff x="884432" y="2316825"/>
            <a:chExt cx="3095895" cy="3250258"/>
          </a:xfrm>
        </p:grpSpPr>
        <p:sp>
          <p:nvSpPr>
            <p:cNvPr id="11" name="Oval 10">
              <a:hlinkClick r:id="rId3"/>
              <a:extLst>
                <a:ext uri="{FF2B5EF4-FFF2-40B4-BE49-F238E27FC236}">
                  <a16:creationId xmlns:a16="http://schemas.microsoft.com/office/drawing/2014/main" id="{4A5D0BE4-3A24-04F9-5344-D07072EA0AD3}"/>
                </a:ext>
              </a:extLst>
            </p:cNvPr>
            <p:cNvSpPr/>
            <p:nvPr/>
          </p:nvSpPr>
          <p:spPr>
            <a:xfrm>
              <a:off x="884432" y="2316825"/>
              <a:ext cx="3095895" cy="3250258"/>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2" name="Graphic 11" descr="Play with solid fill">
              <a:hlinkClick r:id="rId3"/>
              <a:extLst>
                <a:ext uri="{FF2B5EF4-FFF2-40B4-BE49-F238E27FC236}">
                  <a16:creationId xmlns:a16="http://schemas.microsoft.com/office/drawing/2014/main" id="{5D8C3C57-166F-BC21-CADF-DBB53E9CCAA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8906" y="2760563"/>
              <a:ext cx="2362781" cy="2362781"/>
            </a:xfrm>
            <a:prstGeom prst="rect">
              <a:avLst/>
            </a:prstGeom>
          </p:spPr>
        </p:pic>
      </p:grpSp>
    </p:spTree>
    <p:extLst>
      <p:ext uri="{BB962C8B-B14F-4D97-AF65-F5344CB8AC3E}">
        <p14:creationId xmlns:p14="http://schemas.microsoft.com/office/powerpoint/2010/main" val="2170675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6FC8B69-0C22-39C8-477D-5EBC1EE6E444}"/>
              </a:ext>
            </a:extLst>
          </p:cNvPr>
          <p:cNvSpPr>
            <a:spLocks noGrp="1"/>
          </p:cNvSpPr>
          <p:nvPr>
            <p:ph type="sldNum" sz="quarter" idx="12"/>
          </p:nvPr>
        </p:nvSpPr>
        <p:spPr/>
        <p:txBody>
          <a:bodyPr/>
          <a:lstStyle/>
          <a:p>
            <a:fld id="{10A01DC5-1685-4615-8240-15192985C6A2}" type="slidenum">
              <a:rPr lang="en-AU" smtClean="0"/>
              <a:t>41</a:t>
            </a:fld>
            <a:endParaRPr lang="en-AU"/>
          </a:p>
        </p:txBody>
      </p:sp>
      <p:sp>
        <p:nvSpPr>
          <p:cNvPr id="3" name="Title 2">
            <a:extLst>
              <a:ext uri="{FF2B5EF4-FFF2-40B4-BE49-F238E27FC236}">
                <a16:creationId xmlns:a16="http://schemas.microsoft.com/office/drawing/2014/main" id="{593E7D54-4B92-0FF2-125F-10065ED7B350}"/>
              </a:ext>
            </a:extLst>
          </p:cNvPr>
          <p:cNvSpPr>
            <a:spLocks noGrp="1"/>
          </p:cNvSpPr>
          <p:nvPr>
            <p:ph type="title"/>
          </p:nvPr>
        </p:nvSpPr>
        <p:spPr/>
        <p:txBody>
          <a:bodyPr/>
          <a:lstStyle/>
          <a:p>
            <a:r>
              <a:rPr lang="en-AU"/>
              <a:t>What are our accepted ideas about Aboriginal art?</a:t>
            </a:r>
          </a:p>
        </p:txBody>
      </p:sp>
      <p:sp>
        <p:nvSpPr>
          <p:cNvPr id="4" name="Text Placeholder 3">
            <a:extLst>
              <a:ext uri="{FF2B5EF4-FFF2-40B4-BE49-F238E27FC236}">
                <a16:creationId xmlns:a16="http://schemas.microsoft.com/office/drawing/2014/main" id="{489644B4-AC37-EA07-3A42-21BA53B4141A}"/>
              </a:ext>
            </a:extLst>
          </p:cNvPr>
          <p:cNvSpPr>
            <a:spLocks noGrp="1"/>
          </p:cNvSpPr>
          <p:nvPr>
            <p:ph type="body" sz="quarter" idx="18"/>
          </p:nvPr>
        </p:nvSpPr>
        <p:spPr/>
        <p:txBody>
          <a:bodyPr/>
          <a:lstStyle/>
          <a:p>
            <a:r>
              <a:rPr lang="en-AU"/>
              <a:t>2.2(b)</a:t>
            </a:r>
          </a:p>
        </p:txBody>
      </p:sp>
      <p:sp>
        <p:nvSpPr>
          <p:cNvPr id="5" name="Text Placeholder 4">
            <a:extLst>
              <a:ext uri="{FF2B5EF4-FFF2-40B4-BE49-F238E27FC236}">
                <a16:creationId xmlns:a16="http://schemas.microsoft.com/office/drawing/2014/main" id="{E5596B4E-C461-7E88-5E22-D494F34F47FA}"/>
              </a:ext>
            </a:extLst>
          </p:cNvPr>
          <p:cNvSpPr>
            <a:spLocks noGrp="1"/>
          </p:cNvSpPr>
          <p:nvPr>
            <p:ph type="body" sz="quarter" idx="17"/>
          </p:nvPr>
        </p:nvSpPr>
        <p:spPr>
          <a:xfrm>
            <a:off x="360000" y="1567086"/>
            <a:ext cx="7531975" cy="4807835"/>
          </a:xfrm>
        </p:spPr>
        <p:txBody>
          <a:bodyPr/>
          <a:lstStyle/>
          <a:p>
            <a:r>
              <a:rPr lang="en-AU"/>
              <a:t>When you imagine Aboriginal artworks, what features or visual language choices do they include?</a:t>
            </a:r>
          </a:p>
          <a:p>
            <a:r>
              <a:rPr lang="en-AU"/>
              <a:t>Consider:</a:t>
            </a:r>
          </a:p>
          <a:p>
            <a:pPr marL="342900" indent="-342900">
              <a:buFont typeface="Arial" panose="020B0604020202020204" pitchFamily="34" charset="0"/>
              <a:buChar char="•"/>
            </a:pPr>
            <a:r>
              <a:rPr lang="en-AU"/>
              <a:t>colours</a:t>
            </a:r>
          </a:p>
          <a:p>
            <a:pPr marL="342900" indent="-342900">
              <a:buFont typeface="Arial" panose="020B0604020202020204" pitchFamily="34" charset="0"/>
              <a:buChar char="•"/>
            </a:pPr>
            <a:r>
              <a:rPr lang="en-AU"/>
              <a:t>style</a:t>
            </a:r>
          </a:p>
          <a:p>
            <a:pPr marL="342900" indent="-342900">
              <a:buFont typeface="Arial" panose="020B0604020202020204" pitchFamily="34" charset="0"/>
              <a:buChar char="•"/>
            </a:pPr>
            <a:r>
              <a:rPr lang="en-AU"/>
              <a:t>subject matter</a:t>
            </a:r>
          </a:p>
          <a:p>
            <a:pPr marL="342900" indent="-342900">
              <a:buFont typeface="Arial" panose="020B0604020202020204" pitchFamily="34" charset="0"/>
              <a:buChar char="•"/>
            </a:pPr>
            <a:r>
              <a:rPr lang="en-AU"/>
              <a:t>materials</a:t>
            </a:r>
          </a:p>
          <a:p>
            <a:endParaRPr lang="en-AU"/>
          </a:p>
        </p:txBody>
      </p:sp>
      <p:sp>
        <p:nvSpPr>
          <p:cNvPr id="7" name="Rectangle 6">
            <a:extLst>
              <a:ext uri="{FF2B5EF4-FFF2-40B4-BE49-F238E27FC236}">
                <a16:creationId xmlns:a16="http://schemas.microsoft.com/office/drawing/2014/main" id="{D9E50DA3-CF17-1716-1240-157E525442B3}"/>
              </a:ext>
            </a:extLst>
          </p:cNvPr>
          <p:cNvSpPr/>
          <p:nvPr/>
        </p:nvSpPr>
        <p:spPr>
          <a:xfrm>
            <a:off x="8102991" y="905601"/>
            <a:ext cx="3741007" cy="5573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en-AU" b="1"/>
              <a:t>Protocols</a:t>
            </a:r>
          </a:p>
          <a:p>
            <a:pPr algn="ctr">
              <a:spcAft>
                <a:spcPts val="600"/>
              </a:spcAft>
            </a:pPr>
            <a:endParaRPr lang="en-AU" b="1"/>
          </a:p>
          <a:p>
            <a:pPr marL="342900" indent="-342900">
              <a:spcAft>
                <a:spcPts val="600"/>
              </a:spcAft>
              <a:buFont typeface="Arial" panose="020B0604020202020204" pitchFamily="34" charset="0"/>
              <a:buChar char="•"/>
            </a:pPr>
            <a:r>
              <a:rPr lang="en-AU"/>
              <a:t>Actively listen</a:t>
            </a:r>
          </a:p>
          <a:p>
            <a:pPr marL="342900" indent="-342900">
              <a:spcAft>
                <a:spcPts val="600"/>
              </a:spcAft>
              <a:buFont typeface="Arial" panose="020B0604020202020204" pitchFamily="34" charset="0"/>
              <a:buChar char="•"/>
            </a:pPr>
            <a:r>
              <a:rPr lang="en-AU"/>
              <a:t>Be respectful in the words you choose and ideas you share</a:t>
            </a:r>
          </a:p>
          <a:p>
            <a:pPr marL="342900" indent="-342900">
              <a:spcAft>
                <a:spcPts val="600"/>
              </a:spcAft>
              <a:buFont typeface="Arial" panose="020B0604020202020204" pitchFamily="34" charset="0"/>
              <a:buChar char="•"/>
            </a:pPr>
            <a:r>
              <a:rPr lang="en-AU"/>
              <a:t>Be open minded and curious – ask questions to learn more</a:t>
            </a:r>
          </a:p>
          <a:p>
            <a:pPr marL="342900" indent="-342900">
              <a:spcAft>
                <a:spcPts val="600"/>
              </a:spcAft>
              <a:buFont typeface="Arial" panose="020B0604020202020204" pitchFamily="34" charset="0"/>
              <a:buChar char="•"/>
            </a:pPr>
            <a:r>
              <a:rPr lang="en-AU"/>
              <a:t>Avoid generalising statements that imply all cultures and people are the same.</a:t>
            </a:r>
          </a:p>
        </p:txBody>
      </p:sp>
    </p:spTree>
    <p:extLst>
      <p:ext uri="{BB962C8B-B14F-4D97-AF65-F5344CB8AC3E}">
        <p14:creationId xmlns:p14="http://schemas.microsoft.com/office/powerpoint/2010/main" val="1493553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B8FA3-CA98-34AA-0B4A-779B46F9FFB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8876E26-FD42-91C8-9A40-31037C04C653}"/>
              </a:ext>
            </a:extLst>
          </p:cNvPr>
          <p:cNvSpPr>
            <a:spLocks noGrp="1"/>
          </p:cNvSpPr>
          <p:nvPr>
            <p:ph type="sldNum" sz="quarter" idx="12"/>
          </p:nvPr>
        </p:nvSpPr>
        <p:spPr/>
        <p:txBody>
          <a:bodyPr/>
          <a:lstStyle/>
          <a:p>
            <a:fld id="{10A01DC5-1685-4615-8240-15192985C6A2}" type="slidenum">
              <a:rPr lang="en-AU" smtClean="0"/>
              <a:t>42</a:t>
            </a:fld>
            <a:endParaRPr lang="en-AU"/>
          </a:p>
        </p:txBody>
      </p:sp>
      <p:sp>
        <p:nvSpPr>
          <p:cNvPr id="3" name="Title 2">
            <a:extLst>
              <a:ext uri="{FF2B5EF4-FFF2-40B4-BE49-F238E27FC236}">
                <a16:creationId xmlns:a16="http://schemas.microsoft.com/office/drawing/2014/main" id="{3C0DFDE5-1DAC-1CC2-391E-A2EEC0A618B8}"/>
              </a:ext>
            </a:extLst>
          </p:cNvPr>
          <p:cNvSpPr>
            <a:spLocks noGrp="1"/>
          </p:cNvSpPr>
          <p:nvPr>
            <p:ph type="title"/>
          </p:nvPr>
        </p:nvSpPr>
        <p:spPr/>
        <p:txBody>
          <a:bodyPr/>
          <a:lstStyle/>
          <a:p>
            <a:r>
              <a:rPr lang="en-AU"/>
              <a:t>Welcome to Redfern mural</a:t>
            </a:r>
          </a:p>
        </p:txBody>
      </p:sp>
      <p:sp>
        <p:nvSpPr>
          <p:cNvPr id="4" name="Text Placeholder 3">
            <a:extLst>
              <a:ext uri="{FF2B5EF4-FFF2-40B4-BE49-F238E27FC236}">
                <a16:creationId xmlns:a16="http://schemas.microsoft.com/office/drawing/2014/main" id="{D2405816-0A5C-FB07-B0F2-79178B2F243F}"/>
              </a:ext>
            </a:extLst>
          </p:cNvPr>
          <p:cNvSpPr>
            <a:spLocks noGrp="1"/>
          </p:cNvSpPr>
          <p:nvPr>
            <p:ph type="body" sz="quarter" idx="18"/>
          </p:nvPr>
        </p:nvSpPr>
        <p:spPr/>
        <p:txBody>
          <a:bodyPr/>
          <a:lstStyle/>
          <a:p>
            <a:r>
              <a:rPr lang="en-AU"/>
              <a:t>2.2(c)</a:t>
            </a:r>
          </a:p>
        </p:txBody>
      </p:sp>
      <p:sp>
        <p:nvSpPr>
          <p:cNvPr id="5" name="Text Placeholder 4">
            <a:extLst>
              <a:ext uri="{FF2B5EF4-FFF2-40B4-BE49-F238E27FC236}">
                <a16:creationId xmlns:a16="http://schemas.microsoft.com/office/drawing/2014/main" id="{92848F8D-656D-D62D-905D-05E09B0F38CF}"/>
              </a:ext>
            </a:extLst>
          </p:cNvPr>
          <p:cNvSpPr>
            <a:spLocks noGrp="1"/>
          </p:cNvSpPr>
          <p:nvPr>
            <p:ph type="body" sz="quarter" idx="17"/>
          </p:nvPr>
        </p:nvSpPr>
        <p:spPr>
          <a:xfrm>
            <a:off x="360000" y="1567086"/>
            <a:ext cx="4840650" cy="4807835"/>
          </a:xfrm>
        </p:spPr>
        <p:txBody>
          <a:bodyPr/>
          <a:lstStyle/>
          <a:p>
            <a:r>
              <a:rPr lang="en-AU" u="sng">
                <a:hlinkClick r:id="rId3"/>
              </a:rPr>
              <a:t>The Block Mural with Reko Rennie (2:56)</a:t>
            </a:r>
            <a:endParaRPr lang="en-AU" b="1"/>
          </a:p>
        </p:txBody>
      </p:sp>
      <p:graphicFrame>
        <p:nvGraphicFramePr>
          <p:cNvPr id="6" name="Table 5">
            <a:extLst>
              <a:ext uri="{FF2B5EF4-FFF2-40B4-BE49-F238E27FC236}">
                <a16:creationId xmlns:a16="http://schemas.microsoft.com/office/drawing/2014/main" id="{E6CB526D-46F5-5910-05A7-472ED38E6EAD}"/>
              </a:ext>
            </a:extLst>
          </p:cNvPr>
          <p:cNvGraphicFramePr>
            <a:graphicFrameLocks noGrp="1"/>
          </p:cNvGraphicFramePr>
          <p:nvPr>
            <p:extLst>
              <p:ext uri="{D42A27DB-BD31-4B8C-83A1-F6EECF244321}">
                <p14:modId xmlns:p14="http://schemas.microsoft.com/office/powerpoint/2010/main" val="2163577665"/>
              </p:ext>
            </p:extLst>
          </p:nvPr>
        </p:nvGraphicFramePr>
        <p:xfrm>
          <a:off x="5446295" y="1648534"/>
          <a:ext cx="6397704" cy="4434074"/>
        </p:xfrm>
        <a:graphic>
          <a:graphicData uri="http://schemas.openxmlformats.org/drawingml/2006/table">
            <a:tbl>
              <a:tblPr firstRow="1" bandRow="1">
                <a:tableStyleId>{B301B821-A1FF-4177-AEE7-76D212191A09}</a:tableStyleId>
              </a:tblPr>
              <a:tblGrid>
                <a:gridCol w="2132568">
                  <a:extLst>
                    <a:ext uri="{9D8B030D-6E8A-4147-A177-3AD203B41FA5}">
                      <a16:colId xmlns:a16="http://schemas.microsoft.com/office/drawing/2014/main" val="975637820"/>
                    </a:ext>
                  </a:extLst>
                </a:gridCol>
                <a:gridCol w="2132568">
                  <a:extLst>
                    <a:ext uri="{9D8B030D-6E8A-4147-A177-3AD203B41FA5}">
                      <a16:colId xmlns:a16="http://schemas.microsoft.com/office/drawing/2014/main" val="3067896162"/>
                    </a:ext>
                  </a:extLst>
                </a:gridCol>
                <a:gridCol w="2132568">
                  <a:extLst>
                    <a:ext uri="{9D8B030D-6E8A-4147-A177-3AD203B41FA5}">
                      <a16:colId xmlns:a16="http://schemas.microsoft.com/office/drawing/2014/main" val="4290153208"/>
                    </a:ext>
                  </a:extLst>
                </a:gridCol>
              </a:tblGrid>
              <a:tr h="969954">
                <a:tc>
                  <a:txBody>
                    <a:bodyPr/>
                    <a:lstStyle/>
                    <a:p>
                      <a:pPr algn="ctr"/>
                      <a:r>
                        <a:rPr lang="en-AU" sz="2400"/>
                        <a:t>Intentions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7030A0"/>
                    </a:solidFill>
                  </a:tcPr>
                </a:tc>
                <a:tc>
                  <a:txBody>
                    <a:bodyPr/>
                    <a:lstStyle/>
                    <a:p>
                      <a:pPr algn="ctr"/>
                      <a:r>
                        <a:rPr lang="en-AU" sz="2400"/>
                        <a:t>Choices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7030A0"/>
                    </a:solidFill>
                  </a:tcPr>
                </a:tc>
                <a:tc>
                  <a:txBody>
                    <a:bodyPr/>
                    <a:lstStyle/>
                    <a:p>
                      <a:pPr algn="ctr"/>
                      <a:r>
                        <a:rPr lang="en-AU" sz="2400"/>
                        <a:t>Actions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7030A0"/>
                    </a:solidFill>
                  </a:tcPr>
                </a:tc>
                <a:extLst>
                  <a:ext uri="{0D108BD9-81ED-4DB2-BD59-A6C34878D82A}">
                    <a16:rowId xmlns:a16="http://schemas.microsoft.com/office/drawing/2014/main" val="869628033"/>
                  </a:ext>
                </a:extLst>
              </a:tr>
              <a:tr h="692824">
                <a:tc>
                  <a:txBody>
                    <a:bodyPr/>
                    <a:lstStyle/>
                    <a:p>
                      <a:pPr marL="285750" indent="-285750">
                        <a:buFont typeface="Arial" panose="020B0604020202020204" pitchFamily="34" charset="0"/>
                        <a:buChar char="•"/>
                      </a:pPr>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819838201"/>
                  </a:ext>
                </a:extLst>
              </a:tr>
              <a:tr h="692824">
                <a:tc>
                  <a:txBody>
                    <a:bodyPr/>
                    <a:lstStyle/>
                    <a:p>
                      <a:pPr marL="285750" indent="-285750">
                        <a:buFont typeface="Arial" panose="020B0604020202020204" pitchFamily="34" charset="0"/>
                        <a:buChar char="•"/>
                      </a:pPr>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777187391"/>
                  </a:ext>
                </a:extLst>
              </a:tr>
              <a:tr h="692824">
                <a:tc>
                  <a:txBody>
                    <a:bodyPr/>
                    <a:lstStyle/>
                    <a:p>
                      <a:pPr marL="285750" indent="-285750">
                        <a:buFont typeface="Arial" panose="020B0604020202020204" pitchFamily="34" charset="0"/>
                        <a:buChar char="•"/>
                      </a:pPr>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4275564397"/>
                  </a:ext>
                </a:extLst>
              </a:tr>
              <a:tr h="692824">
                <a:tc>
                  <a:txBody>
                    <a:bodyPr/>
                    <a:lstStyle/>
                    <a:p>
                      <a:pPr marL="285750" indent="-285750">
                        <a:buFont typeface="Arial" panose="020B0604020202020204" pitchFamily="34" charset="0"/>
                        <a:buChar char="•"/>
                      </a:pPr>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2505697766"/>
                  </a:ext>
                </a:extLst>
              </a:tr>
              <a:tr h="692824">
                <a:tc>
                  <a:txBody>
                    <a:bodyPr/>
                    <a:lstStyle/>
                    <a:p>
                      <a:pPr marL="285750" indent="-285750">
                        <a:buFont typeface="Arial" panose="020B0604020202020204" pitchFamily="34" charset="0"/>
                        <a:buChar char="•"/>
                      </a:pPr>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AU"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AU"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6053138"/>
                  </a:ext>
                </a:extLst>
              </a:tr>
            </a:tbl>
          </a:graphicData>
        </a:graphic>
      </p:graphicFrame>
      <p:grpSp>
        <p:nvGrpSpPr>
          <p:cNvPr id="7" name="Group 6">
            <a:extLst>
              <a:ext uri="{FF2B5EF4-FFF2-40B4-BE49-F238E27FC236}">
                <a16:creationId xmlns:a16="http://schemas.microsoft.com/office/drawing/2014/main" id="{51A7DF5B-F280-551B-C96B-D3AA798BE848}"/>
              </a:ext>
            </a:extLst>
          </p:cNvPr>
          <p:cNvGrpSpPr/>
          <p:nvPr/>
        </p:nvGrpSpPr>
        <p:grpSpPr>
          <a:xfrm>
            <a:off x="884431" y="2316825"/>
            <a:ext cx="3240000" cy="3240000"/>
            <a:chOff x="884432" y="2316825"/>
            <a:chExt cx="3095895" cy="3250258"/>
          </a:xfrm>
        </p:grpSpPr>
        <p:sp>
          <p:nvSpPr>
            <p:cNvPr id="8" name="Oval 7">
              <a:hlinkClick r:id="rId3"/>
              <a:extLst>
                <a:ext uri="{FF2B5EF4-FFF2-40B4-BE49-F238E27FC236}">
                  <a16:creationId xmlns:a16="http://schemas.microsoft.com/office/drawing/2014/main" id="{231E90FF-7BD1-8D26-1F69-E21F22F2553B}"/>
                </a:ext>
              </a:extLst>
            </p:cNvPr>
            <p:cNvSpPr/>
            <p:nvPr/>
          </p:nvSpPr>
          <p:spPr>
            <a:xfrm>
              <a:off x="884432" y="2316825"/>
              <a:ext cx="3095895" cy="3250258"/>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1" name="Graphic 10" descr="Play with solid fill">
              <a:hlinkClick r:id="rId3"/>
              <a:extLst>
                <a:ext uri="{FF2B5EF4-FFF2-40B4-BE49-F238E27FC236}">
                  <a16:creationId xmlns:a16="http://schemas.microsoft.com/office/drawing/2014/main" id="{337B8B4D-E11C-4F11-4ABC-20380ADCB0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9417" y="2760563"/>
              <a:ext cx="2362781" cy="2362781"/>
            </a:xfrm>
            <a:prstGeom prst="rect">
              <a:avLst/>
            </a:prstGeom>
          </p:spPr>
        </p:pic>
      </p:grpSp>
    </p:spTree>
    <p:extLst>
      <p:ext uri="{BB962C8B-B14F-4D97-AF65-F5344CB8AC3E}">
        <p14:creationId xmlns:p14="http://schemas.microsoft.com/office/powerpoint/2010/main" val="2137537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9F253C-61C6-AA32-23B2-8CE7BF0F8BDD}"/>
              </a:ext>
            </a:extLst>
          </p:cNvPr>
          <p:cNvSpPr>
            <a:spLocks noGrp="1"/>
          </p:cNvSpPr>
          <p:nvPr>
            <p:ph type="sldNum" sz="quarter" idx="12"/>
          </p:nvPr>
        </p:nvSpPr>
        <p:spPr/>
        <p:txBody>
          <a:bodyPr/>
          <a:lstStyle/>
          <a:p>
            <a:fld id="{10A01DC5-1685-4615-8240-15192985C6A2}" type="slidenum">
              <a:rPr lang="en-AU" smtClean="0"/>
              <a:t>43</a:t>
            </a:fld>
            <a:endParaRPr lang="en-AU"/>
          </a:p>
        </p:txBody>
      </p:sp>
      <p:sp>
        <p:nvSpPr>
          <p:cNvPr id="3" name="Title 2">
            <a:extLst>
              <a:ext uri="{FF2B5EF4-FFF2-40B4-BE49-F238E27FC236}">
                <a16:creationId xmlns:a16="http://schemas.microsoft.com/office/drawing/2014/main" id="{6DBB3AA6-7D31-8D07-6196-F67DC53B514D}"/>
              </a:ext>
            </a:extLst>
          </p:cNvPr>
          <p:cNvSpPr>
            <a:spLocks noGrp="1"/>
          </p:cNvSpPr>
          <p:nvPr>
            <p:ph type="title"/>
          </p:nvPr>
        </p:nvSpPr>
        <p:spPr/>
        <p:txBody>
          <a:bodyPr/>
          <a:lstStyle/>
          <a:p>
            <a:r>
              <a:rPr lang="en-AU"/>
              <a:t>Welcome to Redfern </a:t>
            </a:r>
          </a:p>
        </p:txBody>
      </p:sp>
      <p:sp>
        <p:nvSpPr>
          <p:cNvPr id="4" name="Text Placeholder 3">
            <a:extLst>
              <a:ext uri="{FF2B5EF4-FFF2-40B4-BE49-F238E27FC236}">
                <a16:creationId xmlns:a16="http://schemas.microsoft.com/office/drawing/2014/main" id="{5AED4BC9-A9F4-1082-7684-6C16EBE535F8}"/>
              </a:ext>
            </a:extLst>
          </p:cNvPr>
          <p:cNvSpPr>
            <a:spLocks noGrp="1"/>
          </p:cNvSpPr>
          <p:nvPr>
            <p:ph type="body" sz="quarter" idx="18"/>
          </p:nvPr>
        </p:nvSpPr>
        <p:spPr/>
        <p:txBody>
          <a:bodyPr/>
          <a:lstStyle/>
          <a:p>
            <a:r>
              <a:rPr lang="en-AU"/>
              <a:t>2.2(d)</a:t>
            </a:r>
          </a:p>
        </p:txBody>
      </p:sp>
      <p:sp>
        <p:nvSpPr>
          <p:cNvPr id="5" name="Text Placeholder 4">
            <a:extLst>
              <a:ext uri="{FF2B5EF4-FFF2-40B4-BE49-F238E27FC236}">
                <a16:creationId xmlns:a16="http://schemas.microsoft.com/office/drawing/2014/main" id="{CD36D7D4-611B-FFD7-A842-3C0819A722DE}"/>
              </a:ext>
            </a:extLst>
          </p:cNvPr>
          <p:cNvSpPr>
            <a:spLocks noGrp="1"/>
          </p:cNvSpPr>
          <p:nvPr>
            <p:ph type="body" sz="quarter" idx="17"/>
          </p:nvPr>
        </p:nvSpPr>
        <p:spPr>
          <a:xfrm>
            <a:off x="4419600" y="1567086"/>
            <a:ext cx="7424400" cy="4807835"/>
          </a:xfrm>
        </p:spPr>
        <p:txBody>
          <a:bodyPr/>
          <a:lstStyle/>
          <a:p>
            <a:pPr marL="342900" lvl="0" indent="-342900">
              <a:buFont typeface="Arial" panose="020B0604020202020204" pitchFamily="34" charset="0"/>
              <a:buChar char="•"/>
            </a:pPr>
            <a:r>
              <a:rPr lang="en-AU" sz="1800"/>
              <a:t>Who was involved? </a:t>
            </a:r>
          </a:p>
          <a:p>
            <a:pPr marL="342900" lvl="0" indent="-342900">
              <a:buFont typeface="Arial" panose="020B0604020202020204" pitchFamily="34" charset="0"/>
              <a:buChar char="•"/>
            </a:pPr>
            <a:r>
              <a:rPr lang="en-AU" sz="1800"/>
              <a:t>What were their intentions, choices and actions to make the mural? </a:t>
            </a:r>
          </a:p>
          <a:p>
            <a:pPr marL="342900" lvl="0" indent="-342900">
              <a:buFont typeface="Arial" panose="020B0604020202020204" pitchFamily="34" charset="0"/>
              <a:buChar char="•"/>
            </a:pPr>
            <a:r>
              <a:rPr lang="en-AU" sz="1800"/>
              <a:t>How did their choices represent the local community and culture?</a:t>
            </a:r>
          </a:p>
          <a:p>
            <a:pPr marL="342900" lvl="0" indent="-342900">
              <a:buFont typeface="Arial" panose="020B0604020202020204" pitchFamily="34" charset="0"/>
              <a:buChar char="•"/>
            </a:pPr>
            <a:r>
              <a:rPr lang="en-AU" sz="1800"/>
              <a:t>What impact do you think the mural has on the local community?</a:t>
            </a:r>
          </a:p>
          <a:p>
            <a:pPr marL="342900" lvl="0" indent="-342900">
              <a:buFont typeface="Arial" panose="020B0604020202020204" pitchFamily="34" charset="0"/>
              <a:buChar char="•"/>
            </a:pPr>
            <a:r>
              <a:rPr lang="en-AU" sz="1800"/>
              <a:t>Does the mural include the features you assumed would be in an artwork by and about an Aboriginal community? </a:t>
            </a:r>
          </a:p>
          <a:p>
            <a:pPr marL="342900" lvl="0" indent="-342900">
              <a:buFont typeface="Arial" panose="020B0604020202020204" pitchFamily="34" charset="0"/>
              <a:buChar char="•"/>
            </a:pPr>
            <a:r>
              <a:rPr lang="en-AU" sz="1800"/>
              <a:t>Were there features in the mural that challenged what you expected to see?</a:t>
            </a:r>
          </a:p>
          <a:p>
            <a:endParaRPr lang="en-AU"/>
          </a:p>
        </p:txBody>
      </p:sp>
      <p:sp>
        <p:nvSpPr>
          <p:cNvPr id="6" name="Rectangle 5">
            <a:extLst>
              <a:ext uri="{FF2B5EF4-FFF2-40B4-BE49-F238E27FC236}">
                <a16:creationId xmlns:a16="http://schemas.microsoft.com/office/drawing/2014/main" id="{5FF8BF29-DE61-1CDE-9947-FBAEAC9F7E99}"/>
              </a:ext>
            </a:extLst>
          </p:cNvPr>
          <p:cNvSpPr/>
          <p:nvPr/>
        </p:nvSpPr>
        <p:spPr>
          <a:xfrm>
            <a:off x="359999" y="1572126"/>
            <a:ext cx="3843033" cy="48206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3"/>
              </a:rPr>
              <a:t>Welcome to Redfern </a:t>
            </a:r>
            <a:r>
              <a:rPr lang="en-AU"/>
              <a:t>image place holder</a:t>
            </a:r>
          </a:p>
        </p:txBody>
      </p:sp>
    </p:spTree>
    <p:extLst>
      <p:ext uri="{BB962C8B-B14F-4D97-AF65-F5344CB8AC3E}">
        <p14:creationId xmlns:p14="http://schemas.microsoft.com/office/powerpoint/2010/main" val="2209189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0DA8BE4-8C38-4E14-20D2-C3D087C39991}"/>
              </a:ext>
            </a:extLst>
          </p:cNvPr>
          <p:cNvSpPr>
            <a:spLocks noGrp="1"/>
          </p:cNvSpPr>
          <p:nvPr>
            <p:ph type="sldNum" sz="quarter" idx="12"/>
          </p:nvPr>
        </p:nvSpPr>
        <p:spPr/>
        <p:txBody>
          <a:bodyPr/>
          <a:lstStyle/>
          <a:p>
            <a:fld id="{10A01DC5-1685-4615-8240-15192985C6A2}" type="slidenum">
              <a:rPr lang="en-AU" smtClean="0"/>
              <a:t>44</a:t>
            </a:fld>
            <a:endParaRPr lang="en-AU"/>
          </a:p>
        </p:txBody>
      </p:sp>
      <p:sp>
        <p:nvSpPr>
          <p:cNvPr id="3" name="Title 2">
            <a:extLst>
              <a:ext uri="{FF2B5EF4-FFF2-40B4-BE49-F238E27FC236}">
                <a16:creationId xmlns:a16="http://schemas.microsoft.com/office/drawing/2014/main" id="{B8E41D1C-F9BC-9096-0C7A-0B826AEBF8CA}"/>
              </a:ext>
            </a:extLst>
          </p:cNvPr>
          <p:cNvSpPr>
            <a:spLocks noGrp="1"/>
          </p:cNvSpPr>
          <p:nvPr>
            <p:ph type="title"/>
          </p:nvPr>
        </p:nvSpPr>
        <p:spPr/>
        <p:txBody>
          <a:bodyPr/>
          <a:lstStyle/>
          <a:p>
            <a:r>
              <a:rPr lang="en-AU"/>
              <a:t>Reko Rennie’s art making practice</a:t>
            </a:r>
          </a:p>
        </p:txBody>
      </p:sp>
      <p:sp>
        <p:nvSpPr>
          <p:cNvPr id="4" name="Text Placeholder 3">
            <a:extLst>
              <a:ext uri="{FF2B5EF4-FFF2-40B4-BE49-F238E27FC236}">
                <a16:creationId xmlns:a16="http://schemas.microsoft.com/office/drawing/2014/main" id="{50F40AB4-3E8D-E0DB-A685-01C3A0D4D81F}"/>
              </a:ext>
            </a:extLst>
          </p:cNvPr>
          <p:cNvSpPr>
            <a:spLocks noGrp="1"/>
          </p:cNvSpPr>
          <p:nvPr>
            <p:ph type="body" sz="quarter" idx="18"/>
          </p:nvPr>
        </p:nvSpPr>
        <p:spPr/>
        <p:txBody>
          <a:bodyPr/>
          <a:lstStyle/>
          <a:p>
            <a:r>
              <a:rPr lang="en-AU"/>
              <a:t>2.2(e)</a:t>
            </a:r>
          </a:p>
        </p:txBody>
      </p:sp>
      <p:sp>
        <p:nvSpPr>
          <p:cNvPr id="5" name="Text Placeholder 4">
            <a:extLst>
              <a:ext uri="{FF2B5EF4-FFF2-40B4-BE49-F238E27FC236}">
                <a16:creationId xmlns:a16="http://schemas.microsoft.com/office/drawing/2014/main" id="{DADCDBC9-06A0-3971-A020-06632C4D7CC7}"/>
              </a:ext>
            </a:extLst>
          </p:cNvPr>
          <p:cNvSpPr>
            <a:spLocks noGrp="1"/>
          </p:cNvSpPr>
          <p:nvPr>
            <p:ph type="body" sz="quarter" idx="17"/>
          </p:nvPr>
        </p:nvSpPr>
        <p:spPr>
          <a:xfrm>
            <a:off x="664924" y="1547201"/>
            <a:ext cx="3500800" cy="1028058"/>
          </a:xfrm>
        </p:spPr>
        <p:txBody>
          <a:bodyPr/>
          <a:lstStyle/>
          <a:p>
            <a:r>
              <a:rPr lang="en-AU" u="sng">
                <a:hlinkClick r:id="rId3"/>
              </a:rPr>
              <a:t>REKOSPECTIVE: The Art of Reko Rennie (0:50)</a:t>
            </a:r>
            <a:endParaRPr lang="en-AU"/>
          </a:p>
        </p:txBody>
      </p:sp>
      <p:sp>
        <p:nvSpPr>
          <p:cNvPr id="10" name="Text Placeholder 4">
            <a:extLst>
              <a:ext uri="{FF2B5EF4-FFF2-40B4-BE49-F238E27FC236}">
                <a16:creationId xmlns:a16="http://schemas.microsoft.com/office/drawing/2014/main" id="{10CEC600-AF40-6EE3-85E1-6CCB937CC18E}"/>
              </a:ext>
            </a:extLst>
          </p:cNvPr>
          <p:cNvSpPr txBox="1">
            <a:spLocks/>
          </p:cNvSpPr>
          <p:nvPr/>
        </p:nvSpPr>
        <p:spPr>
          <a:xfrm>
            <a:off x="8317854" y="1547201"/>
            <a:ext cx="3228318" cy="1028059"/>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u="sng">
                <a:hlinkClick r:id="rId4"/>
              </a:rPr>
              <a:t>Reko Rennie: Always Was Always Will Be (3:30)</a:t>
            </a:r>
            <a:endParaRPr lang="en-AU" u="sng"/>
          </a:p>
          <a:p>
            <a:endParaRPr lang="en-AU"/>
          </a:p>
        </p:txBody>
      </p:sp>
      <p:sp>
        <p:nvSpPr>
          <p:cNvPr id="11" name="Rectangle: Rounded Corners 10">
            <a:extLst>
              <a:ext uri="{FF2B5EF4-FFF2-40B4-BE49-F238E27FC236}">
                <a16:creationId xmlns:a16="http://schemas.microsoft.com/office/drawing/2014/main" id="{D971AA9D-4226-E790-EBD7-C316F0BD7CF3}"/>
              </a:ext>
            </a:extLst>
          </p:cNvPr>
          <p:cNvSpPr/>
          <p:nvPr/>
        </p:nvSpPr>
        <p:spPr>
          <a:xfrm>
            <a:off x="4622668" y="2061230"/>
            <a:ext cx="2946664" cy="4116059"/>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Record key points about the artist’s intentions, choices and actions</a:t>
            </a:r>
          </a:p>
        </p:txBody>
      </p:sp>
      <p:grpSp>
        <p:nvGrpSpPr>
          <p:cNvPr id="12" name="Group 11">
            <a:extLst>
              <a:ext uri="{FF2B5EF4-FFF2-40B4-BE49-F238E27FC236}">
                <a16:creationId xmlns:a16="http://schemas.microsoft.com/office/drawing/2014/main" id="{77ABD3BB-C4CF-3137-CA33-E634C666FC01}"/>
              </a:ext>
            </a:extLst>
          </p:cNvPr>
          <p:cNvGrpSpPr/>
          <p:nvPr/>
        </p:nvGrpSpPr>
        <p:grpSpPr>
          <a:xfrm>
            <a:off x="795324" y="2630349"/>
            <a:ext cx="3240000" cy="3240000"/>
            <a:chOff x="884432" y="2316825"/>
            <a:chExt cx="3095895" cy="3250258"/>
          </a:xfrm>
        </p:grpSpPr>
        <p:sp>
          <p:nvSpPr>
            <p:cNvPr id="13" name="Oval 12">
              <a:hlinkClick r:id="rId3"/>
              <a:extLst>
                <a:ext uri="{FF2B5EF4-FFF2-40B4-BE49-F238E27FC236}">
                  <a16:creationId xmlns:a16="http://schemas.microsoft.com/office/drawing/2014/main" id="{8ADD2231-7FDA-D1B8-6803-1008108000F4}"/>
                </a:ext>
              </a:extLst>
            </p:cNvPr>
            <p:cNvSpPr/>
            <p:nvPr/>
          </p:nvSpPr>
          <p:spPr>
            <a:xfrm>
              <a:off x="884432" y="2316825"/>
              <a:ext cx="3095895" cy="3250258"/>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4" name="Graphic 13" descr="Play with solid fill">
              <a:hlinkClick r:id="rId3"/>
              <a:extLst>
                <a:ext uri="{FF2B5EF4-FFF2-40B4-BE49-F238E27FC236}">
                  <a16:creationId xmlns:a16="http://schemas.microsoft.com/office/drawing/2014/main" id="{5F3CBBB9-783B-48C6-1066-BE4B8C55DCF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99417" y="2760563"/>
              <a:ext cx="2362781" cy="2362781"/>
            </a:xfrm>
            <a:prstGeom prst="rect">
              <a:avLst/>
            </a:prstGeom>
          </p:spPr>
        </p:pic>
      </p:grpSp>
      <p:grpSp>
        <p:nvGrpSpPr>
          <p:cNvPr id="15" name="Group 14">
            <a:extLst>
              <a:ext uri="{FF2B5EF4-FFF2-40B4-BE49-F238E27FC236}">
                <a16:creationId xmlns:a16="http://schemas.microsoft.com/office/drawing/2014/main" id="{C773C27B-CC4A-BA58-605D-44AECA50867B}"/>
              </a:ext>
            </a:extLst>
          </p:cNvPr>
          <p:cNvGrpSpPr/>
          <p:nvPr/>
        </p:nvGrpSpPr>
        <p:grpSpPr>
          <a:xfrm>
            <a:off x="8156676" y="2630349"/>
            <a:ext cx="3240000" cy="3240000"/>
            <a:chOff x="884432" y="2316825"/>
            <a:chExt cx="3095895" cy="3250258"/>
          </a:xfrm>
        </p:grpSpPr>
        <p:sp>
          <p:nvSpPr>
            <p:cNvPr id="16" name="Oval 15">
              <a:hlinkClick r:id="rId4"/>
              <a:extLst>
                <a:ext uri="{FF2B5EF4-FFF2-40B4-BE49-F238E27FC236}">
                  <a16:creationId xmlns:a16="http://schemas.microsoft.com/office/drawing/2014/main" id="{9EF2324F-AA21-3E05-86EC-A51F19CC4C75}"/>
                </a:ext>
              </a:extLst>
            </p:cNvPr>
            <p:cNvSpPr/>
            <p:nvPr/>
          </p:nvSpPr>
          <p:spPr>
            <a:xfrm>
              <a:off x="884432" y="2316825"/>
              <a:ext cx="3095895" cy="3250258"/>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7" name="Graphic 16" descr="Play with solid fill">
              <a:hlinkClick r:id="rId4"/>
              <a:extLst>
                <a:ext uri="{FF2B5EF4-FFF2-40B4-BE49-F238E27FC236}">
                  <a16:creationId xmlns:a16="http://schemas.microsoft.com/office/drawing/2014/main" id="{6D00AE61-7614-7349-DBEC-8077B3E3B91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99417" y="2760563"/>
              <a:ext cx="2362781" cy="2362781"/>
            </a:xfrm>
            <a:prstGeom prst="rect">
              <a:avLst/>
            </a:prstGeom>
          </p:spPr>
        </p:pic>
      </p:grpSp>
    </p:spTree>
    <p:extLst>
      <p:ext uri="{BB962C8B-B14F-4D97-AF65-F5344CB8AC3E}">
        <p14:creationId xmlns:p14="http://schemas.microsoft.com/office/powerpoint/2010/main" val="2961677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A22593-AE1C-98E4-45A7-DDAE11A813E1}"/>
              </a:ext>
            </a:extLst>
          </p:cNvPr>
          <p:cNvSpPr>
            <a:spLocks noGrp="1"/>
          </p:cNvSpPr>
          <p:nvPr>
            <p:ph type="sldNum" sz="quarter" idx="12"/>
          </p:nvPr>
        </p:nvSpPr>
        <p:spPr/>
        <p:txBody>
          <a:bodyPr/>
          <a:lstStyle/>
          <a:p>
            <a:fld id="{10A01DC5-1685-4615-8240-15192985C6A2}" type="slidenum">
              <a:rPr lang="en-AU" smtClean="0"/>
              <a:t>45</a:t>
            </a:fld>
            <a:endParaRPr lang="en-AU"/>
          </a:p>
        </p:txBody>
      </p:sp>
      <p:sp>
        <p:nvSpPr>
          <p:cNvPr id="3" name="Title 2">
            <a:extLst>
              <a:ext uri="{FF2B5EF4-FFF2-40B4-BE49-F238E27FC236}">
                <a16:creationId xmlns:a16="http://schemas.microsoft.com/office/drawing/2014/main" id="{9E7FC9B4-13C6-FDEE-2360-42E4286589B6}"/>
              </a:ext>
            </a:extLst>
          </p:cNvPr>
          <p:cNvSpPr>
            <a:spLocks noGrp="1"/>
          </p:cNvSpPr>
          <p:nvPr>
            <p:ph type="title"/>
          </p:nvPr>
        </p:nvSpPr>
        <p:spPr/>
        <p:txBody>
          <a:bodyPr/>
          <a:lstStyle/>
          <a:p>
            <a:r>
              <a:rPr lang="en-AU"/>
              <a:t>Visible invisible, 2018</a:t>
            </a:r>
          </a:p>
        </p:txBody>
      </p:sp>
      <p:sp>
        <p:nvSpPr>
          <p:cNvPr id="4" name="Text Placeholder 3">
            <a:extLst>
              <a:ext uri="{FF2B5EF4-FFF2-40B4-BE49-F238E27FC236}">
                <a16:creationId xmlns:a16="http://schemas.microsoft.com/office/drawing/2014/main" id="{AFC0C417-A768-9ACF-8A8F-7AEC376C4866}"/>
              </a:ext>
            </a:extLst>
          </p:cNvPr>
          <p:cNvSpPr>
            <a:spLocks noGrp="1"/>
          </p:cNvSpPr>
          <p:nvPr>
            <p:ph type="body" sz="quarter" idx="18"/>
          </p:nvPr>
        </p:nvSpPr>
        <p:spPr/>
        <p:txBody>
          <a:bodyPr/>
          <a:lstStyle/>
          <a:p>
            <a:r>
              <a:rPr lang="en-AU"/>
              <a:t>2.2(f)</a:t>
            </a:r>
          </a:p>
        </p:txBody>
      </p:sp>
      <p:sp>
        <p:nvSpPr>
          <p:cNvPr id="5" name="Text Placeholder 4">
            <a:extLst>
              <a:ext uri="{FF2B5EF4-FFF2-40B4-BE49-F238E27FC236}">
                <a16:creationId xmlns:a16="http://schemas.microsoft.com/office/drawing/2014/main" id="{36924286-79D0-69FC-9FF4-0C426F4E9397}"/>
              </a:ext>
            </a:extLst>
          </p:cNvPr>
          <p:cNvSpPr>
            <a:spLocks noGrp="1"/>
          </p:cNvSpPr>
          <p:nvPr>
            <p:ph type="body" sz="quarter" idx="17"/>
          </p:nvPr>
        </p:nvSpPr>
        <p:spPr>
          <a:xfrm>
            <a:off x="360000" y="1567086"/>
            <a:ext cx="4757432" cy="4807835"/>
          </a:xfrm>
        </p:spPr>
        <p:txBody>
          <a:bodyPr/>
          <a:lstStyle/>
          <a:p>
            <a:r>
              <a:rPr lang="en-AU"/>
              <a:t>As a class read:</a:t>
            </a:r>
            <a:br>
              <a:rPr lang="en-AU" u="sng">
                <a:hlinkClick r:id="rId3"/>
              </a:rPr>
            </a:br>
            <a:r>
              <a:rPr lang="en-AU" u="sng">
                <a:hlinkClick r:id="rId3"/>
              </a:rPr>
              <a:t>Reko Rennie’s colossal mural canvases the foundations of a future art museum</a:t>
            </a:r>
            <a:endParaRPr lang="en-AU"/>
          </a:p>
        </p:txBody>
      </p:sp>
      <p:sp>
        <p:nvSpPr>
          <p:cNvPr id="6" name="Rectangle 5">
            <a:extLst>
              <a:ext uri="{FF2B5EF4-FFF2-40B4-BE49-F238E27FC236}">
                <a16:creationId xmlns:a16="http://schemas.microsoft.com/office/drawing/2014/main" id="{AB7A425D-889D-18C4-2F45-CCE38513A467}"/>
              </a:ext>
            </a:extLst>
          </p:cNvPr>
          <p:cNvSpPr/>
          <p:nvPr/>
        </p:nvSpPr>
        <p:spPr>
          <a:xfrm>
            <a:off x="359999" y="3104147"/>
            <a:ext cx="5230675" cy="35453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Image from </a:t>
            </a:r>
            <a:r>
              <a:rPr lang="en-AU">
                <a:hlinkClick r:id="rId3"/>
              </a:rPr>
              <a:t>article</a:t>
            </a:r>
            <a:r>
              <a:rPr lang="en-AU"/>
              <a:t> place holder</a:t>
            </a:r>
          </a:p>
        </p:txBody>
      </p:sp>
      <p:sp>
        <p:nvSpPr>
          <p:cNvPr id="8" name="Rectangle: Rounded Corners 7">
            <a:extLst>
              <a:ext uri="{FF2B5EF4-FFF2-40B4-BE49-F238E27FC236}">
                <a16:creationId xmlns:a16="http://schemas.microsoft.com/office/drawing/2014/main" id="{7895D055-5848-2035-837B-CE22C20361CB}"/>
              </a:ext>
            </a:extLst>
          </p:cNvPr>
          <p:cNvSpPr/>
          <p:nvPr/>
        </p:nvSpPr>
        <p:spPr>
          <a:xfrm>
            <a:off x="6634480" y="640080"/>
            <a:ext cx="5029200" cy="2788920"/>
          </a:xfrm>
          <a:prstGeom prst="round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1. How do Rennie’s art making choices challenge accepted ideas about  traditional Aboriginal art? </a:t>
            </a:r>
          </a:p>
        </p:txBody>
      </p:sp>
      <p:sp>
        <p:nvSpPr>
          <p:cNvPr id="9" name="Rectangle: Rounded Corners 8">
            <a:extLst>
              <a:ext uri="{FF2B5EF4-FFF2-40B4-BE49-F238E27FC236}">
                <a16:creationId xmlns:a16="http://schemas.microsoft.com/office/drawing/2014/main" id="{E8A7EF90-57FE-4BDC-19FC-EBB93AF4878E}"/>
              </a:ext>
            </a:extLst>
          </p:cNvPr>
          <p:cNvSpPr/>
          <p:nvPr/>
        </p:nvSpPr>
        <p:spPr>
          <a:xfrm>
            <a:off x="6567760" y="3920120"/>
            <a:ext cx="5095920" cy="2021840"/>
          </a:xfrm>
          <a:prstGeom prst="round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2. What street art conventions does Visible Invisible follow?</a:t>
            </a:r>
          </a:p>
        </p:txBody>
      </p:sp>
    </p:spTree>
    <p:extLst>
      <p:ext uri="{BB962C8B-B14F-4D97-AF65-F5344CB8AC3E}">
        <p14:creationId xmlns:p14="http://schemas.microsoft.com/office/powerpoint/2010/main" val="4474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0B9C8-6096-7BCE-88C5-80F75A7CF1D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2F3A2A-ABD0-C5E9-99D8-0B4022A4485C}"/>
              </a:ext>
            </a:extLst>
          </p:cNvPr>
          <p:cNvSpPr>
            <a:spLocks noGrp="1"/>
          </p:cNvSpPr>
          <p:nvPr>
            <p:ph type="sldNum" sz="quarter" idx="12"/>
          </p:nvPr>
        </p:nvSpPr>
        <p:spPr/>
        <p:txBody>
          <a:bodyPr/>
          <a:lstStyle/>
          <a:p>
            <a:fld id="{10A01DC5-1685-4615-8240-15192985C6A2}" type="slidenum">
              <a:rPr lang="en-AU" smtClean="0"/>
              <a:t>46</a:t>
            </a:fld>
            <a:endParaRPr lang="en-AU"/>
          </a:p>
        </p:txBody>
      </p:sp>
      <p:sp>
        <p:nvSpPr>
          <p:cNvPr id="3" name="Title 2">
            <a:extLst>
              <a:ext uri="{FF2B5EF4-FFF2-40B4-BE49-F238E27FC236}">
                <a16:creationId xmlns:a16="http://schemas.microsoft.com/office/drawing/2014/main" id="{018A17CE-48D4-E6E3-976B-3129C3699811}"/>
              </a:ext>
            </a:extLst>
          </p:cNvPr>
          <p:cNvSpPr>
            <a:spLocks noGrp="1"/>
          </p:cNvSpPr>
          <p:nvPr>
            <p:ph type="title"/>
          </p:nvPr>
        </p:nvSpPr>
        <p:spPr/>
        <p:txBody>
          <a:bodyPr/>
          <a:lstStyle/>
          <a:p>
            <a:r>
              <a:rPr lang="en-AU"/>
              <a:t>Consolidating an understanding of street art practice</a:t>
            </a:r>
          </a:p>
        </p:txBody>
      </p:sp>
      <p:sp>
        <p:nvSpPr>
          <p:cNvPr id="4" name="Text Placeholder 3">
            <a:extLst>
              <a:ext uri="{FF2B5EF4-FFF2-40B4-BE49-F238E27FC236}">
                <a16:creationId xmlns:a16="http://schemas.microsoft.com/office/drawing/2014/main" id="{1DDC77D0-6885-8734-CE54-2012822FFB6C}"/>
              </a:ext>
            </a:extLst>
          </p:cNvPr>
          <p:cNvSpPr>
            <a:spLocks noGrp="1"/>
          </p:cNvSpPr>
          <p:nvPr>
            <p:ph type="body" sz="quarter" idx="18"/>
          </p:nvPr>
        </p:nvSpPr>
        <p:spPr/>
        <p:txBody>
          <a:bodyPr anchor="t"/>
          <a:lstStyle/>
          <a:p>
            <a:pPr marL="893763" indent="-893763">
              <a:lnSpc>
                <a:spcPct val="100000"/>
              </a:lnSpc>
              <a:spcAft>
                <a:spcPts val="600"/>
              </a:spcAft>
            </a:pPr>
            <a:r>
              <a:rPr lang="en-AU"/>
              <a:t>2.2(g) – PEEL scaffold </a:t>
            </a:r>
          </a:p>
        </p:txBody>
      </p:sp>
      <p:graphicFrame>
        <p:nvGraphicFramePr>
          <p:cNvPr id="5" name="Table 4">
            <a:extLst>
              <a:ext uri="{FF2B5EF4-FFF2-40B4-BE49-F238E27FC236}">
                <a16:creationId xmlns:a16="http://schemas.microsoft.com/office/drawing/2014/main" id="{ADD2444F-31AB-9A60-0F43-9BD3B51F2DD0}"/>
              </a:ext>
              <a:ext uri="{C183D7F6-B498-43B3-948B-1728B52AA6E4}">
                <adec:decorative xmlns:adec="http://schemas.microsoft.com/office/drawing/2017/decorative" val="0"/>
              </a:ext>
            </a:extLst>
          </p:cNvPr>
          <p:cNvGraphicFramePr>
            <a:graphicFrameLocks noGrp="1"/>
          </p:cNvGraphicFramePr>
          <p:nvPr>
            <p:extLst>
              <p:ext uri="{D42A27DB-BD31-4B8C-83A1-F6EECF244321}">
                <p14:modId xmlns:p14="http://schemas.microsoft.com/office/powerpoint/2010/main" val="1716718659"/>
              </p:ext>
            </p:extLst>
          </p:nvPr>
        </p:nvGraphicFramePr>
        <p:xfrm>
          <a:off x="347998" y="1752057"/>
          <a:ext cx="11495999" cy="4691354"/>
        </p:xfrm>
        <a:graphic>
          <a:graphicData uri="http://schemas.openxmlformats.org/drawingml/2006/table">
            <a:tbl>
              <a:tblPr firstRow="1" bandRow="1">
                <a:tableStyleId>{69012ECD-51FC-41F1-AA8D-1B2483CD663E}</a:tableStyleId>
              </a:tblPr>
              <a:tblGrid>
                <a:gridCol w="1211392">
                  <a:extLst>
                    <a:ext uri="{9D8B030D-6E8A-4147-A177-3AD203B41FA5}">
                      <a16:colId xmlns:a16="http://schemas.microsoft.com/office/drawing/2014/main" val="3700305165"/>
                    </a:ext>
                  </a:extLst>
                </a:gridCol>
                <a:gridCol w="10284607">
                  <a:extLst>
                    <a:ext uri="{9D8B030D-6E8A-4147-A177-3AD203B41FA5}">
                      <a16:colId xmlns:a16="http://schemas.microsoft.com/office/drawing/2014/main" val="359516302"/>
                    </a:ext>
                  </a:extLst>
                </a:gridCol>
              </a:tblGrid>
              <a:tr h="371354">
                <a:tc>
                  <a:txBody>
                    <a:bodyPr/>
                    <a:lstStyle/>
                    <a:p>
                      <a:r>
                        <a:rPr lang="en-AU">
                          <a:latin typeface="+mj-lt"/>
                        </a:rPr>
                        <a:t>Acronym</a:t>
                      </a:r>
                    </a:p>
                  </a:txBody>
                  <a:tcPr/>
                </a:tc>
                <a:tc>
                  <a:txBody>
                    <a:bodyPr/>
                    <a:lstStyle/>
                    <a:p>
                      <a:r>
                        <a:rPr lang="en-AU">
                          <a:latin typeface="+mj-lt"/>
                        </a:rPr>
                        <a:t>Sentence starters</a:t>
                      </a:r>
                    </a:p>
                  </a:txBody>
                  <a:tcPr/>
                </a:tc>
                <a:extLst>
                  <a:ext uri="{0D108BD9-81ED-4DB2-BD59-A6C34878D82A}">
                    <a16:rowId xmlns:a16="http://schemas.microsoft.com/office/drawing/2014/main" val="4033011506"/>
                  </a:ext>
                </a:extLst>
              </a:tr>
              <a:tr h="900000">
                <a:tc>
                  <a:txBody>
                    <a:bodyPr/>
                    <a:lstStyle/>
                    <a:p>
                      <a:pPr algn="ctr"/>
                      <a:r>
                        <a:rPr lang="en-AU" sz="4800" b="1">
                          <a:solidFill>
                            <a:schemeClr val="accent1"/>
                          </a:solidFill>
                        </a:rPr>
                        <a:t>P</a:t>
                      </a:r>
                    </a:p>
                  </a:txBody>
                  <a:tcPr>
                    <a:solidFill>
                      <a:srgbClr val="DBFADF"/>
                    </a:solid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AU" sz="1800"/>
                    </a:p>
                  </a:txBody>
                  <a:tcPr/>
                </a:tc>
                <a:extLst>
                  <a:ext uri="{0D108BD9-81ED-4DB2-BD59-A6C34878D82A}">
                    <a16:rowId xmlns:a16="http://schemas.microsoft.com/office/drawing/2014/main" val="1525376493"/>
                  </a:ext>
                </a:extLst>
              </a:tr>
              <a:tr h="1080000">
                <a:tc>
                  <a:txBody>
                    <a:bodyPr/>
                    <a:lstStyle/>
                    <a:p>
                      <a:pPr algn="ctr"/>
                      <a:r>
                        <a:rPr lang="en-AU" sz="4800" b="1">
                          <a:solidFill>
                            <a:schemeClr val="accent1"/>
                          </a:solidFill>
                        </a:rPr>
                        <a:t>E</a:t>
                      </a:r>
                    </a:p>
                  </a:txBody>
                  <a:tcPr>
                    <a:solidFill>
                      <a:srgbClr val="A8EDB3"/>
                    </a:solidFill>
                  </a:tcPr>
                </a:tc>
                <a:tc>
                  <a:txBody>
                    <a:bodyPr/>
                    <a:lstStyle/>
                    <a:p>
                      <a:pPr marL="0" indent="0">
                        <a:spcAft>
                          <a:spcPts val="600"/>
                        </a:spcAft>
                        <a:buFont typeface="Arial" panose="020B0604020202020204" pitchFamily="34" charset="0"/>
                        <a:buNone/>
                      </a:pPr>
                      <a:endParaRPr lang="en-AU" sz="1800"/>
                    </a:p>
                  </a:txBody>
                  <a:tcPr/>
                </a:tc>
                <a:extLst>
                  <a:ext uri="{0D108BD9-81ED-4DB2-BD59-A6C34878D82A}">
                    <a16:rowId xmlns:a16="http://schemas.microsoft.com/office/drawing/2014/main" val="4270299374"/>
                  </a:ext>
                </a:extLst>
              </a:tr>
              <a:tr h="1260000">
                <a:tc>
                  <a:txBody>
                    <a:bodyPr/>
                    <a:lstStyle/>
                    <a:p>
                      <a:pPr algn="ctr"/>
                      <a:r>
                        <a:rPr lang="en-AU" sz="4800" b="1">
                          <a:solidFill>
                            <a:schemeClr val="bg1"/>
                          </a:solidFill>
                        </a:rPr>
                        <a:t>E</a:t>
                      </a:r>
                    </a:p>
                  </a:txBody>
                  <a:tcPr>
                    <a:solidFill>
                      <a:srgbClr val="00AA45"/>
                    </a:solidFill>
                  </a:tcPr>
                </a:tc>
                <a:tc>
                  <a:txBody>
                    <a:bodyPr/>
                    <a:lstStyle/>
                    <a:p>
                      <a:pPr marL="0" indent="0">
                        <a:buFont typeface="Arial" panose="020B0604020202020204" pitchFamily="34" charset="0"/>
                        <a:buNone/>
                      </a:pPr>
                      <a:endParaRPr lang="en-AU" sz="1800"/>
                    </a:p>
                  </a:txBody>
                  <a:tcPr/>
                </a:tc>
                <a:extLst>
                  <a:ext uri="{0D108BD9-81ED-4DB2-BD59-A6C34878D82A}">
                    <a16:rowId xmlns:a16="http://schemas.microsoft.com/office/drawing/2014/main" val="1435850132"/>
                  </a:ext>
                </a:extLst>
              </a:tr>
              <a:tr h="1080000">
                <a:tc>
                  <a:txBody>
                    <a:bodyPr/>
                    <a:lstStyle/>
                    <a:p>
                      <a:pPr algn="ctr"/>
                      <a:r>
                        <a:rPr lang="en-AU" sz="4800" b="1">
                          <a:solidFill>
                            <a:schemeClr val="bg1"/>
                          </a:solidFill>
                        </a:rPr>
                        <a:t>L</a:t>
                      </a:r>
                    </a:p>
                  </a:txBody>
                  <a:tcPr>
                    <a:solidFill>
                      <a:srgbClr val="004000"/>
                    </a:solidFill>
                  </a:tcPr>
                </a:tc>
                <a:tc>
                  <a:txBody>
                    <a:bodyPr/>
                    <a:lstStyle/>
                    <a:p>
                      <a:pPr marL="0" indent="0">
                        <a:buFont typeface="Arial" panose="020B0604020202020204" pitchFamily="34" charset="0"/>
                        <a:buNone/>
                      </a:pPr>
                      <a:endParaRPr lang="en-AU" sz="1800" dirty="0"/>
                    </a:p>
                  </a:txBody>
                  <a:tcPr/>
                </a:tc>
                <a:extLst>
                  <a:ext uri="{0D108BD9-81ED-4DB2-BD59-A6C34878D82A}">
                    <a16:rowId xmlns:a16="http://schemas.microsoft.com/office/drawing/2014/main" val="923991128"/>
                  </a:ext>
                </a:extLst>
              </a:tr>
            </a:tbl>
          </a:graphicData>
        </a:graphic>
      </p:graphicFrame>
      <p:sp>
        <p:nvSpPr>
          <p:cNvPr id="6" name="Rectangle: Rounded Corners 5">
            <a:extLst>
              <a:ext uri="{FF2B5EF4-FFF2-40B4-BE49-F238E27FC236}">
                <a16:creationId xmlns:a16="http://schemas.microsoft.com/office/drawing/2014/main" id="{D79DA9AE-73A0-33B8-CF9B-D7D1C9ED34F0}"/>
              </a:ext>
              <a:ext uri="{C183D7F6-B498-43B3-948B-1728B52AA6E4}">
                <adec:decorative xmlns:adec="http://schemas.microsoft.com/office/drawing/2017/decorative" val="1"/>
              </a:ext>
            </a:extLst>
          </p:cNvPr>
          <p:cNvSpPr/>
          <p:nvPr/>
        </p:nvSpPr>
        <p:spPr>
          <a:xfrm>
            <a:off x="359999" y="1369454"/>
            <a:ext cx="11483998" cy="310015"/>
          </a:xfrm>
          <a:prstGeom prst="roundRect">
            <a:avLst>
              <a:gd name="adj" fmla="val 25508"/>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1800" b="1"/>
              <a:t>Explain how Reko Rennie’s art making choices and actions represent his intentions.</a:t>
            </a:r>
          </a:p>
        </p:txBody>
      </p:sp>
    </p:spTree>
    <p:extLst>
      <p:ext uri="{BB962C8B-B14F-4D97-AF65-F5344CB8AC3E}">
        <p14:creationId xmlns:p14="http://schemas.microsoft.com/office/powerpoint/2010/main" val="3107648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6B06B4-CD00-85E6-2A4D-C5DD44674AFA}"/>
              </a:ext>
            </a:extLst>
          </p:cNvPr>
          <p:cNvSpPr>
            <a:spLocks noGrp="1"/>
          </p:cNvSpPr>
          <p:nvPr>
            <p:ph type="sldNum" sz="quarter" idx="12"/>
          </p:nvPr>
        </p:nvSpPr>
        <p:spPr/>
        <p:txBody>
          <a:bodyPr/>
          <a:lstStyle/>
          <a:p>
            <a:fld id="{10A01DC5-1685-4615-8240-15192985C6A2}" type="slidenum">
              <a:rPr lang="en-AU" smtClean="0"/>
              <a:t>47</a:t>
            </a:fld>
            <a:endParaRPr lang="en-AU"/>
          </a:p>
        </p:txBody>
      </p:sp>
      <p:sp>
        <p:nvSpPr>
          <p:cNvPr id="3" name="Title 2">
            <a:extLst>
              <a:ext uri="{FF2B5EF4-FFF2-40B4-BE49-F238E27FC236}">
                <a16:creationId xmlns:a16="http://schemas.microsoft.com/office/drawing/2014/main" id="{6EAFCE5D-12A5-4BCD-3184-C2F9E0B417D7}"/>
              </a:ext>
            </a:extLst>
          </p:cNvPr>
          <p:cNvSpPr>
            <a:spLocks noGrp="1"/>
          </p:cNvSpPr>
          <p:nvPr>
            <p:ph type="title"/>
          </p:nvPr>
        </p:nvSpPr>
        <p:spPr/>
        <p:txBody>
          <a:bodyPr/>
          <a:lstStyle/>
          <a:p>
            <a:r>
              <a:rPr lang="en-AU"/>
              <a:t>Introducing zines</a:t>
            </a:r>
          </a:p>
        </p:txBody>
      </p:sp>
      <p:sp>
        <p:nvSpPr>
          <p:cNvPr id="4" name="Text Placeholder 3">
            <a:extLst>
              <a:ext uri="{FF2B5EF4-FFF2-40B4-BE49-F238E27FC236}">
                <a16:creationId xmlns:a16="http://schemas.microsoft.com/office/drawing/2014/main" id="{FF8DA45B-6CD7-96D2-49A0-734BD694F752}"/>
              </a:ext>
            </a:extLst>
          </p:cNvPr>
          <p:cNvSpPr>
            <a:spLocks noGrp="1"/>
          </p:cNvSpPr>
          <p:nvPr>
            <p:ph type="body" sz="quarter" idx="18"/>
          </p:nvPr>
        </p:nvSpPr>
        <p:spPr/>
        <p:txBody>
          <a:bodyPr/>
          <a:lstStyle/>
          <a:p>
            <a:r>
              <a:rPr lang="en-AU"/>
              <a:t>2.3(a)</a:t>
            </a:r>
          </a:p>
        </p:txBody>
      </p:sp>
      <p:sp>
        <p:nvSpPr>
          <p:cNvPr id="5" name="Text Placeholder 4">
            <a:extLst>
              <a:ext uri="{FF2B5EF4-FFF2-40B4-BE49-F238E27FC236}">
                <a16:creationId xmlns:a16="http://schemas.microsoft.com/office/drawing/2014/main" id="{C9EC676E-36B2-10DD-DC3E-56794EB3F15E}"/>
              </a:ext>
            </a:extLst>
          </p:cNvPr>
          <p:cNvSpPr>
            <a:spLocks noGrp="1"/>
          </p:cNvSpPr>
          <p:nvPr>
            <p:ph type="body" sz="quarter" idx="17"/>
          </p:nvPr>
        </p:nvSpPr>
        <p:spPr>
          <a:xfrm>
            <a:off x="7602794" y="1567086"/>
            <a:ext cx="4241206" cy="4807835"/>
          </a:xfrm>
        </p:spPr>
        <p:txBody>
          <a:bodyPr/>
          <a:lstStyle/>
          <a:p>
            <a:endParaRPr lang="en-AU"/>
          </a:p>
        </p:txBody>
      </p:sp>
      <p:sp>
        <p:nvSpPr>
          <p:cNvPr id="9" name="TextBox 8">
            <a:extLst>
              <a:ext uri="{FF2B5EF4-FFF2-40B4-BE49-F238E27FC236}">
                <a16:creationId xmlns:a16="http://schemas.microsoft.com/office/drawing/2014/main" id="{F2E86711-84B0-2686-7BD9-D471C1125403}"/>
              </a:ext>
            </a:extLst>
          </p:cNvPr>
          <p:cNvSpPr txBox="1"/>
          <p:nvPr/>
        </p:nvSpPr>
        <p:spPr>
          <a:xfrm>
            <a:off x="348000" y="1475119"/>
            <a:ext cx="6207228" cy="1131848"/>
          </a:xfrm>
          <a:prstGeom prst="rect">
            <a:avLst/>
          </a:prstGeom>
          <a:noFill/>
        </p:spPr>
        <p:txBody>
          <a:bodyPr wrap="square">
            <a:spAutoFit/>
          </a:bodyPr>
          <a:lstStyle/>
          <a:p>
            <a:pPr>
              <a:lnSpc>
                <a:spcPct val="150000"/>
              </a:lnSpc>
              <a:spcBef>
                <a:spcPts val="1200"/>
              </a:spcBef>
              <a:spcAft>
                <a:spcPts val="600"/>
              </a:spcAft>
              <a:tabLst>
                <a:tab pos="266700" algn="l"/>
                <a:tab pos="457200" algn="l"/>
              </a:tabLst>
            </a:pPr>
            <a:r>
              <a:rPr lang="en-AU" sz="2400" u="sng">
                <a:solidFill>
                  <a:srgbClr val="2F5496"/>
                </a:solidFill>
                <a:effectLst/>
                <a:latin typeface="Arial" panose="020B0604020202020204" pitchFamily="34" charset="0"/>
                <a:ea typeface="Calibri" panose="020F0502020204030204" pitchFamily="34" charset="0"/>
                <a:hlinkClick r:id="rId3"/>
              </a:rPr>
              <a:t>Lets talk about </a:t>
            </a:r>
            <a:r>
              <a:rPr lang="en-AU" sz="2400" u="sng">
                <a:solidFill>
                  <a:srgbClr val="2F5496"/>
                </a:solidFill>
                <a:effectLst/>
                <a:latin typeface="Arial" panose="020B0604020202020204" pitchFamily="34" charset="0"/>
                <a:ea typeface="Calibri" panose="020F0502020204030204" pitchFamily="34" charset="0"/>
                <a:hlinkClick r:id="rId4"/>
              </a:rPr>
              <a:t>zines</a:t>
            </a:r>
            <a:r>
              <a:rPr lang="en-AU" sz="2400" u="sng">
                <a:solidFill>
                  <a:srgbClr val="2F5496"/>
                </a:solidFill>
                <a:effectLst/>
                <a:latin typeface="Arial" panose="020B0604020202020204" pitchFamily="34" charset="0"/>
                <a:ea typeface="Calibri" panose="020F0502020204030204" pitchFamily="34" charset="0"/>
                <a:hlinkClick r:id="rId3"/>
              </a:rPr>
              <a:t> and why you should make one (4:47)</a:t>
            </a:r>
            <a:r>
              <a:rPr lang="en-AU" sz="2400">
                <a:effectLst/>
                <a:latin typeface="Arial" panose="020B0604020202020204" pitchFamily="34" charset="0"/>
                <a:ea typeface="Calibri" panose="020F0502020204030204" pitchFamily="34" charset="0"/>
              </a:rPr>
              <a:t> (Watch 0:28-3:10). </a:t>
            </a:r>
          </a:p>
        </p:txBody>
      </p:sp>
      <p:grpSp>
        <p:nvGrpSpPr>
          <p:cNvPr id="6" name="Group 5">
            <a:extLst>
              <a:ext uri="{FF2B5EF4-FFF2-40B4-BE49-F238E27FC236}">
                <a16:creationId xmlns:a16="http://schemas.microsoft.com/office/drawing/2014/main" id="{72E60522-1556-D483-CD7F-3546ED1D745B}"/>
              </a:ext>
            </a:extLst>
          </p:cNvPr>
          <p:cNvGrpSpPr/>
          <p:nvPr/>
        </p:nvGrpSpPr>
        <p:grpSpPr>
          <a:xfrm>
            <a:off x="1260516" y="3033425"/>
            <a:ext cx="3240000" cy="3240000"/>
            <a:chOff x="1260516" y="3033425"/>
            <a:chExt cx="3240000" cy="3240000"/>
          </a:xfrm>
        </p:grpSpPr>
        <p:sp>
          <p:nvSpPr>
            <p:cNvPr id="10" name="Oval 9">
              <a:hlinkClick r:id="rId3"/>
              <a:extLst>
                <a:ext uri="{FF2B5EF4-FFF2-40B4-BE49-F238E27FC236}">
                  <a16:creationId xmlns:a16="http://schemas.microsoft.com/office/drawing/2014/main" id="{6AA01C20-6A29-B62E-3301-1207C0332B70}"/>
                </a:ext>
              </a:extLst>
            </p:cNvPr>
            <p:cNvSpPr/>
            <p:nvPr/>
          </p:nvSpPr>
          <p:spPr>
            <a:xfrm>
              <a:off x="1260516" y="3033425"/>
              <a:ext cx="3240000" cy="324000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1" name="Graphic 10" descr="Play with solid fill">
              <a:hlinkClick r:id="rId3"/>
              <a:extLst>
                <a:ext uri="{FF2B5EF4-FFF2-40B4-BE49-F238E27FC236}">
                  <a16:creationId xmlns:a16="http://schemas.microsoft.com/office/drawing/2014/main" id="{C8433F78-2A63-3504-9766-7A8B1C66CA3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904867" y="3477163"/>
              <a:ext cx="2409131" cy="2362781"/>
            </a:xfrm>
            <a:prstGeom prst="rect">
              <a:avLst/>
            </a:prstGeom>
          </p:spPr>
        </p:pic>
      </p:grpSp>
      <p:sp>
        <p:nvSpPr>
          <p:cNvPr id="12" name="Rectangle: Rounded Corners 11">
            <a:extLst>
              <a:ext uri="{FF2B5EF4-FFF2-40B4-BE49-F238E27FC236}">
                <a16:creationId xmlns:a16="http://schemas.microsoft.com/office/drawing/2014/main" id="{43C71A78-2E2F-31E4-1E47-BB3D1D99F9C8}"/>
              </a:ext>
            </a:extLst>
          </p:cNvPr>
          <p:cNvSpPr/>
          <p:nvPr/>
        </p:nvSpPr>
        <p:spPr>
          <a:xfrm>
            <a:off x="7069702" y="1567086"/>
            <a:ext cx="4846995" cy="28131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b="1">
                <a:ea typeface="Calibri" panose="020F0502020204030204" pitchFamily="34" charset="0"/>
              </a:rPr>
              <a:t>Check for understanding:</a:t>
            </a:r>
          </a:p>
          <a:p>
            <a:endParaRPr lang="en-AU">
              <a:ea typeface="Calibri" panose="020F0502020204030204" pitchFamily="34" charset="0"/>
            </a:endParaRPr>
          </a:p>
          <a:p>
            <a:pPr marL="342900" indent="-342900">
              <a:lnSpc>
                <a:spcPct val="150000"/>
              </a:lnSpc>
              <a:buFont typeface="Arial" panose="020B0604020202020204" pitchFamily="34" charset="0"/>
              <a:buChar char="•"/>
            </a:pPr>
            <a:r>
              <a:rPr lang="en-AU">
                <a:ea typeface="Calibri" panose="020F0502020204030204" pitchFamily="34" charset="0"/>
              </a:rPr>
              <a:t>what is a zine?</a:t>
            </a:r>
          </a:p>
          <a:p>
            <a:pPr marL="342900" indent="-342900">
              <a:lnSpc>
                <a:spcPct val="150000"/>
              </a:lnSpc>
              <a:buFont typeface="Arial" panose="020B0604020202020204" pitchFamily="34" charset="0"/>
              <a:buChar char="•"/>
            </a:pPr>
            <a:r>
              <a:rPr lang="en-AU">
                <a:ea typeface="Calibri" panose="020F0502020204030204" pitchFamily="34" charset="0"/>
              </a:rPr>
              <a:t>what can a zine include?</a:t>
            </a:r>
          </a:p>
        </p:txBody>
      </p:sp>
      <p:sp>
        <p:nvSpPr>
          <p:cNvPr id="13" name="Rectangle: Rounded Corners 12">
            <a:extLst>
              <a:ext uri="{FF2B5EF4-FFF2-40B4-BE49-F238E27FC236}">
                <a16:creationId xmlns:a16="http://schemas.microsoft.com/office/drawing/2014/main" id="{0BC298DE-F526-A0C1-415F-19CCD2E0ABF1}"/>
              </a:ext>
            </a:extLst>
          </p:cNvPr>
          <p:cNvSpPr/>
          <p:nvPr/>
        </p:nvSpPr>
        <p:spPr>
          <a:xfrm>
            <a:off x="7133612" y="4521351"/>
            <a:ext cx="4846995" cy="1728210"/>
          </a:xfrm>
          <a:prstGeom prst="round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a:solidFill>
                  <a:sysClr val="windowText" lastClr="000000"/>
                </a:solidFill>
                <a:ea typeface="Calibri" panose="020F0502020204030204" pitchFamily="34" charset="0"/>
              </a:rPr>
              <a:t>How are zines similar and different from other forms of street art?</a:t>
            </a:r>
          </a:p>
        </p:txBody>
      </p:sp>
    </p:spTree>
    <p:extLst>
      <p:ext uri="{BB962C8B-B14F-4D97-AF65-F5344CB8AC3E}">
        <p14:creationId xmlns:p14="http://schemas.microsoft.com/office/powerpoint/2010/main" val="1334135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2472D-2B34-3D48-CEB6-9FCC2DB6BC4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F6F453-30C3-F63A-3ECC-6DFE4AA0CD41}"/>
              </a:ext>
            </a:extLst>
          </p:cNvPr>
          <p:cNvSpPr>
            <a:spLocks noGrp="1"/>
          </p:cNvSpPr>
          <p:nvPr>
            <p:ph type="sldNum" sz="quarter" idx="12"/>
          </p:nvPr>
        </p:nvSpPr>
        <p:spPr/>
        <p:txBody>
          <a:bodyPr/>
          <a:lstStyle/>
          <a:p>
            <a:fld id="{10A01DC5-1685-4615-8240-15192985C6A2}" type="slidenum">
              <a:rPr lang="en-AU" smtClean="0"/>
              <a:t>48</a:t>
            </a:fld>
            <a:endParaRPr lang="en-AU"/>
          </a:p>
        </p:txBody>
      </p:sp>
      <p:sp>
        <p:nvSpPr>
          <p:cNvPr id="3" name="Title 2">
            <a:extLst>
              <a:ext uri="{FF2B5EF4-FFF2-40B4-BE49-F238E27FC236}">
                <a16:creationId xmlns:a16="http://schemas.microsoft.com/office/drawing/2014/main" id="{D9802CF6-137A-1412-9298-2224CF7225CD}"/>
              </a:ext>
            </a:extLst>
          </p:cNvPr>
          <p:cNvSpPr>
            <a:spLocks noGrp="1"/>
          </p:cNvSpPr>
          <p:nvPr>
            <p:ph type="title"/>
          </p:nvPr>
        </p:nvSpPr>
        <p:spPr/>
        <p:txBody>
          <a:bodyPr/>
          <a:lstStyle/>
          <a:p>
            <a:r>
              <a:rPr lang="en-AU"/>
              <a:t>Sample 1-page zine</a:t>
            </a:r>
          </a:p>
        </p:txBody>
      </p:sp>
      <p:sp>
        <p:nvSpPr>
          <p:cNvPr id="4" name="Text Placeholder 3">
            <a:extLst>
              <a:ext uri="{FF2B5EF4-FFF2-40B4-BE49-F238E27FC236}">
                <a16:creationId xmlns:a16="http://schemas.microsoft.com/office/drawing/2014/main" id="{4BBD71E5-A314-FFB2-43DF-ACF26A7B1F2E}"/>
              </a:ext>
            </a:extLst>
          </p:cNvPr>
          <p:cNvSpPr>
            <a:spLocks noGrp="1"/>
          </p:cNvSpPr>
          <p:nvPr>
            <p:ph type="body" sz="quarter" idx="18"/>
          </p:nvPr>
        </p:nvSpPr>
        <p:spPr/>
        <p:txBody>
          <a:bodyPr/>
          <a:lstStyle/>
          <a:p>
            <a:r>
              <a:rPr lang="en-AU"/>
              <a:t>2.3(b)</a:t>
            </a:r>
          </a:p>
        </p:txBody>
      </p:sp>
      <p:pic>
        <p:nvPicPr>
          <p:cNvPr id="7" name="Picture 6">
            <a:extLst>
              <a:ext uri="{FF2B5EF4-FFF2-40B4-BE49-F238E27FC236}">
                <a16:creationId xmlns:a16="http://schemas.microsoft.com/office/drawing/2014/main" id="{46C06843-7FDA-92B5-E94F-DD6F30C7E2F4}"/>
              </a:ext>
            </a:extLst>
          </p:cNvPr>
          <p:cNvPicPr>
            <a:picLocks noChangeAspect="1"/>
          </p:cNvPicPr>
          <p:nvPr/>
        </p:nvPicPr>
        <p:blipFill>
          <a:blip r:embed="rId2">
            <a:extLst>
              <a:ext uri="{28A0092B-C50C-407E-A947-70E740481C1C}">
                <a14:useLocalDpi xmlns:a14="http://schemas.microsoft.com/office/drawing/2010/main" val="0"/>
              </a:ext>
            </a:extLst>
          </a:blip>
          <a:srcRect l="25" r="25"/>
          <a:stretch/>
        </p:blipFill>
        <p:spPr>
          <a:xfrm rot="16200000">
            <a:off x="3518192" y="323595"/>
            <a:ext cx="5155614" cy="7294817"/>
          </a:xfrm>
          <a:prstGeom prst="rect">
            <a:avLst/>
          </a:prstGeom>
        </p:spPr>
      </p:pic>
    </p:spTree>
    <p:extLst>
      <p:ext uri="{BB962C8B-B14F-4D97-AF65-F5344CB8AC3E}">
        <p14:creationId xmlns:p14="http://schemas.microsoft.com/office/powerpoint/2010/main" val="2016089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93B2AF-508C-7510-1FDB-7B8B454E84B1}"/>
              </a:ext>
            </a:extLst>
          </p:cNvPr>
          <p:cNvSpPr>
            <a:spLocks noGrp="1"/>
          </p:cNvSpPr>
          <p:nvPr>
            <p:ph type="sldNum" sz="quarter" idx="12"/>
          </p:nvPr>
        </p:nvSpPr>
        <p:spPr/>
        <p:txBody>
          <a:bodyPr/>
          <a:lstStyle/>
          <a:p>
            <a:fld id="{10A01DC5-1685-4615-8240-15192985C6A2}" type="slidenum">
              <a:rPr lang="en-AU" smtClean="0"/>
              <a:t>49</a:t>
            </a:fld>
            <a:endParaRPr lang="en-AU"/>
          </a:p>
        </p:txBody>
      </p:sp>
      <p:sp>
        <p:nvSpPr>
          <p:cNvPr id="3" name="Title 2">
            <a:extLst>
              <a:ext uri="{FF2B5EF4-FFF2-40B4-BE49-F238E27FC236}">
                <a16:creationId xmlns:a16="http://schemas.microsoft.com/office/drawing/2014/main" id="{018BCC0C-8DCC-0174-950E-345AF37CB4E7}"/>
              </a:ext>
            </a:extLst>
          </p:cNvPr>
          <p:cNvSpPr>
            <a:spLocks noGrp="1"/>
          </p:cNvSpPr>
          <p:nvPr>
            <p:ph type="title"/>
          </p:nvPr>
        </p:nvSpPr>
        <p:spPr/>
        <p:txBody>
          <a:bodyPr/>
          <a:lstStyle/>
          <a:p>
            <a:r>
              <a:rPr lang="en-AU"/>
              <a:t>Student sample zines</a:t>
            </a:r>
          </a:p>
        </p:txBody>
      </p:sp>
      <p:sp>
        <p:nvSpPr>
          <p:cNvPr id="4" name="Text Placeholder 3">
            <a:extLst>
              <a:ext uri="{FF2B5EF4-FFF2-40B4-BE49-F238E27FC236}">
                <a16:creationId xmlns:a16="http://schemas.microsoft.com/office/drawing/2014/main" id="{2BBE7BCB-C7E7-9ADD-95D9-F8DF7C70068B}"/>
              </a:ext>
            </a:extLst>
          </p:cNvPr>
          <p:cNvSpPr>
            <a:spLocks noGrp="1"/>
          </p:cNvSpPr>
          <p:nvPr>
            <p:ph type="body" sz="quarter" idx="18"/>
          </p:nvPr>
        </p:nvSpPr>
        <p:spPr/>
        <p:txBody>
          <a:bodyPr/>
          <a:lstStyle/>
          <a:p>
            <a:r>
              <a:rPr lang="en-AU"/>
              <a:t>2.3(c)</a:t>
            </a:r>
          </a:p>
        </p:txBody>
      </p:sp>
      <p:pic>
        <p:nvPicPr>
          <p:cNvPr id="7" name="Picture 6">
            <a:extLst>
              <a:ext uri="{FF2B5EF4-FFF2-40B4-BE49-F238E27FC236}">
                <a16:creationId xmlns:a16="http://schemas.microsoft.com/office/drawing/2014/main" id="{1BB37C06-C0E1-9335-3854-A33CE3118F16}"/>
              </a:ext>
            </a:extLst>
          </p:cNvPr>
          <p:cNvPicPr>
            <a:picLocks noChangeAspect="1"/>
          </p:cNvPicPr>
          <p:nvPr/>
        </p:nvPicPr>
        <p:blipFill>
          <a:blip r:embed="rId2"/>
          <a:stretch>
            <a:fillRect/>
          </a:stretch>
        </p:blipFill>
        <p:spPr>
          <a:xfrm>
            <a:off x="2305849" y="1440574"/>
            <a:ext cx="7580301" cy="5417426"/>
          </a:xfrm>
          <a:prstGeom prst="rect">
            <a:avLst/>
          </a:prstGeom>
        </p:spPr>
      </p:pic>
    </p:spTree>
    <p:extLst>
      <p:ext uri="{BB962C8B-B14F-4D97-AF65-F5344CB8AC3E}">
        <p14:creationId xmlns:p14="http://schemas.microsoft.com/office/powerpoint/2010/main" val="2368747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B8B15B-5678-2951-1364-02677B4D60BD}"/>
              </a:ext>
            </a:extLst>
          </p:cNvPr>
          <p:cNvSpPr>
            <a:spLocks noGrp="1"/>
          </p:cNvSpPr>
          <p:nvPr>
            <p:ph type="sldNum" sz="quarter" idx="12"/>
          </p:nvPr>
        </p:nvSpPr>
        <p:spPr/>
        <p:txBody>
          <a:bodyPr/>
          <a:lstStyle/>
          <a:p>
            <a:fld id="{10A01DC5-1685-4615-8240-15192985C6A2}" type="slidenum">
              <a:rPr lang="en-AU" smtClean="0"/>
              <a:t>50</a:t>
            </a:fld>
            <a:endParaRPr lang="en-AU"/>
          </a:p>
        </p:txBody>
      </p:sp>
      <p:sp>
        <p:nvSpPr>
          <p:cNvPr id="3" name="Title 2">
            <a:extLst>
              <a:ext uri="{FF2B5EF4-FFF2-40B4-BE49-F238E27FC236}">
                <a16:creationId xmlns:a16="http://schemas.microsoft.com/office/drawing/2014/main" id="{CBBD4E13-B316-12DA-3C73-4DADD9DFA5CA}"/>
              </a:ext>
            </a:extLst>
          </p:cNvPr>
          <p:cNvSpPr>
            <a:spLocks noGrp="1"/>
          </p:cNvSpPr>
          <p:nvPr>
            <p:ph type="title"/>
          </p:nvPr>
        </p:nvSpPr>
        <p:spPr/>
        <p:txBody>
          <a:bodyPr/>
          <a:lstStyle/>
          <a:p>
            <a:r>
              <a:rPr lang="en-AU"/>
              <a:t>Student sample zines</a:t>
            </a:r>
          </a:p>
        </p:txBody>
      </p:sp>
      <p:sp>
        <p:nvSpPr>
          <p:cNvPr id="4" name="Text Placeholder 3">
            <a:extLst>
              <a:ext uri="{FF2B5EF4-FFF2-40B4-BE49-F238E27FC236}">
                <a16:creationId xmlns:a16="http://schemas.microsoft.com/office/drawing/2014/main" id="{43278952-3700-A43F-AB72-AB6B3238918F}"/>
              </a:ext>
            </a:extLst>
          </p:cNvPr>
          <p:cNvSpPr>
            <a:spLocks noGrp="1"/>
          </p:cNvSpPr>
          <p:nvPr>
            <p:ph type="body" sz="quarter" idx="18"/>
          </p:nvPr>
        </p:nvSpPr>
        <p:spPr/>
        <p:txBody>
          <a:bodyPr/>
          <a:lstStyle/>
          <a:p>
            <a:r>
              <a:rPr lang="en-AU"/>
              <a:t>2.3(d)</a:t>
            </a:r>
          </a:p>
        </p:txBody>
      </p:sp>
      <p:pic>
        <p:nvPicPr>
          <p:cNvPr id="7" name="Picture 6">
            <a:extLst>
              <a:ext uri="{FF2B5EF4-FFF2-40B4-BE49-F238E27FC236}">
                <a16:creationId xmlns:a16="http://schemas.microsoft.com/office/drawing/2014/main" id="{F30E8B76-5389-F4AF-835B-0332E2CF69DE}"/>
              </a:ext>
            </a:extLst>
          </p:cNvPr>
          <p:cNvPicPr>
            <a:picLocks noChangeAspect="1"/>
          </p:cNvPicPr>
          <p:nvPr/>
        </p:nvPicPr>
        <p:blipFill>
          <a:blip r:embed="rId2"/>
          <a:stretch>
            <a:fillRect/>
          </a:stretch>
        </p:blipFill>
        <p:spPr>
          <a:xfrm>
            <a:off x="2255821" y="1369454"/>
            <a:ext cx="7761579" cy="5488546"/>
          </a:xfrm>
          <a:prstGeom prst="rect">
            <a:avLst/>
          </a:prstGeom>
        </p:spPr>
      </p:pic>
    </p:spTree>
    <p:extLst>
      <p:ext uri="{BB962C8B-B14F-4D97-AF65-F5344CB8AC3E}">
        <p14:creationId xmlns:p14="http://schemas.microsoft.com/office/powerpoint/2010/main" val="3427600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8AB4A8-B469-C456-CDBE-1C0FD8FF4222}"/>
              </a:ext>
            </a:extLst>
          </p:cNvPr>
          <p:cNvSpPr>
            <a:spLocks noGrp="1"/>
          </p:cNvSpPr>
          <p:nvPr>
            <p:ph type="sldNum" sz="quarter" idx="12"/>
          </p:nvPr>
        </p:nvSpPr>
        <p:spPr/>
        <p:txBody>
          <a:bodyPr/>
          <a:lstStyle/>
          <a:p>
            <a:fld id="{10A01DC5-1685-4615-8240-15192985C6A2}" type="slidenum">
              <a:rPr lang="en-AU" smtClean="0"/>
              <a:t>51</a:t>
            </a:fld>
            <a:endParaRPr lang="en-AU"/>
          </a:p>
        </p:txBody>
      </p:sp>
      <p:sp>
        <p:nvSpPr>
          <p:cNvPr id="3" name="Title 2">
            <a:extLst>
              <a:ext uri="{FF2B5EF4-FFF2-40B4-BE49-F238E27FC236}">
                <a16:creationId xmlns:a16="http://schemas.microsoft.com/office/drawing/2014/main" id="{7B3C0660-3343-967A-5AE6-40FB1F934481}"/>
              </a:ext>
            </a:extLst>
          </p:cNvPr>
          <p:cNvSpPr>
            <a:spLocks noGrp="1"/>
          </p:cNvSpPr>
          <p:nvPr>
            <p:ph type="title"/>
          </p:nvPr>
        </p:nvSpPr>
        <p:spPr/>
        <p:txBody>
          <a:bodyPr/>
          <a:lstStyle/>
          <a:p>
            <a:r>
              <a:rPr lang="en-AU"/>
              <a:t>Student sample zines</a:t>
            </a:r>
          </a:p>
        </p:txBody>
      </p:sp>
      <p:sp>
        <p:nvSpPr>
          <p:cNvPr id="4" name="Text Placeholder 3">
            <a:extLst>
              <a:ext uri="{FF2B5EF4-FFF2-40B4-BE49-F238E27FC236}">
                <a16:creationId xmlns:a16="http://schemas.microsoft.com/office/drawing/2014/main" id="{2E20F7F4-62CA-C161-190C-4E779EEE31A0}"/>
              </a:ext>
            </a:extLst>
          </p:cNvPr>
          <p:cNvSpPr>
            <a:spLocks noGrp="1"/>
          </p:cNvSpPr>
          <p:nvPr>
            <p:ph type="body" sz="quarter" idx="18"/>
          </p:nvPr>
        </p:nvSpPr>
        <p:spPr/>
        <p:txBody>
          <a:bodyPr/>
          <a:lstStyle/>
          <a:p>
            <a:r>
              <a:rPr lang="en-AU"/>
              <a:t>2.3(e)</a:t>
            </a:r>
          </a:p>
        </p:txBody>
      </p:sp>
      <p:pic>
        <p:nvPicPr>
          <p:cNvPr id="7" name="Picture 6">
            <a:extLst>
              <a:ext uri="{FF2B5EF4-FFF2-40B4-BE49-F238E27FC236}">
                <a16:creationId xmlns:a16="http://schemas.microsoft.com/office/drawing/2014/main" id="{02941237-9913-06BE-2F9C-7F02DFF1AE8A}"/>
              </a:ext>
            </a:extLst>
          </p:cNvPr>
          <p:cNvPicPr>
            <a:picLocks noChangeAspect="1"/>
          </p:cNvPicPr>
          <p:nvPr/>
        </p:nvPicPr>
        <p:blipFill>
          <a:blip r:embed="rId2"/>
          <a:stretch>
            <a:fillRect/>
          </a:stretch>
        </p:blipFill>
        <p:spPr>
          <a:xfrm>
            <a:off x="1844323" y="1344915"/>
            <a:ext cx="7726397" cy="5473441"/>
          </a:xfrm>
          <a:prstGeom prst="rect">
            <a:avLst/>
          </a:prstGeom>
        </p:spPr>
      </p:pic>
    </p:spTree>
    <p:extLst>
      <p:ext uri="{BB962C8B-B14F-4D97-AF65-F5344CB8AC3E}">
        <p14:creationId xmlns:p14="http://schemas.microsoft.com/office/powerpoint/2010/main" val="1321651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BBAF5E0-733B-9BCA-6341-B80FBFC75955}"/>
              </a:ext>
            </a:extLst>
          </p:cNvPr>
          <p:cNvSpPr>
            <a:spLocks noGrp="1"/>
          </p:cNvSpPr>
          <p:nvPr>
            <p:ph type="sldNum" sz="quarter" idx="12"/>
          </p:nvPr>
        </p:nvSpPr>
        <p:spPr/>
        <p:txBody>
          <a:bodyPr/>
          <a:lstStyle/>
          <a:p>
            <a:fld id="{10A01DC5-1685-4615-8240-15192985C6A2}" type="slidenum">
              <a:rPr lang="en-AU" smtClean="0"/>
              <a:t>52</a:t>
            </a:fld>
            <a:endParaRPr lang="en-AU"/>
          </a:p>
        </p:txBody>
      </p:sp>
      <p:sp>
        <p:nvSpPr>
          <p:cNvPr id="3" name="Title 2">
            <a:extLst>
              <a:ext uri="{FF2B5EF4-FFF2-40B4-BE49-F238E27FC236}">
                <a16:creationId xmlns:a16="http://schemas.microsoft.com/office/drawing/2014/main" id="{88578938-36D4-D306-3DB8-ADCA7863B76D}"/>
              </a:ext>
            </a:extLst>
          </p:cNvPr>
          <p:cNvSpPr>
            <a:spLocks noGrp="1"/>
          </p:cNvSpPr>
          <p:nvPr>
            <p:ph type="title"/>
          </p:nvPr>
        </p:nvSpPr>
        <p:spPr/>
        <p:txBody>
          <a:bodyPr/>
          <a:lstStyle/>
          <a:p>
            <a:r>
              <a:rPr lang="en-AU"/>
              <a:t>Student sample zines</a:t>
            </a:r>
          </a:p>
        </p:txBody>
      </p:sp>
      <p:sp>
        <p:nvSpPr>
          <p:cNvPr id="4" name="Text Placeholder 3">
            <a:extLst>
              <a:ext uri="{FF2B5EF4-FFF2-40B4-BE49-F238E27FC236}">
                <a16:creationId xmlns:a16="http://schemas.microsoft.com/office/drawing/2014/main" id="{88B3C224-5AE7-7D6F-F44A-1AFD32F0F497}"/>
              </a:ext>
            </a:extLst>
          </p:cNvPr>
          <p:cNvSpPr>
            <a:spLocks noGrp="1"/>
          </p:cNvSpPr>
          <p:nvPr>
            <p:ph type="body" sz="quarter" idx="18"/>
          </p:nvPr>
        </p:nvSpPr>
        <p:spPr/>
        <p:txBody>
          <a:bodyPr/>
          <a:lstStyle/>
          <a:p>
            <a:r>
              <a:rPr lang="en-AU"/>
              <a:t>2.3(f)</a:t>
            </a:r>
          </a:p>
        </p:txBody>
      </p:sp>
      <p:pic>
        <p:nvPicPr>
          <p:cNvPr id="7" name="Picture 6">
            <a:extLst>
              <a:ext uri="{FF2B5EF4-FFF2-40B4-BE49-F238E27FC236}">
                <a16:creationId xmlns:a16="http://schemas.microsoft.com/office/drawing/2014/main" id="{800BF52C-3E1E-0F5F-8B68-1E38C18E5FBB}"/>
              </a:ext>
            </a:extLst>
          </p:cNvPr>
          <p:cNvPicPr>
            <a:picLocks noChangeAspect="1"/>
          </p:cNvPicPr>
          <p:nvPr/>
        </p:nvPicPr>
        <p:blipFill>
          <a:blip r:embed="rId2"/>
          <a:stretch>
            <a:fillRect/>
          </a:stretch>
        </p:blipFill>
        <p:spPr>
          <a:xfrm>
            <a:off x="2122765" y="1260486"/>
            <a:ext cx="7946470" cy="5597514"/>
          </a:xfrm>
          <a:prstGeom prst="rect">
            <a:avLst/>
          </a:prstGeom>
        </p:spPr>
      </p:pic>
    </p:spTree>
    <p:extLst>
      <p:ext uri="{BB962C8B-B14F-4D97-AF65-F5344CB8AC3E}">
        <p14:creationId xmlns:p14="http://schemas.microsoft.com/office/powerpoint/2010/main" val="2918705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A8FC91-8248-96DB-D5D7-C0DACA6F0B49}"/>
              </a:ext>
            </a:extLst>
          </p:cNvPr>
          <p:cNvSpPr>
            <a:spLocks noGrp="1"/>
          </p:cNvSpPr>
          <p:nvPr>
            <p:ph type="sldNum" sz="quarter" idx="12"/>
          </p:nvPr>
        </p:nvSpPr>
        <p:spPr/>
        <p:txBody>
          <a:bodyPr/>
          <a:lstStyle/>
          <a:p>
            <a:fld id="{10A01DC5-1685-4615-8240-15192985C6A2}" type="slidenum">
              <a:rPr lang="en-AU" smtClean="0"/>
              <a:t>53</a:t>
            </a:fld>
            <a:endParaRPr lang="en-AU"/>
          </a:p>
        </p:txBody>
      </p:sp>
      <p:sp>
        <p:nvSpPr>
          <p:cNvPr id="3" name="Title 2">
            <a:extLst>
              <a:ext uri="{FF2B5EF4-FFF2-40B4-BE49-F238E27FC236}">
                <a16:creationId xmlns:a16="http://schemas.microsoft.com/office/drawing/2014/main" id="{8334A54E-A4B2-9C5D-8F32-DBC9434561C0}"/>
              </a:ext>
            </a:extLst>
          </p:cNvPr>
          <p:cNvSpPr>
            <a:spLocks noGrp="1"/>
          </p:cNvSpPr>
          <p:nvPr>
            <p:ph type="title"/>
          </p:nvPr>
        </p:nvSpPr>
        <p:spPr/>
        <p:txBody>
          <a:bodyPr/>
          <a:lstStyle/>
          <a:p>
            <a:r>
              <a:rPr lang="en-AU"/>
              <a:t>What communities do you belong to?</a:t>
            </a:r>
          </a:p>
        </p:txBody>
      </p:sp>
      <p:sp>
        <p:nvSpPr>
          <p:cNvPr id="4" name="Text Placeholder 3">
            <a:extLst>
              <a:ext uri="{FF2B5EF4-FFF2-40B4-BE49-F238E27FC236}">
                <a16:creationId xmlns:a16="http://schemas.microsoft.com/office/drawing/2014/main" id="{5A20F2B1-17D6-68FE-83C6-9A75B72C90FC}"/>
              </a:ext>
            </a:extLst>
          </p:cNvPr>
          <p:cNvSpPr>
            <a:spLocks noGrp="1"/>
          </p:cNvSpPr>
          <p:nvPr>
            <p:ph type="body" sz="quarter" idx="18"/>
          </p:nvPr>
        </p:nvSpPr>
        <p:spPr/>
        <p:txBody>
          <a:bodyPr/>
          <a:lstStyle/>
          <a:p>
            <a:r>
              <a:rPr lang="en-AU"/>
              <a:t>2.3(g)</a:t>
            </a:r>
          </a:p>
        </p:txBody>
      </p:sp>
      <p:sp>
        <p:nvSpPr>
          <p:cNvPr id="6" name="Rectangle 5">
            <a:extLst>
              <a:ext uri="{FF2B5EF4-FFF2-40B4-BE49-F238E27FC236}">
                <a16:creationId xmlns:a16="http://schemas.microsoft.com/office/drawing/2014/main" id="{A869706E-511C-95B8-3353-FB5E62724DE7}"/>
              </a:ext>
            </a:extLst>
          </p:cNvPr>
          <p:cNvSpPr/>
          <p:nvPr/>
        </p:nvSpPr>
        <p:spPr>
          <a:xfrm>
            <a:off x="348000" y="1479118"/>
            <a:ext cx="11495998" cy="821630"/>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sz="2000">
                <a:latin typeface="Public Sans" pitchFamily="2" charset="0"/>
              </a:rPr>
              <a:t>A community can be the people living in one particular area or a group of people who share a common interest, social group, or nationality.</a:t>
            </a:r>
          </a:p>
        </p:txBody>
      </p:sp>
      <p:sp>
        <p:nvSpPr>
          <p:cNvPr id="7" name="Rectangle 6">
            <a:extLst>
              <a:ext uri="{FF2B5EF4-FFF2-40B4-BE49-F238E27FC236}">
                <a16:creationId xmlns:a16="http://schemas.microsoft.com/office/drawing/2014/main" id="{9ED90D4C-1F03-E101-BE11-FEF9C942B726}"/>
              </a:ext>
            </a:extLst>
          </p:cNvPr>
          <p:cNvSpPr/>
          <p:nvPr/>
        </p:nvSpPr>
        <p:spPr>
          <a:xfrm>
            <a:off x="359998" y="2455606"/>
            <a:ext cx="6457361" cy="4193866"/>
          </a:xfrm>
          <a:prstGeom prst="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a:solidFill>
                  <a:sysClr val="windowText" lastClr="000000"/>
                </a:solidFill>
              </a:rPr>
              <a:t>Communities could include:</a:t>
            </a:r>
          </a:p>
          <a:p>
            <a:pPr marL="952485" lvl="1" indent="-342900">
              <a:lnSpc>
                <a:spcPct val="150000"/>
              </a:lnSpc>
              <a:buFont typeface="Arial" panose="020B0604020202020204" pitchFamily="34" charset="0"/>
              <a:buChar char="•"/>
            </a:pPr>
            <a:r>
              <a:rPr lang="en-AU">
                <a:solidFill>
                  <a:sysClr val="windowText" lastClr="000000"/>
                </a:solidFill>
              </a:rPr>
              <a:t>a sporting club/interest group</a:t>
            </a:r>
          </a:p>
          <a:p>
            <a:pPr marL="952485" lvl="1" indent="-342900">
              <a:lnSpc>
                <a:spcPct val="150000"/>
              </a:lnSpc>
              <a:buFont typeface="Arial" panose="020B0604020202020204" pitchFamily="34" charset="0"/>
              <a:buChar char="•"/>
            </a:pPr>
            <a:r>
              <a:rPr lang="en-AU">
                <a:solidFill>
                  <a:sysClr val="windowText" lastClr="000000"/>
                </a:solidFill>
              </a:rPr>
              <a:t>fans of a movie/series/sports team</a:t>
            </a:r>
          </a:p>
          <a:p>
            <a:pPr marL="952485" lvl="1" indent="-342900">
              <a:lnSpc>
                <a:spcPct val="150000"/>
              </a:lnSpc>
              <a:buFont typeface="Arial" panose="020B0604020202020204" pitchFamily="34" charset="0"/>
              <a:buChar char="•"/>
            </a:pPr>
            <a:r>
              <a:rPr lang="en-AU">
                <a:solidFill>
                  <a:sysClr val="windowText" lastClr="000000"/>
                </a:solidFill>
              </a:rPr>
              <a:t>animal lovers</a:t>
            </a:r>
          </a:p>
          <a:p>
            <a:pPr marL="952485" lvl="1" indent="-342900">
              <a:lnSpc>
                <a:spcPct val="150000"/>
              </a:lnSpc>
              <a:buFont typeface="Arial" panose="020B0604020202020204" pitchFamily="34" charset="0"/>
              <a:buChar char="•"/>
            </a:pPr>
            <a:r>
              <a:rPr lang="en-AU">
                <a:solidFill>
                  <a:sysClr val="windowText" lastClr="000000"/>
                </a:solidFill>
              </a:rPr>
              <a:t>a particular family dynamic, for example being part of a large family</a:t>
            </a:r>
          </a:p>
          <a:p>
            <a:pPr marL="952485" lvl="1" indent="-342900">
              <a:lnSpc>
                <a:spcPct val="150000"/>
              </a:lnSpc>
              <a:buFont typeface="Arial" panose="020B0604020202020204" pitchFamily="34" charset="0"/>
              <a:buChar char="•"/>
            </a:pPr>
            <a:r>
              <a:rPr lang="en-AU">
                <a:solidFill>
                  <a:sysClr val="windowText" lastClr="000000"/>
                </a:solidFill>
              </a:rPr>
              <a:t>identify as members of a religious, gender identity or cultural group</a:t>
            </a:r>
          </a:p>
        </p:txBody>
      </p:sp>
      <p:sp>
        <p:nvSpPr>
          <p:cNvPr id="9" name="Oval 8">
            <a:extLst>
              <a:ext uri="{FF2B5EF4-FFF2-40B4-BE49-F238E27FC236}">
                <a16:creationId xmlns:a16="http://schemas.microsoft.com/office/drawing/2014/main" id="{FA7A67CF-A217-D8BD-C70C-CC83B4752818}"/>
              </a:ext>
            </a:extLst>
          </p:cNvPr>
          <p:cNvSpPr/>
          <p:nvPr/>
        </p:nvSpPr>
        <p:spPr>
          <a:xfrm>
            <a:off x="7640320" y="2752539"/>
            <a:ext cx="3600000" cy="360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What other communities can you think of?</a:t>
            </a:r>
          </a:p>
        </p:txBody>
      </p:sp>
    </p:spTree>
    <p:extLst>
      <p:ext uri="{BB962C8B-B14F-4D97-AF65-F5344CB8AC3E}">
        <p14:creationId xmlns:p14="http://schemas.microsoft.com/office/powerpoint/2010/main" val="272384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EF6AF-7B07-ACC4-C720-A9DA9693D56C}"/>
            </a:ext>
          </a:extLst>
        </p:cNvPr>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1ABA8A10-2B46-1DA1-B75D-138613C6FDE0}"/>
              </a:ext>
            </a:extLst>
          </p:cNvPr>
          <p:cNvSpPr/>
          <p:nvPr/>
        </p:nvSpPr>
        <p:spPr>
          <a:xfrm>
            <a:off x="213852" y="1407435"/>
            <a:ext cx="11842954" cy="5308603"/>
          </a:xfrm>
          <a:prstGeom prst="round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 name="Slide Number Placeholder 1">
            <a:extLst>
              <a:ext uri="{FF2B5EF4-FFF2-40B4-BE49-F238E27FC236}">
                <a16:creationId xmlns:a16="http://schemas.microsoft.com/office/drawing/2014/main" id="{0841E1CE-2304-7EA7-D4B6-22F017E1A047}"/>
              </a:ext>
            </a:extLst>
          </p:cNvPr>
          <p:cNvSpPr>
            <a:spLocks noGrp="1"/>
          </p:cNvSpPr>
          <p:nvPr>
            <p:ph type="sldNum" sz="quarter" idx="12"/>
          </p:nvPr>
        </p:nvSpPr>
        <p:spPr>
          <a:xfrm>
            <a:off x="11332924" y="6569372"/>
            <a:ext cx="720000" cy="180000"/>
          </a:xfrm>
        </p:spPr>
        <p:txBody>
          <a:bodyPr/>
          <a:lstStyle/>
          <a:p>
            <a:fld id="{10A01DC5-1685-4615-8240-15192985C6A2}" type="slidenum">
              <a:rPr lang="en-AU" smtClean="0"/>
              <a:t>54</a:t>
            </a:fld>
            <a:endParaRPr lang="en-AU"/>
          </a:p>
        </p:txBody>
      </p:sp>
      <p:sp>
        <p:nvSpPr>
          <p:cNvPr id="3" name="Title 2">
            <a:extLst>
              <a:ext uri="{FF2B5EF4-FFF2-40B4-BE49-F238E27FC236}">
                <a16:creationId xmlns:a16="http://schemas.microsoft.com/office/drawing/2014/main" id="{E9DCAEA1-71EA-993A-D963-BA7168361A9B}"/>
              </a:ext>
            </a:extLst>
          </p:cNvPr>
          <p:cNvSpPr>
            <a:spLocks noGrp="1"/>
          </p:cNvSpPr>
          <p:nvPr>
            <p:ph type="title"/>
          </p:nvPr>
        </p:nvSpPr>
        <p:spPr/>
        <p:txBody>
          <a:bodyPr/>
          <a:lstStyle/>
          <a:p>
            <a:r>
              <a:rPr lang="en-AU"/>
              <a:t>Let’s get started</a:t>
            </a:r>
          </a:p>
        </p:txBody>
      </p:sp>
      <p:sp>
        <p:nvSpPr>
          <p:cNvPr id="4" name="Text Placeholder 3">
            <a:extLst>
              <a:ext uri="{FF2B5EF4-FFF2-40B4-BE49-F238E27FC236}">
                <a16:creationId xmlns:a16="http://schemas.microsoft.com/office/drawing/2014/main" id="{CFDFBDD6-06E3-2A8D-2219-3715DE58C31B}"/>
              </a:ext>
            </a:extLst>
          </p:cNvPr>
          <p:cNvSpPr>
            <a:spLocks noGrp="1"/>
          </p:cNvSpPr>
          <p:nvPr>
            <p:ph type="body" sz="quarter" idx="18"/>
          </p:nvPr>
        </p:nvSpPr>
        <p:spPr/>
        <p:txBody>
          <a:bodyPr/>
          <a:lstStyle/>
          <a:p>
            <a:r>
              <a:rPr lang="en-AU"/>
              <a:t>2.3(h)</a:t>
            </a:r>
          </a:p>
        </p:txBody>
      </p:sp>
      <p:sp>
        <p:nvSpPr>
          <p:cNvPr id="7" name="Rectangle: Rounded Corners 6">
            <a:extLst>
              <a:ext uri="{FF2B5EF4-FFF2-40B4-BE49-F238E27FC236}">
                <a16:creationId xmlns:a16="http://schemas.microsoft.com/office/drawing/2014/main" id="{1EE9A676-37C5-E951-9047-25C7ED955687}"/>
              </a:ext>
            </a:extLst>
          </p:cNvPr>
          <p:cNvSpPr/>
          <p:nvPr/>
        </p:nvSpPr>
        <p:spPr>
          <a:xfrm>
            <a:off x="765685" y="2118690"/>
            <a:ext cx="2182762" cy="2035277"/>
          </a:xfrm>
          <a:prstGeom prst="roundRect">
            <a:avLst/>
          </a:prstGeom>
          <a:solidFill>
            <a:schemeClr val="bg1"/>
          </a:solidFill>
          <a:ln w="38100">
            <a:solidFill>
              <a:srgbClr val="DEBD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A community you belong to</a:t>
            </a:r>
          </a:p>
        </p:txBody>
      </p:sp>
      <p:sp>
        <p:nvSpPr>
          <p:cNvPr id="8" name="TextBox 7">
            <a:extLst>
              <a:ext uri="{FF2B5EF4-FFF2-40B4-BE49-F238E27FC236}">
                <a16:creationId xmlns:a16="http://schemas.microsoft.com/office/drawing/2014/main" id="{C1BCC617-89C9-1FE8-F586-26CAD9D9B541}"/>
              </a:ext>
            </a:extLst>
          </p:cNvPr>
          <p:cNvSpPr txBox="1"/>
          <p:nvPr/>
        </p:nvSpPr>
        <p:spPr>
          <a:xfrm>
            <a:off x="135194" y="1538721"/>
            <a:ext cx="11842953" cy="896194"/>
          </a:xfrm>
          <a:prstGeom prst="rect">
            <a:avLst/>
          </a:prstGeom>
          <a:noFill/>
        </p:spPr>
        <p:txBody>
          <a:bodyPr wrap="square" lIns="0" tIns="0" rIns="0" bIns="0" rtlCol="0">
            <a:noAutofit/>
          </a:bodyPr>
          <a:lstStyle/>
          <a:p>
            <a:pPr algn="ctr"/>
            <a:r>
              <a:rPr lang="en-AU" b="1">
                <a:solidFill>
                  <a:schemeClr val="bg1"/>
                </a:solidFill>
              </a:rPr>
              <a:t>Zine page prompts</a:t>
            </a:r>
          </a:p>
        </p:txBody>
      </p:sp>
      <p:sp>
        <p:nvSpPr>
          <p:cNvPr id="9" name="Rectangle: Rounded Corners 8">
            <a:extLst>
              <a:ext uri="{FF2B5EF4-FFF2-40B4-BE49-F238E27FC236}">
                <a16:creationId xmlns:a16="http://schemas.microsoft.com/office/drawing/2014/main" id="{0D9B03BF-C570-3A4C-83B6-3D0F2F6F8A7E}"/>
              </a:ext>
            </a:extLst>
          </p:cNvPr>
          <p:cNvSpPr/>
          <p:nvPr/>
        </p:nvSpPr>
        <p:spPr>
          <a:xfrm>
            <a:off x="3559274" y="2118690"/>
            <a:ext cx="2182762" cy="2035277"/>
          </a:xfrm>
          <a:prstGeom prst="roundRect">
            <a:avLst/>
          </a:prstGeom>
          <a:solidFill>
            <a:schemeClr val="bg1"/>
          </a:solidFill>
          <a:ln w="38100">
            <a:solidFill>
              <a:srgbClr val="DEBD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A stereotype of the community</a:t>
            </a:r>
          </a:p>
        </p:txBody>
      </p:sp>
      <p:sp>
        <p:nvSpPr>
          <p:cNvPr id="10" name="Rectangle: Rounded Corners 9">
            <a:extLst>
              <a:ext uri="{FF2B5EF4-FFF2-40B4-BE49-F238E27FC236}">
                <a16:creationId xmlns:a16="http://schemas.microsoft.com/office/drawing/2014/main" id="{3D73AEF9-3874-6BA4-7FE9-B26DB7A2A4AD}"/>
              </a:ext>
            </a:extLst>
          </p:cNvPr>
          <p:cNvSpPr/>
          <p:nvPr/>
        </p:nvSpPr>
        <p:spPr>
          <a:xfrm>
            <a:off x="6408171" y="2044268"/>
            <a:ext cx="2182762" cy="2035277"/>
          </a:xfrm>
          <a:prstGeom prst="roundRect">
            <a:avLst/>
          </a:prstGeom>
          <a:solidFill>
            <a:schemeClr val="bg1"/>
          </a:solidFill>
          <a:ln w="38100">
            <a:solidFill>
              <a:srgbClr val="DEBD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The values or beliefs of the community</a:t>
            </a:r>
          </a:p>
        </p:txBody>
      </p:sp>
      <p:sp>
        <p:nvSpPr>
          <p:cNvPr id="11" name="Rectangle: Rounded Corners 10">
            <a:extLst>
              <a:ext uri="{FF2B5EF4-FFF2-40B4-BE49-F238E27FC236}">
                <a16:creationId xmlns:a16="http://schemas.microsoft.com/office/drawing/2014/main" id="{58F0BBC4-B802-F938-89E8-704519DFCEEF}"/>
              </a:ext>
            </a:extLst>
          </p:cNvPr>
          <p:cNvSpPr/>
          <p:nvPr/>
        </p:nvSpPr>
        <p:spPr>
          <a:xfrm>
            <a:off x="9257068" y="2044268"/>
            <a:ext cx="2182762" cy="2035277"/>
          </a:xfrm>
          <a:prstGeom prst="roundRect">
            <a:avLst/>
          </a:prstGeom>
          <a:solidFill>
            <a:schemeClr val="bg1"/>
          </a:solidFill>
          <a:ln w="38100">
            <a:solidFill>
              <a:srgbClr val="DEBD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a:solidFill>
                  <a:sysClr val="windowText" lastClr="000000"/>
                </a:solidFill>
              </a:rPr>
              <a:t>Something you wish others knew or understood about the community</a:t>
            </a:r>
          </a:p>
        </p:txBody>
      </p:sp>
      <p:sp>
        <p:nvSpPr>
          <p:cNvPr id="12" name="Rectangle: Rounded Corners 11">
            <a:extLst>
              <a:ext uri="{FF2B5EF4-FFF2-40B4-BE49-F238E27FC236}">
                <a16:creationId xmlns:a16="http://schemas.microsoft.com/office/drawing/2014/main" id="{8AE6ED81-26C6-FD88-B283-EDE361D8ABD4}"/>
              </a:ext>
            </a:extLst>
          </p:cNvPr>
          <p:cNvSpPr/>
          <p:nvPr/>
        </p:nvSpPr>
        <p:spPr>
          <a:xfrm>
            <a:off x="7964125" y="4534095"/>
            <a:ext cx="2182762" cy="2035277"/>
          </a:xfrm>
          <a:prstGeom prst="roundRect">
            <a:avLst/>
          </a:prstGeom>
          <a:solidFill>
            <a:schemeClr val="bg1"/>
          </a:solidFill>
          <a:ln w="38100">
            <a:solidFill>
              <a:srgbClr val="DEBD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a:solidFill>
                  <a:sysClr val="windowText" lastClr="000000"/>
                </a:solidFill>
              </a:rPr>
              <a:t>Something you love about the thing you have in common with the community</a:t>
            </a:r>
          </a:p>
        </p:txBody>
      </p:sp>
      <p:sp>
        <p:nvSpPr>
          <p:cNvPr id="13" name="Rectangle: Rounded Corners 12">
            <a:extLst>
              <a:ext uri="{FF2B5EF4-FFF2-40B4-BE49-F238E27FC236}">
                <a16:creationId xmlns:a16="http://schemas.microsoft.com/office/drawing/2014/main" id="{C20E4669-C096-DCCC-BCC6-4337DF5D32DF}"/>
              </a:ext>
            </a:extLst>
          </p:cNvPr>
          <p:cNvSpPr/>
          <p:nvPr/>
        </p:nvSpPr>
        <p:spPr>
          <a:xfrm>
            <a:off x="2119889" y="4534096"/>
            <a:ext cx="2182762" cy="2035277"/>
          </a:xfrm>
          <a:prstGeom prst="roundRect">
            <a:avLst/>
          </a:prstGeom>
          <a:solidFill>
            <a:schemeClr val="bg1"/>
          </a:solidFill>
          <a:ln w="38100">
            <a:solidFill>
              <a:srgbClr val="DEBD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Fun facts</a:t>
            </a:r>
          </a:p>
        </p:txBody>
      </p:sp>
      <p:sp>
        <p:nvSpPr>
          <p:cNvPr id="14" name="Rectangle: Rounded Corners 13">
            <a:extLst>
              <a:ext uri="{FF2B5EF4-FFF2-40B4-BE49-F238E27FC236}">
                <a16:creationId xmlns:a16="http://schemas.microsoft.com/office/drawing/2014/main" id="{05AF527A-DFFE-13A9-AEF5-8D430A60EEA2}"/>
              </a:ext>
            </a:extLst>
          </p:cNvPr>
          <p:cNvSpPr/>
          <p:nvPr/>
        </p:nvSpPr>
        <p:spPr>
          <a:xfrm>
            <a:off x="5042007" y="4534095"/>
            <a:ext cx="2182762" cy="2035277"/>
          </a:xfrm>
          <a:prstGeom prst="roundRect">
            <a:avLst/>
          </a:prstGeom>
          <a:solidFill>
            <a:schemeClr val="bg1"/>
          </a:solidFill>
          <a:ln w="38100">
            <a:solidFill>
              <a:srgbClr val="DEBD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solidFill>
                  <a:sysClr val="windowText" lastClr="000000"/>
                </a:solidFill>
              </a:rPr>
              <a:t>A significant person/ place or thing</a:t>
            </a:r>
          </a:p>
        </p:txBody>
      </p:sp>
      <p:sp>
        <p:nvSpPr>
          <p:cNvPr id="16" name="Oval 15">
            <a:extLst>
              <a:ext uri="{FF2B5EF4-FFF2-40B4-BE49-F238E27FC236}">
                <a16:creationId xmlns:a16="http://schemas.microsoft.com/office/drawing/2014/main" id="{6D233BDA-CF15-598E-9AAC-242742D7D7A1}"/>
              </a:ext>
            </a:extLst>
          </p:cNvPr>
          <p:cNvSpPr/>
          <p:nvPr/>
        </p:nvSpPr>
        <p:spPr>
          <a:xfrm>
            <a:off x="8413954" y="141962"/>
            <a:ext cx="3025875" cy="1780586"/>
          </a:xfrm>
          <a:prstGeom prst="ellipse">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1800">
                <a:hlinkClick r:id="rId3"/>
              </a:rPr>
              <a:t>How to fold a sheet of paper into an 8-page zine</a:t>
            </a:r>
            <a:endParaRPr lang="en-AU" sz="1800"/>
          </a:p>
        </p:txBody>
      </p:sp>
    </p:spTree>
    <p:extLst>
      <p:ext uri="{BB962C8B-B14F-4D97-AF65-F5344CB8AC3E}">
        <p14:creationId xmlns:p14="http://schemas.microsoft.com/office/powerpoint/2010/main" val="4014051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0F423-C27D-6525-0165-4A2E3F492A2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E3FEF2B-AD24-F6BC-7D48-4B402B210D04}"/>
              </a:ext>
            </a:extLst>
          </p:cNvPr>
          <p:cNvSpPr>
            <a:spLocks noGrp="1"/>
          </p:cNvSpPr>
          <p:nvPr>
            <p:ph type="ctrTitle"/>
          </p:nvPr>
        </p:nvSpPr>
        <p:spPr/>
        <p:txBody>
          <a:bodyPr/>
          <a:lstStyle/>
          <a:p>
            <a:r>
              <a:rPr lang="en-AU" b="1">
                <a:latin typeface="+mj-lt"/>
              </a:rPr>
              <a:t>Learning sequence 3: </a:t>
            </a:r>
            <a:br>
              <a:rPr lang="en-AU">
                <a:latin typeface="+mj-lt"/>
              </a:rPr>
            </a:br>
            <a:r>
              <a:rPr lang="en-AU">
                <a:latin typeface="+mj-lt"/>
              </a:rPr>
              <a:t>Street art festival</a:t>
            </a:r>
          </a:p>
        </p:txBody>
      </p:sp>
      <p:pic>
        <p:nvPicPr>
          <p:cNvPr id="4" name="Picture 3" descr="A wall with a duck painted on it&#10;&#10;AI-generated content may be incorrect.">
            <a:extLst>
              <a:ext uri="{FF2B5EF4-FFF2-40B4-BE49-F238E27FC236}">
                <a16:creationId xmlns:a16="http://schemas.microsoft.com/office/drawing/2014/main" id="{F4CDC6F6-9913-926A-CF18-333E04588EF0}"/>
              </a:ext>
            </a:extLst>
          </p:cNvPr>
          <p:cNvPicPr>
            <a:picLocks noChangeAspect="1"/>
          </p:cNvPicPr>
          <p:nvPr/>
        </p:nvPicPr>
        <p:blipFill>
          <a:blip r:embed="rId3">
            <a:extLst>
              <a:ext uri="{28A0092B-C50C-407E-A947-70E740481C1C}">
                <a14:useLocalDpi xmlns:a14="http://schemas.microsoft.com/office/drawing/2010/main" val="0"/>
              </a:ext>
            </a:extLst>
          </a:blip>
          <a:srcRect l="13140" r="16216"/>
          <a:stretch>
            <a:fillRect/>
          </a:stretch>
        </p:blipFill>
        <p:spPr>
          <a:xfrm>
            <a:off x="7237378" y="0"/>
            <a:ext cx="3647873" cy="6858000"/>
          </a:xfrm>
          <a:prstGeom prst="rect">
            <a:avLst/>
          </a:prstGeom>
        </p:spPr>
      </p:pic>
    </p:spTree>
    <p:extLst>
      <p:ext uri="{BB962C8B-B14F-4D97-AF65-F5344CB8AC3E}">
        <p14:creationId xmlns:p14="http://schemas.microsoft.com/office/powerpoint/2010/main" val="3919074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CA147-7819-98DC-20C2-E23523D4F3DB}"/>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9348C94-AAF9-8237-5D05-0AC844A2F042}"/>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0" y="1169234"/>
            <a:ext cx="12192000" cy="1094282"/>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4F63C37-B33B-C51B-AC0E-D96A3927966E}"/>
              </a:ext>
            </a:extLst>
          </p:cNvPr>
          <p:cNvSpPr>
            <a:spLocks noGrp="1"/>
          </p:cNvSpPr>
          <p:nvPr>
            <p:ph type="title"/>
          </p:nvPr>
        </p:nvSpPr>
        <p:spPr>
          <a:xfrm>
            <a:off x="359997" y="360000"/>
            <a:ext cx="11606715" cy="522000"/>
          </a:xfrm>
        </p:spPr>
        <p:txBody>
          <a:bodyPr/>
          <a:lstStyle/>
          <a:p>
            <a:r>
              <a:rPr lang="en-AU">
                <a:latin typeface="+mj-lt"/>
              </a:rPr>
              <a:t>LS 3: Learning intentions and success criteria</a:t>
            </a:r>
          </a:p>
        </p:txBody>
      </p:sp>
      <p:sp>
        <p:nvSpPr>
          <p:cNvPr id="3" name="TextBox 2">
            <a:extLst>
              <a:ext uri="{FF2B5EF4-FFF2-40B4-BE49-F238E27FC236}">
                <a16:creationId xmlns:a16="http://schemas.microsoft.com/office/drawing/2014/main" id="{088D14B4-FACD-A0AE-788E-B1D0092BE137}"/>
              </a:ext>
            </a:extLst>
          </p:cNvPr>
          <p:cNvSpPr txBox="1"/>
          <p:nvPr/>
        </p:nvSpPr>
        <p:spPr>
          <a:xfrm>
            <a:off x="370416" y="1353857"/>
            <a:ext cx="11303000" cy="5011628"/>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6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latin typeface="Arial" panose="020B0604020202020204" pitchFamily="34" charset="0"/>
                <a:ea typeface="Calibri" panose="020F0502020204030204" pitchFamily="34" charset="0"/>
              </a:rPr>
              <a:t>i</a:t>
            </a:r>
            <a:r>
              <a:rPr lang="en-AU" sz="1800">
                <a:effectLst/>
                <a:latin typeface="Arial" panose="020B0604020202020204" pitchFamily="34" charset="0"/>
                <a:ea typeface="Calibri" panose="020F0502020204030204" pitchFamily="34" charset="0"/>
              </a:rPr>
              <a:t>dentify, describe and explain how an artist’s practice is informed by their role, choices and actions </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describe and explain how artists and audiences understand that artworks reassess accepted beliefs, roles and relationships in the artworld.</a:t>
            </a:r>
          </a:p>
          <a:p>
            <a:pPr>
              <a:lnSpc>
                <a:spcPct val="150000"/>
              </a:lnSpc>
              <a:spcAft>
                <a:spcPts val="600"/>
              </a:spcAft>
            </a:pPr>
            <a:r>
              <a:rPr lang="en-AU" sz="2000" b="1">
                <a:solidFill>
                  <a:schemeClr val="accent1"/>
                </a:solidFill>
                <a:latin typeface="+mj-lt"/>
                <a:cs typeface="Arial" panose="020B0604020202020204" pitchFamily="34" charset="0"/>
              </a:rPr>
              <a:t>I can:</a:t>
            </a:r>
            <a:endParaRPr lang="en-US" sz="2000">
              <a:solidFill>
                <a:schemeClr val="accent1"/>
              </a:solidFill>
              <a:latin typeface="+mj-lt"/>
              <a:cs typeface="Arial" panose="020B0604020202020204" pitchFamily="34" charset="0"/>
            </a:endParaRP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explain aspects of an artist’s role, intentions, choices and actions</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identify and describe how an artist’s practice is informed by material and conceptual choices </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explain how artists have made choices in their art making to make audiences reassess accepted beliefs, roles and relationships in the artworld.</a:t>
            </a:r>
          </a:p>
        </p:txBody>
      </p:sp>
      <p:sp>
        <p:nvSpPr>
          <p:cNvPr id="2" name="Slide Number Placeholder 1">
            <a:extLst>
              <a:ext uri="{FF2B5EF4-FFF2-40B4-BE49-F238E27FC236}">
                <a16:creationId xmlns:a16="http://schemas.microsoft.com/office/drawing/2014/main" id="{A7780956-9B81-9052-4A55-947BFD80AE47}"/>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56</a:t>
            </a:fld>
            <a:endParaRPr lang="en-AU"/>
          </a:p>
        </p:txBody>
      </p:sp>
    </p:spTree>
    <p:extLst>
      <p:ext uri="{BB962C8B-B14F-4D97-AF65-F5344CB8AC3E}">
        <p14:creationId xmlns:p14="http://schemas.microsoft.com/office/powerpoint/2010/main" val="7855984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B3C8BEC-1EB3-622A-01BF-33D3977FD331}"/>
              </a:ext>
            </a:extLst>
          </p:cNvPr>
          <p:cNvSpPr>
            <a:spLocks noGrp="1"/>
          </p:cNvSpPr>
          <p:nvPr>
            <p:ph type="sldNum" sz="quarter" idx="12"/>
          </p:nvPr>
        </p:nvSpPr>
        <p:spPr/>
        <p:txBody>
          <a:bodyPr/>
          <a:lstStyle/>
          <a:p>
            <a:fld id="{10A01DC5-1685-4615-8240-15192985C6A2}" type="slidenum">
              <a:rPr lang="en-AU" smtClean="0"/>
              <a:t>57</a:t>
            </a:fld>
            <a:endParaRPr lang="en-AU"/>
          </a:p>
        </p:txBody>
      </p:sp>
      <p:sp>
        <p:nvSpPr>
          <p:cNvPr id="6" name="Title 5">
            <a:extLst>
              <a:ext uri="{FF2B5EF4-FFF2-40B4-BE49-F238E27FC236}">
                <a16:creationId xmlns:a16="http://schemas.microsoft.com/office/drawing/2014/main" id="{F521AFEB-FED7-5068-9BF9-3FBF5B295159}"/>
              </a:ext>
            </a:extLst>
          </p:cNvPr>
          <p:cNvSpPr>
            <a:spLocks noGrp="1"/>
          </p:cNvSpPr>
          <p:nvPr>
            <p:ph type="title"/>
          </p:nvPr>
        </p:nvSpPr>
        <p:spPr/>
        <p:txBody>
          <a:bodyPr/>
          <a:lstStyle/>
          <a:p>
            <a:r>
              <a:rPr lang="en-AU"/>
              <a:t>The impact of public art</a:t>
            </a:r>
          </a:p>
        </p:txBody>
      </p:sp>
      <p:sp>
        <p:nvSpPr>
          <p:cNvPr id="8" name="Text Placeholder 7">
            <a:extLst>
              <a:ext uri="{FF2B5EF4-FFF2-40B4-BE49-F238E27FC236}">
                <a16:creationId xmlns:a16="http://schemas.microsoft.com/office/drawing/2014/main" id="{F27C90E0-2713-F29F-57EB-0A5376EDFCF7}"/>
              </a:ext>
            </a:extLst>
          </p:cNvPr>
          <p:cNvSpPr>
            <a:spLocks noGrp="1"/>
          </p:cNvSpPr>
          <p:nvPr>
            <p:ph type="body" sz="quarter" idx="18"/>
          </p:nvPr>
        </p:nvSpPr>
        <p:spPr/>
        <p:txBody>
          <a:bodyPr/>
          <a:lstStyle/>
          <a:p>
            <a:r>
              <a:rPr lang="en-AU"/>
              <a:t>3.1(a) Scaffold</a:t>
            </a:r>
          </a:p>
        </p:txBody>
      </p:sp>
      <p:sp>
        <p:nvSpPr>
          <p:cNvPr id="7" name="Text Placeholder 6">
            <a:extLst>
              <a:ext uri="{FF2B5EF4-FFF2-40B4-BE49-F238E27FC236}">
                <a16:creationId xmlns:a16="http://schemas.microsoft.com/office/drawing/2014/main" id="{D6C27C37-6204-005F-A986-107452397D48}"/>
              </a:ext>
            </a:extLst>
          </p:cNvPr>
          <p:cNvSpPr>
            <a:spLocks noGrp="1"/>
          </p:cNvSpPr>
          <p:nvPr>
            <p:ph type="body" sz="quarter" idx="17"/>
          </p:nvPr>
        </p:nvSpPr>
        <p:spPr>
          <a:xfrm>
            <a:off x="360000" y="1567086"/>
            <a:ext cx="4964168" cy="4807835"/>
          </a:xfrm>
        </p:spPr>
        <p:txBody>
          <a:bodyPr/>
          <a:lstStyle/>
          <a:p>
            <a:br>
              <a:rPr lang="en-AU"/>
            </a:br>
            <a:endParaRPr lang="en-AU"/>
          </a:p>
        </p:txBody>
      </p:sp>
      <p:graphicFrame>
        <p:nvGraphicFramePr>
          <p:cNvPr id="9" name="Table 8">
            <a:extLst>
              <a:ext uri="{FF2B5EF4-FFF2-40B4-BE49-F238E27FC236}">
                <a16:creationId xmlns:a16="http://schemas.microsoft.com/office/drawing/2014/main" id="{4BDCE4FC-234A-36C4-B258-304F736C7B00}"/>
              </a:ext>
            </a:extLst>
          </p:cNvPr>
          <p:cNvGraphicFramePr>
            <a:graphicFrameLocks noGrp="1"/>
          </p:cNvGraphicFramePr>
          <p:nvPr>
            <p:extLst>
              <p:ext uri="{D42A27DB-BD31-4B8C-83A1-F6EECF244321}">
                <p14:modId xmlns:p14="http://schemas.microsoft.com/office/powerpoint/2010/main" val="1095349468"/>
              </p:ext>
            </p:extLst>
          </p:nvPr>
        </p:nvGraphicFramePr>
        <p:xfrm>
          <a:off x="469490" y="1659519"/>
          <a:ext cx="11253020" cy="4715404"/>
        </p:xfrm>
        <a:graphic>
          <a:graphicData uri="http://schemas.openxmlformats.org/drawingml/2006/table">
            <a:tbl>
              <a:tblPr firstRow="1" bandRow="1">
                <a:tableStyleId>{5A111915-BE36-4E01-A7E5-04B1672EAD32}</a:tableStyleId>
              </a:tblPr>
              <a:tblGrid>
                <a:gridCol w="4980039">
                  <a:extLst>
                    <a:ext uri="{9D8B030D-6E8A-4147-A177-3AD203B41FA5}">
                      <a16:colId xmlns:a16="http://schemas.microsoft.com/office/drawing/2014/main" val="2665080526"/>
                    </a:ext>
                  </a:extLst>
                </a:gridCol>
                <a:gridCol w="3163529">
                  <a:extLst>
                    <a:ext uri="{9D8B030D-6E8A-4147-A177-3AD203B41FA5}">
                      <a16:colId xmlns:a16="http://schemas.microsoft.com/office/drawing/2014/main" val="237961072"/>
                    </a:ext>
                  </a:extLst>
                </a:gridCol>
                <a:gridCol w="3109452">
                  <a:extLst>
                    <a:ext uri="{9D8B030D-6E8A-4147-A177-3AD203B41FA5}">
                      <a16:colId xmlns:a16="http://schemas.microsoft.com/office/drawing/2014/main" val="1764193953"/>
                    </a:ext>
                  </a:extLst>
                </a:gridCol>
              </a:tblGrid>
              <a:tr h="746408">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AU"/>
                        <a:t>What impact does it have on the local community? </a:t>
                      </a:r>
                      <a:endParaRPr lang="en-AU" b="0"/>
                    </a:p>
                  </a:txBody>
                  <a:tcPr>
                    <a:solidFill>
                      <a:srgbClr val="7030A0"/>
                    </a:solidFill>
                  </a:tcPr>
                </a:tc>
                <a:tc>
                  <a:txBody>
                    <a:bodyPr/>
                    <a:lstStyle/>
                    <a:p>
                      <a:r>
                        <a:rPr lang="en-AU"/>
                        <a:t>What choices and actions lead to this impact?</a:t>
                      </a:r>
                    </a:p>
                  </a:txBody>
                  <a:tcPr>
                    <a:solidFill>
                      <a:srgbClr val="7030A0"/>
                    </a:solidFill>
                  </a:tcPr>
                </a:tc>
                <a:tc>
                  <a:txBody>
                    <a:bodyPr/>
                    <a:lstStyle/>
                    <a:p>
                      <a:r>
                        <a:rPr lang="en-AU"/>
                        <a:t>Why is this important?</a:t>
                      </a:r>
                    </a:p>
                  </a:txBody>
                  <a:tcPr>
                    <a:solidFill>
                      <a:srgbClr val="7030A0"/>
                    </a:solidFill>
                  </a:tcPr>
                </a:tc>
                <a:extLst>
                  <a:ext uri="{0D108BD9-81ED-4DB2-BD59-A6C34878D82A}">
                    <a16:rowId xmlns:a16="http://schemas.microsoft.com/office/drawing/2014/main" val="3526390219"/>
                  </a:ext>
                </a:extLst>
              </a:tr>
              <a:tr h="746408">
                <a:tc>
                  <a:txBody>
                    <a:bodyPr/>
                    <a:lstStyle/>
                    <a:p>
                      <a:r>
                        <a:rPr lang="en-AU"/>
                        <a:t>Represents ideas about the community – history, identity, values</a:t>
                      </a:r>
                    </a:p>
                  </a:txBody>
                  <a:tcPr/>
                </a:tc>
                <a:tc>
                  <a:txBody>
                    <a:bodyPr/>
                    <a:lstStyle/>
                    <a:p>
                      <a:endParaRPr lang="en-AU"/>
                    </a:p>
                  </a:txBody>
                  <a:tcPr/>
                </a:tc>
                <a:tc>
                  <a:txBody>
                    <a:bodyPr/>
                    <a:lstStyle/>
                    <a:p>
                      <a:endParaRPr lang="en-AU"/>
                    </a:p>
                  </a:txBody>
                  <a:tcPr/>
                </a:tc>
                <a:extLst>
                  <a:ext uri="{0D108BD9-81ED-4DB2-BD59-A6C34878D82A}">
                    <a16:rowId xmlns:a16="http://schemas.microsoft.com/office/drawing/2014/main" val="566883623"/>
                  </a:ext>
                </a:extLst>
              </a:tr>
              <a:tr h="432443">
                <a:tc>
                  <a:txBody>
                    <a:bodyPr/>
                    <a:lstStyle/>
                    <a:p>
                      <a:r>
                        <a:rPr lang="en-AU"/>
                        <a:t>Creates an interesting and appealing place</a:t>
                      </a:r>
                    </a:p>
                  </a:txBody>
                  <a:tcPr/>
                </a:tc>
                <a:tc>
                  <a:txBody>
                    <a:bodyPr/>
                    <a:lstStyle/>
                    <a:p>
                      <a:endParaRPr lang="en-AU"/>
                    </a:p>
                  </a:txBody>
                  <a:tcPr/>
                </a:tc>
                <a:tc>
                  <a:txBody>
                    <a:bodyPr/>
                    <a:lstStyle/>
                    <a:p>
                      <a:endParaRPr lang="en-AU"/>
                    </a:p>
                  </a:txBody>
                  <a:tcPr/>
                </a:tc>
                <a:extLst>
                  <a:ext uri="{0D108BD9-81ED-4DB2-BD59-A6C34878D82A}">
                    <a16:rowId xmlns:a16="http://schemas.microsoft.com/office/drawing/2014/main" val="2853316997"/>
                  </a:ext>
                </a:extLst>
              </a:tr>
              <a:tr h="746408">
                <a:tc>
                  <a:txBody>
                    <a:bodyPr/>
                    <a:lstStyle/>
                    <a:p>
                      <a:r>
                        <a:rPr lang="en-AU"/>
                        <a:t>Challenges accepted ideas about what art is/can be</a:t>
                      </a:r>
                    </a:p>
                  </a:txBody>
                  <a:tcPr/>
                </a:tc>
                <a:tc>
                  <a:txBody>
                    <a:bodyPr/>
                    <a:lstStyle/>
                    <a:p>
                      <a:endParaRPr lang="en-AU"/>
                    </a:p>
                  </a:txBody>
                  <a:tcPr/>
                </a:tc>
                <a:tc>
                  <a:txBody>
                    <a:bodyPr/>
                    <a:lstStyle/>
                    <a:p>
                      <a:endParaRPr lang="en-AU"/>
                    </a:p>
                  </a:txBody>
                  <a:tcPr/>
                </a:tc>
                <a:extLst>
                  <a:ext uri="{0D108BD9-81ED-4DB2-BD59-A6C34878D82A}">
                    <a16:rowId xmlns:a16="http://schemas.microsoft.com/office/drawing/2014/main" val="3314925696"/>
                  </a:ext>
                </a:extLst>
              </a:tr>
              <a:tr h="746408">
                <a:tc>
                  <a:txBody>
                    <a:bodyPr/>
                    <a:lstStyle/>
                    <a:p>
                      <a:r>
                        <a:rPr lang="en-AU"/>
                        <a:t>Challenges misconceptions about the community</a:t>
                      </a:r>
                    </a:p>
                  </a:txBody>
                  <a:tcPr/>
                </a:tc>
                <a:tc>
                  <a:txBody>
                    <a:bodyPr/>
                    <a:lstStyle/>
                    <a:p>
                      <a:endParaRPr lang="en-AU"/>
                    </a:p>
                  </a:txBody>
                  <a:tcPr/>
                </a:tc>
                <a:tc>
                  <a:txBody>
                    <a:bodyPr/>
                    <a:lstStyle/>
                    <a:p>
                      <a:endParaRPr lang="en-AU"/>
                    </a:p>
                  </a:txBody>
                  <a:tcPr/>
                </a:tc>
                <a:extLst>
                  <a:ext uri="{0D108BD9-81ED-4DB2-BD59-A6C34878D82A}">
                    <a16:rowId xmlns:a16="http://schemas.microsoft.com/office/drawing/2014/main" val="563140539"/>
                  </a:ext>
                </a:extLst>
              </a:tr>
              <a:tr h="432443">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AU"/>
                        <a:t>Creates tourism and boosts the economy</a:t>
                      </a:r>
                    </a:p>
                  </a:txBody>
                  <a:tcPr/>
                </a:tc>
                <a:tc>
                  <a:txBody>
                    <a:bodyPr/>
                    <a:lstStyle/>
                    <a:p>
                      <a:endParaRPr lang="en-AU"/>
                    </a:p>
                  </a:txBody>
                  <a:tcPr/>
                </a:tc>
                <a:tc>
                  <a:txBody>
                    <a:bodyPr/>
                    <a:lstStyle/>
                    <a:p>
                      <a:endParaRPr lang="en-AU"/>
                    </a:p>
                  </a:txBody>
                  <a:tcPr/>
                </a:tc>
                <a:extLst>
                  <a:ext uri="{0D108BD9-81ED-4DB2-BD59-A6C34878D82A}">
                    <a16:rowId xmlns:a16="http://schemas.microsoft.com/office/drawing/2014/main" val="90713761"/>
                  </a:ext>
                </a:extLst>
              </a:tr>
              <a:tr h="432443">
                <a:tc>
                  <a:txBody>
                    <a:bodyPr/>
                    <a:lstStyle/>
                    <a:p>
                      <a:r>
                        <a:rPr lang="en-AU"/>
                        <a:t>[add other impacts here]</a:t>
                      </a:r>
                    </a:p>
                  </a:txBody>
                  <a:tcPr/>
                </a:tc>
                <a:tc>
                  <a:txBody>
                    <a:bodyPr/>
                    <a:lstStyle/>
                    <a:p>
                      <a:endParaRPr lang="en-AU"/>
                    </a:p>
                  </a:txBody>
                  <a:tcPr/>
                </a:tc>
                <a:tc>
                  <a:txBody>
                    <a:bodyPr/>
                    <a:lstStyle/>
                    <a:p>
                      <a:endParaRPr lang="en-AU"/>
                    </a:p>
                  </a:txBody>
                  <a:tcPr/>
                </a:tc>
                <a:extLst>
                  <a:ext uri="{0D108BD9-81ED-4DB2-BD59-A6C34878D82A}">
                    <a16:rowId xmlns:a16="http://schemas.microsoft.com/office/drawing/2014/main" val="2433545351"/>
                  </a:ext>
                </a:extLst>
              </a:tr>
              <a:tr h="432443">
                <a:tc>
                  <a:txBody>
                    <a:bodyPr/>
                    <a:lstStyle/>
                    <a:p>
                      <a:endParaRPr lang="en-AU"/>
                    </a:p>
                  </a:txBody>
                  <a:tcPr/>
                </a:tc>
                <a:tc>
                  <a:txBody>
                    <a:bodyPr/>
                    <a:lstStyle/>
                    <a:p>
                      <a:endParaRPr lang="en-AU"/>
                    </a:p>
                  </a:txBody>
                  <a:tcPr/>
                </a:tc>
                <a:tc>
                  <a:txBody>
                    <a:bodyPr/>
                    <a:lstStyle/>
                    <a:p>
                      <a:endParaRPr lang="en-AU" dirty="0"/>
                    </a:p>
                  </a:txBody>
                  <a:tcPr/>
                </a:tc>
                <a:extLst>
                  <a:ext uri="{0D108BD9-81ED-4DB2-BD59-A6C34878D82A}">
                    <a16:rowId xmlns:a16="http://schemas.microsoft.com/office/drawing/2014/main" val="1799074741"/>
                  </a:ext>
                </a:extLst>
              </a:tr>
            </a:tbl>
          </a:graphicData>
        </a:graphic>
      </p:graphicFrame>
    </p:spTree>
    <p:extLst>
      <p:ext uri="{BB962C8B-B14F-4D97-AF65-F5344CB8AC3E}">
        <p14:creationId xmlns:p14="http://schemas.microsoft.com/office/powerpoint/2010/main" val="419671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D555B8-0DAD-B45F-7143-89BF9256E874}"/>
              </a:ext>
            </a:extLst>
          </p:cNvPr>
          <p:cNvSpPr>
            <a:spLocks noGrp="1"/>
          </p:cNvSpPr>
          <p:nvPr>
            <p:ph type="sldNum" sz="quarter" idx="12"/>
          </p:nvPr>
        </p:nvSpPr>
        <p:spPr/>
        <p:txBody>
          <a:bodyPr/>
          <a:lstStyle/>
          <a:p>
            <a:fld id="{10A01DC5-1685-4615-8240-15192985C6A2}" type="slidenum">
              <a:rPr lang="en-AU" smtClean="0"/>
              <a:t>58</a:t>
            </a:fld>
            <a:endParaRPr lang="en-AU"/>
          </a:p>
        </p:txBody>
      </p:sp>
      <p:sp>
        <p:nvSpPr>
          <p:cNvPr id="3" name="Title 2">
            <a:extLst>
              <a:ext uri="{FF2B5EF4-FFF2-40B4-BE49-F238E27FC236}">
                <a16:creationId xmlns:a16="http://schemas.microsoft.com/office/drawing/2014/main" id="{EACCF8B1-BD7A-78DB-9133-A44B6CCFDBB7}"/>
              </a:ext>
            </a:extLst>
          </p:cNvPr>
          <p:cNvSpPr>
            <a:spLocks noGrp="1"/>
          </p:cNvSpPr>
          <p:nvPr>
            <p:ph type="title"/>
          </p:nvPr>
        </p:nvSpPr>
        <p:spPr/>
        <p:txBody>
          <a:bodyPr/>
          <a:lstStyle/>
          <a:p>
            <a:r>
              <a:rPr lang="en-AU"/>
              <a:t>Newtown street art </a:t>
            </a:r>
          </a:p>
        </p:txBody>
      </p:sp>
      <p:sp>
        <p:nvSpPr>
          <p:cNvPr id="4" name="Text Placeholder 3">
            <a:extLst>
              <a:ext uri="{FF2B5EF4-FFF2-40B4-BE49-F238E27FC236}">
                <a16:creationId xmlns:a16="http://schemas.microsoft.com/office/drawing/2014/main" id="{3F0E88AA-7195-EE79-8A52-AD183BFB9F4D}"/>
              </a:ext>
            </a:extLst>
          </p:cNvPr>
          <p:cNvSpPr>
            <a:spLocks noGrp="1"/>
          </p:cNvSpPr>
          <p:nvPr>
            <p:ph type="body" sz="quarter" idx="18"/>
          </p:nvPr>
        </p:nvSpPr>
        <p:spPr/>
        <p:txBody>
          <a:bodyPr/>
          <a:lstStyle/>
          <a:p>
            <a:r>
              <a:rPr lang="en-AU"/>
              <a:t>3.1(b)</a:t>
            </a:r>
          </a:p>
        </p:txBody>
      </p:sp>
      <p:sp>
        <p:nvSpPr>
          <p:cNvPr id="5" name="Text Placeholder 4">
            <a:extLst>
              <a:ext uri="{FF2B5EF4-FFF2-40B4-BE49-F238E27FC236}">
                <a16:creationId xmlns:a16="http://schemas.microsoft.com/office/drawing/2014/main" id="{906368D3-CD94-74D4-C02D-051B31A90AA0}"/>
              </a:ext>
            </a:extLst>
          </p:cNvPr>
          <p:cNvSpPr>
            <a:spLocks noGrp="1"/>
          </p:cNvSpPr>
          <p:nvPr>
            <p:ph type="body" sz="quarter" idx="17"/>
          </p:nvPr>
        </p:nvSpPr>
        <p:spPr>
          <a:xfrm>
            <a:off x="360000" y="1567086"/>
            <a:ext cx="6055548" cy="4807835"/>
          </a:xfrm>
        </p:spPr>
        <p:txBody>
          <a:bodyPr/>
          <a:lstStyle/>
          <a:p>
            <a:r>
              <a:rPr lang="en-AU"/>
              <a:t>As a class access the link and discuss:</a:t>
            </a:r>
          </a:p>
          <a:p>
            <a:pPr marL="342900" indent="-342900">
              <a:buFont typeface="Arial" panose="020B0604020202020204" pitchFamily="34" charset="0"/>
              <a:buChar char="•"/>
            </a:pPr>
            <a:r>
              <a:rPr lang="en-AU"/>
              <a:t>the types of art you see</a:t>
            </a:r>
          </a:p>
          <a:p>
            <a:pPr marL="342900" indent="-342900">
              <a:buFont typeface="Arial" panose="020B0604020202020204" pitchFamily="34" charset="0"/>
              <a:buChar char="•"/>
            </a:pPr>
            <a:r>
              <a:rPr lang="en-AU"/>
              <a:t>the impact the artworks have on local community</a:t>
            </a:r>
          </a:p>
          <a:p>
            <a:pPr marL="342900" indent="-342900">
              <a:buFont typeface="Arial" panose="020B0604020202020204" pitchFamily="34" charset="0"/>
              <a:buChar char="•"/>
            </a:pPr>
            <a:r>
              <a:rPr lang="en-AU"/>
              <a:t>why this impact is important.</a:t>
            </a:r>
          </a:p>
          <a:p>
            <a:endParaRPr lang="en-AU"/>
          </a:p>
        </p:txBody>
      </p:sp>
      <p:sp>
        <p:nvSpPr>
          <p:cNvPr id="6" name="Rectangle: Rounded Corners 5">
            <a:extLst>
              <a:ext uri="{FF2B5EF4-FFF2-40B4-BE49-F238E27FC236}">
                <a16:creationId xmlns:a16="http://schemas.microsoft.com/office/drawing/2014/main" id="{4048722B-D640-F278-9CAE-958BB4F959FD}"/>
              </a:ext>
            </a:extLst>
          </p:cNvPr>
          <p:cNvSpPr/>
          <p:nvPr/>
        </p:nvSpPr>
        <p:spPr>
          <a:xfrm>
            <a:off x="6648000" y="1190921"/>
            <a:ext cx="5184000" cy="5184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Check out </a:t>
            </a:r>
            <a:r>
              <a:rPr lang="en-AU">
                <a:hlinkClick r:id="rId3"/>
              </a:rPr>
              <a:t>Newtown Graffiti Map</a:t>
            </a:r>
            <a:endParaRPr lang="en-AU"/>
          </a:p>
        </p:txBody>
      </p:sp>
    </p:spTree>
    <p:extLst>
      <p:ext uri="{BB962C8B-B14F-4D97-AF65-F5344CB8AC3E}">
        <p14:creationId xmlns:p14="http://schemas.microsoft.com/office/powerpoint/2010/main" val="2118800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24F8D52-DC61-3067-0850-22A684791AE8}"/>
              </a:ext>
            </a:extLst>
          </p:cNvPr>
          <p:cNvSpPr/>
          <p:nvPr/>
        </p:nvSpPr>
        <p:spPr>
          <a:xfrm>
            <a:off x="359999" y="1482213"/>
            <a:ext cx="6195658" cy="405580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AU" sz="2000">
                <a:solidFill>
                  <a:schemeClr val="tx1"/>
                </a:solidFill>
              </a:rPr>
              <a:t>Every night for 3 weeks of the year, the Vivid event transforms Sydney’s streets, parks and buildings into a dreamlike wonderland, showcasing large-scale projections, interactive installations and cutting-edge digital art that push creative and technological boundaries.</a:t>
            </a:r>
          </a:p>
          <a:p>
            <a:pPr algn="ctr"/>
            <a:endParaRPr lang="en-AU"/>
          </a:p>
        </p:txBody>
      </p:sp>
      <p:sp>
        <p:nvSpPr>
          <p:cNvPr id="2" name="Slide Number Placeholder 1">
            <a:extLst>
              <a:ext uri="{FF2B5EF4-FFF2-40B4-BE49-F238E27FC236}">
                <a16:creationId xmlns:a16="http://schemas.microsoft.com/office/drawing/2014/main" id="{B1DC4070-1CC0-33A2-44B5-41275AE0FFAD}"/>
              </a:ext>
            </a:extLst>
          </p:cNvPr>
          <p:cNvSpPr>
            <a:spLocks noGrp="1"/>
          </p:cNvSpPr>
          <p:nvPr>
            <p:ph type="sldNum" sz="quarter" idx="12"/>
          </p:nvPr>
        </p:nvSpPr>
        <p:spPr/>
        <p:txBody>
          <a:bodyPr/>
          <a:lstStyle/>
          <a:p>
            <a:fld id="{10A01DC5-1685-4615-8240-15192985C6A2}" type="slidenum">
              <a:rPr lang="en-AU" smtClean="0"/>
              <a:t>59</a:t>
            </a:fld>
            <a:endParaRPr lang="en-AU"/>
          </a:p>
        </p:txBody>
      </p:sp>
      <p:sp>
        <p:nvSpPr>
          <p:cNvPr id="3" name="Title 2">
            <a:extLst>
              <a:ext uri="{FF2B5EF4-FFF2-40B4-BE49-F238E27FC236}">
                <a16:creationId xmlns:a16="http://schemas.microsoft.com/office/drawing/2014/main" id="{470715D7-0B7B-10F6-A527-CBF1E5E5018A}"/>
              </a:ext>
            </a:extLst>
          </p:cNvPr>
          <p:cNvSpPr>
            <a:spLocks noGrp="1"/>
          </p:cNvSpPr>
          <p:nvPr>
            <p:ph type="title"/>
          </p:nvPr>
        </p:nvSpPr>
        <p:spPr/>
        <p:txBody>
          <a:bodyPr/>
          <a:lstStyle/>
          <a:p>
            <a:r>
              <a:rPr lang="en-AU"/>
              <a:t>Vivid Sydney</a:t>
            </a:r>
          </a:p>
        </p:txBody>
      </p:sp>
      <p:sp>
        <p:nvSpPr>
          <p:cNvPr id="4" name="Text Placeholder 3">
            <a:extLst>
              <a:ext uri="{FF2B5EF4-FFF2-40B4-BE49-F238E27FC236}">
                <a16:creationId xmlns:a16="http://schemas.microsoft.com/office/drawing/2014/main" id="{31DF1C27-9CE6-C973-15F8-E39409F7D311}"/>
              </a:ext>
            </a:extLst>
          </p:cNvPr>
          <p:cNvSpPr>
            <a:spLocks noGrp="1"/>
          </p:cNvSpPr>
          <p:nvPr>
            <p:ph type="body" sz="quarter" idx="18"/>
          </p:nvPr>
        </p:nvSpPr>
        <p:spPr/>
        <p:txBody>
          <a:bodyPr/>
          <a:lstStyle/>
          <a:p>
            <a:r>
              <a:rPr lang="en-AU"/>
              <a:t>3.1(c) Guided example</a:t>
            </a:r>
          </a:p>
        </p:txBody>
      </p:sp>
      <p:sp>
        <p:nvSpPr>
          <p:cNvPr id="6" name="Rectangle: Rounded Corners 5">
            <a:extLst>
              <a:ext uri="{FF2B5EF4-FFF2-40B4-BE49-F238E27FC236}">
                <a16:creationId xmlns:a16="http://schemas.microsoft.com/office/drawing/2014/main" id="{8FC149A8-143B-E3B5-0F3D-180E7B1CCE88}"/>
              </a:ext>
            </a:extLst>
          </p:cNvPr>
          <p:cNvSpPr/>
          <p:nvPr/>
        </p:nvSpPr>
        <p:spPr>
          <a:xfrm>
            <a:off x="359999" y="5279923"/>
            <a:ext cx="6195658" cy="1326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Check out </a:t>
            </a:r>
            <a:r>
              <a:rPr lang="en-AU">
                <a:hlinkClick r:id="rId3"/>
              </a:rPr>
              <a:t>Light | Vivid Sydney</a:t>
            </a:r>
            <a:endParaRPr lang="en-AU"/>
          </a:p>
        </p:txBody>
      </p:sp>
      <p:sp>
        <p:nvSpPr>
          <p:cNvPr id="8" name="TextBox 7">
            <a:extLst>
              <a:ext uri="{FF2B5EF4-FFF2-40B4-BE49-F238E27FC236}">
                <a16:creationId xmlns:a16="http://schemas.microsoft.com/office/drawing/2014/main" id="{168B3424-304A-1626-7BB6-FFE3FBA7C941}"/>
              </a:ext>
            </a:extLst>
          </p:cNvPr>
          <p:cNvSpPr txBox="1"/>
          <p:nvPr/>
        </p:nvSpPr>
        <p:spPr>
          <a:xfrm>
            <a:off x="7107386" y="1482661"/>
            <a:ext cx="4521717" cy="3266985"/>
          </a:xfrm>
          <a:prstGeom prst="rect">
            <a:avLst/>
          </a:prstGeom>
          <a:noFill/>
        </p:spPr>
        <p:txBody>
          <a:bodyPr wrap="square">
            <a:spAutoFit/>
          </a:bodyPr>
          <a:lstStyle/>
          <a:p>
            <a:pPr>
              <a:lnSpc>
                <a:spcPct val="150000"/>
              </a:lnSpc>
            </a:pPr>
            <a:r>
              <a:rPr lang="en-AU" sz="2000"/>
              <a:t>Access the link and in small groups discuss:</a:t>
            </a:r>
          </a:p>
          <a:p>
            <a:pPr marL="342900" indent="-342900">
              <a:lnSpc>
                <a:spcPct val="150000"/>
              </a:lnSpc>
              <a:buFont typeface="Arial" panose="020B0604020202020204" pitchFamily="34" charset="0"/>
              <a:buChar char="•"/>
            </a:pPr>
            <a:r>
              <a:rPr lang="en-AU" sz="2000"/>
              <a:t>the types of art you see</a:t>
            </a:r>
          </a:p>
          <a:p>
            <a:pPr marL="342900" indent="-342900">
              <a:lnSpc>
                <a:spcPct val="150000"/>
              </a:lnSpc>
              <a:buFont typeface="Arial" panose="020B0604020202020204" pitchFamily="34" charset="0"/>
              <a:buChar char="•"/>
            </a:pPr>
            <a:r>
              <a:rPr lang="en-AU" sz="2000"/>
              <a:t>the impact the artworks have on local community</a:t>
            </a:r>
          </a:p>
          <a:p>
            <a:pPr marL="342900" indent="-342900">
              <a:lnSpc>
                <a:spcPct val="150000"/>
              </a:lnSpc>
              <a:buFont typeface="Arial" panose="020B0604020202020204" pitchFamily="34" charset="0"/>
              <a:buChar char="•"/>
            </a:pPr>
            <a:r>
              <a:rPr lang="en-AU" sz="2000"/>
              <a:t>why this impact is important.</a:t>
            </a:r>
          </a:p>
          <a:p>
            <a:pPr>
              <a:lnSpc>
                <a:spcPct val="150000"/>
              </a:lnSpc>
            </a:pPr>
            <a:endParaRPr lang="en-AU" sz="2000"/>
          </a:p>
        </p:txBody>
      </p:sp>
    </p:spTree>
    <p:extLst>
      <p:ext uri="{BB962C8B-B14F-4D97-AF65-F5344CB8AC3E}">
        <p14:creationId xmlns:p14="http://schemas.microsoft.com/office/powerpoint/2010/main" val="1250797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B05DC84-412E-3936-DC9D-E3B905269FAB}"/>
              </a:ext>
            </a:extLst>
          </p:cNvPr>
          <p:cNvSpPr>
            <a:spLocks noGrp="1"/>
          </p:cNvSpPr>
          <p:nvPr>
            <p:ph type="sldNum" sz="quarter" idx="12"/>
          </p:nvPr>
        </p:nvSpPr>
        <p:spPr/>
        <p:txBody>
          <a:bodyPr/>
          <a:lstStyle/>
          <a:p>
            <a:fld id="{10A01DC5-1685-4615-8240-15192985C6A2}" type="slidenum">
              <a:rPr lang="en-AU" smtClean="0"/>
              <a:t>60</a:t>
            </a:fld>
            <a:endParaRPr lang="en-AU"/>
          </a:p>
        </p:txBody>
      </p:sp>
      <p:sp>
        <p:nvSpPr>
          <p:cNvPr id="3" name="Title 2">
            <a:extLst>
              <a:ext uri="{FF2B5EF4-FFF2-40B4-BE49-F238E27FC236}">
                <a16:creationId xmlns:a16="http://schemas.microsoft.com/office/drawing/2014/main" id="{37769D67-D8C7-921C-1563-31359E1C45DA}"/>
              </a:ext>
            </a:extLst>
          </p:cNvPr>
          <p:cNvSpPr>
            <a:spLocks noGrp="1"/>
          </p:cNvSpPr>
          <p:nvPr>
            <p:ph type="title"/>
          </p:nvPr>
        </p:nvSpPr>
        <p:spPr/>
        <p:txBody>
          <a:bodyPr/>
          <a:lstStyle/>
          <a:p>
            <a:r>
              <a:rPr lang="en-AU"/>
              <a:t>Silo trail – New South Wales</a:t>
            </a:r>
          </a:p>
        </p:txBody>
      </p:sp>
      <p:sp>
        <p:nvSpPr>
          <p:cNvPr id="4" name="Text Placeholder 3">
            <a:extLst>
              <a:ext uri="{FF2B5EF4-FFF2-40B4-BE49-F238E27FC236}">
                <a16:creationId xmlns:a16="http://schemas.microsoft.com/office/drawing/2014/main" id="{87D87DAC-B7C9-9A90-D95F-027E82B1787E}"/>
              </a:ext>
            </a:extLst>
          </p:cNvPr>
          <p:cNvSpPr>
            <a:spLocks noGrp="1"/>
          </p:cNvSpPr>
          <p:nvPr>
            <p:ph type="body" sz="quarter" idx="18"/>
          </p:nvPr>
        </p:nvSpPr>
        <p:spPr/>
        <p:txBody>
          <a:bodyPr/>
          <a:lstStyle/>
          <a:p>
            <a:r>
              <a:rPr lang="en-AU"/>
              <a:t>3.1(d) Complete independently</a:t>
            </a:r>
          </a:p>
        </p:txBody>
      </p:sp>
      <p:sp>
        <p:nvSpPr>
          <p:cNvPr id="5" name="Text Placeholder 4">
            <a:extLst>
              <a:ext uri="{FF2B5EF4-FFF2-40B4-BE49-F238E27FC236}">
                <a16:creationId xmlns:a16="http://schemas.microsoft.com/office/drawing/2014/main" id="{289C5DCF-A7F8-A646-B8AE-3C6A89F2F5C3}"/>
              </a:ext>
            </a:extLst>
          </p:cNvPr>
          <p:cNvSpPr>
            <a:spLocks noGrp="1"/>
          </p:cNvSpPr>
          <p:nvPr>
            <p:ph type="body" sz="quarter" idx="17"/>
          </p:nvPr>
        </p:nvSpPr>
        <p:spPr>
          <a:xfrm>
            <a:off x="360001" y="1567086"/>
            <a:ext cx="3821168" cy="4807835"/>
          </a:xfrm>
        </p:spPr>
        <p:txBody>
          <a:bodyPr/>
          <a:lstStyle/>
          <a:p>
            <a:r>
              <a:rPr lang="en-AU"/>
              <a:t>Silo art in Australia is when artists paint huge murals on old grain silos in country towns, turning them into giant outdoor artworks. These colourful paintings often show local people, animals, or stories, and help bring visitors and pride to small communities.</a:t>
            </a:r>
          </a:p>
        </p:txBody>
      </p:sp>
      <p:pic>
        <p:nvPicPr>
          <p:cNvPr id="7" name="Picture 6">
            <a:extLst>
              <a:ext uri="{FF2B5EF4-FFF2-40B4-BE49-F238E27FC236}">
                <a16:creationId xmlns:a16="http://schemas.microsoft.com/office/drawing/2014/main" id="{8ED81198-9633-8AA8-0C4B-F6352DEB667B}"/>
              </a:ext>
            </a:extLst>
          </p:cNvPr>
          <p:cNvPicPr>
            <a:picLocks noChangeAspect="1"/>
          </p:cNvPicPr>
          <p:nvPr/>
        </p:nvPicPr>
        <p:blipFill>
          <a:blip r:embed="rId3"/>
          <a:stretch>
            <a:fillRect/>
          </a:stretch>
        </p:blipFill>
        <p:spPr>
          <a:xfrm>
            <a:off x="4257614" y="1693322"/>
            <a:ext cx="3676771" cy="2925116"/>
          </a:xfrm>
          <a:prstGeom prst="rect">
            <a:avLst/>
          </a:prstGeom>
        </p:spPr>
      </p:pic>
      <p:sp>
        <p:nvSpPr>
          <p:cNvPr id="8" name="Rectangle: Rounded Corners 7">
            <a:extLst>
              <a:ext uri="{FF2B5EF4-FFF2-40B4-BE49-F238E27FC236}">
                <a16:creationId xmlns:a16="http://schemas.microsoft.com/office/drawing/2014/main" id="{9CB9A5D5-F8CC-7C9F-1C1C-4C7D4310FD6B}"/>
              </a:ext>
            </a:extLst>
          </p:cNvPr>
          <p:cNvSpPr/>
          <p:nvPr/>
        </p:nvSpPr>
        <p:spPr>
          <a:xfrm>
            <a:off x="265470" y="5279923"/>
            <a:ext cx="6290187" cy="1326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Check out </a:t>
            </a:r>
            <a:r>
              <a:rPr lang="en-AU">
                <a:hlinkClick r:id="rId4"/>
              </a:rPr>
              <a:t>New South Wales Silo Art</a:t>
            </a:r>
            <a:endParaRPr lang="en-AU"/>
          </a:p>
        </p:txBody>
      </p:sp>
      <p:sp>
        <p:nvSpPr>
          <p:cNvPr id="9" name="TextBox 8">
            <a:extLst>
              <a:ext uri="{FF2B5EF4-FFF2-40B4-BE49-F238E27FC236}">
                <a16:creationId xmlns:a16="http://schemas.microsoft.com/office/drawing/2014/main" id="{2D9FA8C7-F630-F9AB-9BC9-88ACEFA54605}"/>
              </a:ext>
            </a:extLst>
          </p:cNvPr>
          <p:cNvSpPr txBox="1"/>
          <p:nvPr/>
        </p:nvSpPr>
        <p:spPr>
          <a:xfrm>
            <a:off x="8155858" y="1551274"/>
            <a:ext cx="3473245" cy="3728649"/>
          </a:xfrm>
          <a:prstGeom prst="rect">
            <a:avLst/>
          </a:prstGeom>
          <a:noFill/>
        </p:spPr>
        <p:txBody>
          <a:bodyPr wrap="square">
            <a:spAutoFit/>
          </a:bodyPr>
          <a:lstStyle/>
          <a:p>
            <a:pPr>
              <a:lnSpc>
                <a:spcPct val="150000"/>
              </a:lnSpc>
            </a:pPr>
            <a:r>
              <a:rPr lang="en-AU" sz="2000"/>
              <a:t>Access the link and in small groups discuss:</a:t>
            </a:r>
          </a:p>
          <a:p>
            <a:pPr marL="342900" indent="-342900">
              <a:lnSpc>
                <a:spcPct val="150000"/>
              </a:lnSpc>
              <a:buFont typeface="Arial" panose="020B0604020202020204" pitchFamily="34" charset="0"/>
              <a:buChar char="•"/>
            </a:pPr>
            <a:r>
              <a:rPr lang="en-AU" sz="2000"/>
              <a:t>the types of art you see</a:t>
            </a:r>
          </a:p>
          <a:p>
            <a:pPr marL="342900" indent="-342900">
              <a:lnSpc>
                <a:spcPct val="150000"/>
              </a:lnSpc>
              <a:buFont typeface="Arial" panose="020B0604020202020204" pitchFamily="34" charset="0"/>
              <a:buChar char="•"/>
            </a:pPr>
            <a:r>
              <a:rPr lang="en-AU" sz="2000"/>
              <a:t>the impact the artworks have on local community</a:t>
            </a:r>
          </a:p>
          <a:p>
            <a:pPr marL="342900" indent="-342900">
              <a:lnSpc>
                <a:spcPct val="150000"/>
              </a:lnSpc>
              <a:buFont typeface="Arial" panose="020B0604020202020204" pitchFamily="34" charset="0"/>
              <a:buChar char="•"/>
            </a:pPr>
            <a:r>
              <a:rPr lang="en-AU" sz="2000"/>
              <a:t>why this impact is important.</a:t>
            </a:r>
          </a:p>
          <a:p>
            <a:pPr>
              <a:lnSpc>
                <a:spcPct val="150000"/>
              </a:lnSpc>
            </a:pPr>
            <a:endParaRPr lang="en-AU" sz="2000"/>
          </a:p>
        </p:txBody>
      </p:sp>
    </p:spTree>
    <p:extLst>
      <p:ext uri="{BB962C8B-B14F-4D97-AF65-F5344CB8AC3E}">
        <p14:creationId xmlns:p14="http://schemas.microsoft.com/office/powerpoint/2010/main" val="2300611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FA10314-FD70-AB9F-33C1-429A66D38AFA}"/>
              </a:ext>
            </a:extLst>
          </p:cNvPr>
          <p:cNvSpPr>
            <a:spLocks noGrp="1"/>
          </p:cNvSpPr>
          <p:nvPr>
            <p:ph type="sldNum" sz="quarter" idx="12"/>
          </p:nvPr>
        </p:nvSpPr>
        <p:spPr/>
        <p:txBody>
          <a:bodyPr/>
          <a:lstStyle/>
          <a:p>
            <a:fld id="{10A01DC5-1685-4615-8240-15192985C6A2}" type="slidenum">
              <a:rPr lang="en-AU" smtClean="0"/>
              <a:t>61</a:t>
            </a:fld>
            <a:endParaRPr lang="en-AU"/>
          </a:p>
        </p:txBody>
      </p:sp>
      <p:sp>
        <p:nvSpPr>
          <p:cNvPr id="3" name="Title 2">
            <a:extLst>
              <a:ext uri="{FF2B5EF4-FFF2-40B4-BE49-F238E27FC236}">
                <a16:creationId xmlns:a16="http://schemas.microsoft.com/office/drawing/2014/main" id="{DF692196-8D38-22D2-8E89-30BF57C6AE45}"/>
              </a:ext>
            </a:extLst>
          </p:cNvPr>
          <p:cNvSpPr>
            <a:spLocks noGrp="1"/>
          </p:cNvSpPr>
          <p:nvPr>
            <p:ph type="title"/>
          </p:nvPr>
        </p:nvSpPr>
        <p:spPr/>
        <p:txBody>
          <a:bodyPr/>
          <a:lstStyle/>
          <a:p>
            <a:r>
              <a:rPr lang="en-AU"/>
              <a:t>Assessment task overview</a:t>
            </a:r>
          </a:p>
        </p:txBody>
      </p:sp>
      <p:sp>
        <p:nvSpPr>
          <p:cNvPr id="4" name="Text Placeholder 3">
            <a:extLst>
              <a:ext uri="{FF2B5EF4-FFF2-40B4-BE49-F238E27FC236}">
                <a16:creationId xmlns:a16="http://schemas.microsoft.com/office/drawing/2014/main" id="{F2D0FEA5-DE02-B3E0-26A7-7B85E6EB0A14}"/>
              </a:ext>
            </a:extLst>
          </p:cNvPr>
          <p:cNvSpPr>
            <a:spLocks noGrp="1"/>
          </p:cNvSpPr>
          <p:nvPr>
            <p:ph type="body" sz="quarter" idx="18"/>
          </p:nvPr>
        </p:nvSpPr>
        <p:spPr/>
        <p:txBody>
          <a:bodyPr/>
          <a:lstStyle/>
          <a:p>
            <a:r>
              <a:rPr lang="en-AU"/>
              <a:t>3.2(a)</a:t>
            </a:r>
          </a:p>
        </p:txBody>
      </p:sp>
      <p:sp>
        <p:nvSpPr>
          <p:cNvPr id="5" name="Text Placeholder 4">
            <a:extLst>
              <a:ext uri="{FF2B5EF4-FFF2-40B4-BE49-F238E27FC236}">
                <a16:creationId xmlns:a16="http://schemas.microsoft.com/office/drawing/2014/main" id="{C33D9AE7-A8A4-4192-79F2-7A1EB3676E3D}"/>
              </a:ext>
            </a:extLst>
          </p:cNvPr>
          <p:cNvSpPr>
            <a:spLocks noGrp="1"/>
          </p:cNvSpPr>
          <p:nvPr>
            <p:ph type="body" sz="quarter" idx="17"/>
          </p:nvPr>
        </p:nvSpPr>
        <p:spPr>
          <a:xfrm>
            <a:off x="5945060" y="1585143"/>
            <a:ext cx="5413820" cy="3384421"/>
          </a:xfrm>
        </p:spPr>
        <p:txBody>
          <a:bodyPr/>
          <a:lstStyle/>
          <a:p>
            <a:r>
              <a:rPr lang="en-AU" sz="2400"/>
              <a:t>This task is designed to assess your understanding of art making and art critical and historical practices, by providing you with opportunities to make </a:t>
            </a:r>
            <a:r>
              <a:rPr lang="en-AU" sz="2400" b="1"/>
              <a:t>intentions, choices and actions </a:t>
            </a:r>
            <a:r>
              <a:rPr lang="en-AU" sz="2400"/>
              <a:t>as an </a:t>
            </a:r>
            <a:r>
              <a:rPr lang="en-AU" sz="2400" b="1"/>
              <a:t>artist </a:t>
            </a:r>
            <a:r>
              <a:rPr lang="en-AU" sz="2400"/>
              <a:t>and </a:t>
            </a:r>
            <a:r>
              <a:rPr lang="en-AU" sz="2400" b="1"/>
              <a:t>curator. </a:t>
            </a:r>
          </a:p>
          <a:p>
            <a:br>
              <a:rPr lang="en-AU"/>
            </a:br>
            <a:endParaRPr lang="en-AU"/>
          </a:p>
        </p:txBody>
      </p:sp>
      <p:sp>
        <p:nvSpPr>
          <p:cNvPr id="6" name="Rectangle: Rounded Corners 5">
            <a:extLst>
              <a:ext uri="{FF2B5EF4-FFF2-40B4-BE49-F238E27FC236}">
                <a16:creationId xmlns:a16="http://schemas.microsoft.com/office/drawing/2014/main" id="{60919727-5113-5B95-FA9F-96F9F8BAD97E}"/>
              </a:ext>
            </a:extLst>
          </p:cNvPr>
          <p:cNvSpPr/>
          <p:nvPr/>
        </p:nvSpPr>
        <p:spPr>
          <a:xfrm>
            <a:off x="359999" y="5140960"/>
            <a:ext cx="11483999" cy="135704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t>You are to create a proposal for a street art festival called ‘Reimagined’ to be hosted in our school. The proposal will include 2 parts.</a:t>
            </a:r>
          </a:p>
        </p:txBody>
      </p:sp>
      <p:pic>
        <p:nvPicPr>
          <p:cNvPr id="8" name="Picture 7" descr="A person painting on a canvas&#10;&#10;AI-generated content may be incorrect.">
            <a:extLst>
              <a:ext uri="{FF2B5EF4-FFF2-40B4-BE49-F238E27FC236}">
                <a16:creationId xmlns:a16="http://schemas.microsoft.com/office/drawing/2014/main" id="{8F1F9251-D7AD-5167-C79C-99C87D935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156" y="1455327"/>
            <a:ext cx="2521668" cy="2521668"/>
          </a:xfrm>
          <a:prstGeom prst="rect">
            <a:avLst/>
          </a:prstGeom>
        </p:spPr>
      </p:pic>
      <p:pic>
        <p:nvPicPr>
          <p:cNvPr id="10" name="Picture 9" descr="A hands holding a picture of a bust of a person&#10;&#10;AI-generated content may be incorrect.">
            <a:extLst>
              <a:ext uri="{FF2B5EF4-FFF2-40B4-BE49-F238E27FC236}">
                <a16:creationId xmlns:a16="http://schemas.microsoft.com/office/drawing/2014/main" id="{D29A38F3-0DFD-1859-1579-93652E428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9824" y="2619292"/>
            <a:ext cx="2523608" cy="2521668"/>
          </a:xfrm>
          <a:prstGeom prst="rect">
            <a:avLst/>
          </a:prstGeom>
        </p:spPr>
      </p:pic>
    </p:spTree>
    <p:extLst>
      <p:ext uri="{BB962C8B-B14F-4D97-AF65-F5344CB8AC3E}">
        <p14:creationId xmlns:p14="http://schemas.microsoft.com/office/powerpoint/2010/main" val="2031319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330E9B7-A3AD-A86F-E741-44D256671721}"/>
              </a:ext>
            </a:extLst>
          </p:cNvPr>
          <p:cNvSpPr>
            <a:spLocks noGrp="1"/>
          </p:cNvSpPr>
          <p:nvPr>
            <p:ph type="sldNum" sz="quarter" idx="12"/>
          </p:nvPr>
        </p:nvSpPr>
        <p:spPr/>
        <p:txBody>
          <a:bodyPr/>
          <a:lstStyle/>
          <a:p>
            <a:fld id="{10A01DC5-1685-4615-8240-15192985C6A2}" type="slidenum">
              <a:rPr lang="en-AU" smtClean="0"/>
              <a:t>62</a:t>
            </a:fld>
            <a:endParaRPr lang="en-AU"/>
          </a:p>
        </p:txBody>
      </p:sp>
      <p:sp>
        <p:nvSpPr>
          <p:cNvPr id="3" name="Title 2">
            <a:extLst>
              <a:ext uri="{FF2B5EF4-FFF2-40B4-BE49-F238E27FC236}">
                <a16:creationId xmlns:a16="http://schemas.microsoft.com/office/drawing/2014/main" id="{FBFFDC3A-5DE1-541D-C2BE-1562F560A96E}"/>
              </a:ext>
            </a:extLst>
          </p:cNvPr>
          <p:cNvSpPr>
            <a:spLocks noGrp="1"/>
          </p:cNvSpPr>
          <p:nvPr>
            <p:ph type="title"/>
          </p:nvPr>
        </p:nvSpPr>
        <p:spPr/>
        <p:txBody>
          <a:bodyPr/>
          <a:lstStyle/>
          <a:p>
            <a:r>
              <a:rPr lang="en-AU"/>
              <a:t>Assessment task notification – part A</a:t>
            </a:r>
          </a:p>
        </p:txBody>
      </p:sp>
      <p:sp>
        <p:nvSpPr>
          <p:cNvPr id="4" name="Text Placeholder 3">
            <a:extLst>
              <a:ext uri="{FF2B5EF4-FFF2-40B4-BE49-F238E27FC236}">
                <a16:creationId xmlns:a16="http://schemas.microsoft.com/office/drawing/2014/main" id="{EFB1A99A-5014-45DD-8BD2-1C28D42E6B9E}"/>
              </a:ext>
            </a:extLst>
          </p:cNvPr>
          <p:cNvSpPr>
            <a:spLocks noGrp="1"/>
          </p:cNvSpPr>
          <p:nvPr>
            <p:ph type="body" sz="quarter" idx="18"/>
          </p:nvPr>
        </p:nvSpPr>
        <p:spPr/>
        <p:txBody>
          <a:bodyPr/>
          <a:lstStyle/>
          <a:p>
            <a:r>
              <a:rPr lang="en-AU"/>
              <a:t>3.2(b)</a:t>
            </a:r>
          </a:p>
        </p:txBody>
      </p:sp>
      <p:sp>
        <p:nvSpPr>
          <p:cNvPr id="5" name="Text Placeholder 4">
            <a:extLst>
              <a:ext uri="{FF2B5EF4-FFF2-40B4-BE49-F238E27FC236}">
                <a16:creationId xmlns:a16="http://schemas.microsoft.com/office/drawing/2014/main" id="{3C5DACB9-7AEC-8281-C73C-3F61BE62AED0}"/>
              </a:ext>
            </a:extLst>
          </p:cNvPr>
          <p:cNvSpPr>
            <a:spLocks noGrp="1"/>
          </p:cNvSpPr>
          <p:nvPr>
            <p:ph type="body" sz="quarter" idx="17"/>
          </p:nvPr>
        </p:nvSpPr>
        <p:spPr/>
        <p:txBody>
          <a:bodyPr/>
          <a:lstStyle/>
          <a:p>
            <a:r>
              <a:rPr lang="en-AU"/>
              <a:t>You will adopt the role of the artist to propose an artwork that reimagines an accepted idea to be included in the street art festival. This part of the proposal should include:</a:t>
            </a:r>
          </a:p>
          <a:p>
            <a:pPr marL="342900" indent="-342900">
              <a:buFont typeface="Arial" panose="020B0604020202020204" pitchFamily="34" charset="0"/>
              <a:buChar char="•"/>
            </a:pPr>
            <a:r>
              <a:rPr lang="en-AU"/>
              <a:t>a small-scale draft, model or image of the artwork you are proposing to make for the festival</a:t>
            </a:r>
          </a:p>
          <a:p>
            <a:pPr marL="342900" lvl="0" indent="-342900">
              <a:buFont typeface="Arial" panose="020B0604020202020204" pitchFamily="34" charset="0"/>
              <a:buChar char="•"/>
            </a:pPr>
            <a:r>
              <a:rPr lang="en-AU"/>
              <a:t>documentation in your art diary of:</a:t>
            </a:r>
          </a:p>
          <a:p>
            <a:pPr marL="702900" lvl="4" indent="-342900"/>
            <a:r>
              <a:rPr lang="en-AU"/>
              <a:t>the ideas you want to communicate through the artwork</a:t>
            </a:r>
          </a:p>
          <a:p>
            <a:pPr marL="702900" lvl="4" indent="-342900"/>
            <a:r>
              <a:rPr lang="en-AU"/>
              <a:t>the choices you have made to communicate your ideas, including details about the installation location, size, materials, subject matter and visual language</a:t>
            </a:r>
          </a:p>
          <a:p>
            <a:pPr marL="702900" lvl="4" indent="-342900"/>
            <a:r>
              <a:rPr lang="en-AU"/>
              <a:t>your art making experiments, processes and reflections to develop the proposed artwork sample</a:t>
            </a:r>
          </a:p>
          <a:p>
            <a:pPr marL="702900" lvl="4" indent="-342900"/>
            <a:r>
              <a:rPr lang="en-AU"/>
              <a:t>the impact you want your artwork to have on the audience and how your choices will achieve this intention.</a:t>
            </a:r>
          </a:p>
          <a:p>
            <a:endParaRPr lang="en-AU"/>
          </a:p>
        </p:txBody>
      </p:sp>
      <p:pic>
        <p:nvPicPr>
          <p:cNvPr id="6" name="Picture 5" descr="A person painting on a canvas&#10;&#10;AI-generated content may be incorrect.">
            <a:extLst>
              <a:ext uri="{FF2B5EF4-FFF2-40B4-BE49-F238E27FC236}">
                <a16:creationId xmlns:a16="http://schemas.microsoft.com/office/drawing/2014/main" id="{63609E4F-3F3B-A951-FB6B-5A9EFC9DA5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68000" y="162000"/>
            <a:ext cx="1512000" cy="1512000"/>
          </a:xfrm>
          <a:prstGeom prst="rect">
            <a:avLst/>
          </a:prstGeom>
        </p:spPr>
      </p:pic>
    </p:spTree>
    <p:extLst>
      <p:ext uri="{BB962C8B-B14F-4D97-AF65-F5344CB8AC3E}">
        <p14:creationId xmlns:p14="http://schemas.microsoft.com/office/powerpoint/2010/main" val="2288442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6B5AB9-EC7C-04CB-1A7A-465A0D2AFC98}"/>
              </a:ext>
            </a:extLst>
          </p:cNvPr>
          <p:cNvSpPr>
            <a:spLocks noGrp="1"/>
          </p:cNvSpPr>
          <p:nvPr>
            <p:ph type="sldNum" sz="quarter" idx="12"/>
          </p:nvPr>
        </p:nvSpPr>
        <p:spPr/>
        <p:txBody>
          <a:bodyPr/>
          <a:lstStyle/>
          <a:p>
            <a:fld id="{10A01DC5-1685-4615-8240-15192985C6A2}" type="slidenum">
              <a:rPr lang="en-AU" smtClean="0"/>
              <a:t>63</a:t>
            </a:fld>
            <a:endParaRPr lang="en-AU"/>
          </a:p>
        </p:txBody>
      </p:sp>
      <p:sp>
        <p:nvSpPr>
          <p:cNvPr id="3" name="Title 2">
            <a:extLst>
              <a:ext uri="{FF2B5EF4-FFF2-40B4-BE49-F238E27FC236}">
                <a16:creationId xmlns:a16="http://schemas.microsoft.com/office/drawing/2014/main" id="{2B4F24D2-4751-3514-96A7-434B8526F817}"/>
              </a:ext>
            </a:extLst>
          </p:cNvPr>
          <p:cNvSpPr>
            <a:spLocks noGrp="1"/>
          </p:cNvSpPr>
          <p:nvPr>
            <p:ph type="title"/>
          </p:nvPr>
        </p:nvSpPr>
        <p:spPr/>
        <p:txBody>
          <a:bodyPr/>
          <a:lstStyle/>
          <a:p>
            <a:r>
              <a:rPr lang="en-AU"/>
              <a:t>Assessment rubric – Part A</a:t>
            </a:r>
          </a:p>
        </p:txBody>
      </p:sp>
      <p:sp>
        <p:nvSpPr>
          <p:cNvPr id="4" name="Text Placeholder 3">
            <a:extLst>
              <a:ext uri="{FF2B5EF4-FFF2-40B4-BE49-F238E27FC236}">
                <a16:creationId xmlns:a16="http://schemas.microsoft.com/office/drawing/2014/main" id="{57966F8E-1B86-CEB2-0B4D-0126C72F9CE7}"/>
              </a:ext>
            </a:extLst>
          </p:cNvPr>
          <p:cNvSpPr>
            <a:spLocks noGrp="1"/>
          </p:cNvSpPr>
          <p:nvPr>
            <p:ph type="body" sz="quarter" idx="18"/>
          </p:nvPr>
        </p:nvSpPr>
        <p:spPr/>
        <p:txBody>
          <a:bodyPr/>
          <a:lstStyle/>
          <a:p>
            <a:r>
              <a:rPr lang="en-AU"/>
              <a:t>3.2(c)</a:t>
            </a:r>
          </a:p>
        </p:txBody>
      </p:sp>
      <p:graphicFrame>
        <p:nvGraphicFramePr>
          <p:cNvPr id="7" name="Table 6">
            <a:extLst>
              <a:ext uri="{FF2B5EF4-FFF2-40B4-BE49-F238E27FC236}">
                <a16:creationId xmlns:a16="http://schemas.microsoft.com/office/drawing/2014/main" id="{FFD6C915-78BC-2485-EB2D-CEF93E3AE2AA}"/>
              </a:ext>
            </a:extLst>
          </p:cNvPr>
          <p:cNvGraphicFramePr>
            <a:graphicFrameLocks noGrp="1"/>
          </p:cNvGraphicFramePr>
          <p:nvPr>
            <p:extLst>
              <p:ext uri="{D42A27DB-BD31-4B8C-83A1-F6EECF244321}">
                <p14:modId xmlns:p14="http://schemas.microsoft.com/office/powerpoint/2010/main" val="1952351583"/>
              </p:ext>
            </p:extLst>
          </p:nvPr>
        </p:nvGraphicFramePr>
        <p:xfrm>
          <a:off x="360024" y="1369454"/>
          <a:ext cx="11483974" cy="5322000"/>
        </p:xfrm>
        <a:graphic>
          <a:graphicData uri="http://schemas.openxmlformats.org/drawingml/2006/table">
            <a:tbl>
              <a:tblPr firstRow="1" firstCol="1" bandRow="1">
                <a:tableStyleId>{5A111915-BE36-4E01-A7E5-04B1672EAD32}</a:tableStyleId>
              </a:tblPr>
              <a:tblGrid>
                <a:gridCol w="1913230">
                  <a:extLst>
                    <a:ext uri="{9D8B030D-6E8A-4147-A177-3AD203B41FA5}">
                      <a16:colId xmlns:a16="http://schemas.microsoft.com/office/drawing/2014/main" val="2112013415"/>
                    </a:ext>
                  </a:extLst>
                </a:gridCol>
                <a:gridCol w="1913230">
                  <a:extLst>
                    <a:ext uri="{9D8B030D-6E8A-4147-A177-3AD203B41FA5}">
                      <a16:colId xmlns:a16="http://schemas.microsoft.com/office/drawing/2014/main" val="1843119651"/>
                    </a:ext>
                  </a:extLst>
                </a:gridCol>
                <a:gridCol w="1915527">
                  <a:extLst>
                    <a:ext uri="{9D8B030D-6E8A-4147-A177-3AD203B41FA5}">
                      <a16:colId xmlns:a16="http://schemas.microsoft.com/office/drawing/2014/main" val="1753274587"/>
                    </a:ext>
                  </a:extLst>
                </a:gridCol>
                <a:gridCol w="1913230">
                  <a:extLst>
                    <a:ext uri="{9D8B030D-6E8A-4147-A177-3AD203B41FA5}">
                      <a16:colId xmlns:a16="http://schemas.microsoft.com/office/drawing/2014/main" val="2234578593"/>
                    </a:ext>
                  </a:extLst>
                </a:gridCol>
                <a:gridCol w="1913230">
                  <a:extLst>
                    <a:ext uri="{9D8B030D-6E8A-4147-A177-3AD203B41FA5}">
                      <a16:colId xmlns:a16="http://schemas.microsoft.com/office/drawing/2014/main" val="596408303"/>
                    </a:ext>
                  </a:extLst>
                </a:gridCol>
                <a:gridCol w="1915527">
                  <a:extLst>
                    <a:ext uri="{9D8B030D-6E8A-4147-A177-3AD203B41FA5}">
                      <a16:colId xmlns:a16="http://schemas.microsoft.com/office/drawing/2014/main" val="1485266794"/>
                    </a:ext>
                  </a:extLst>
                </a:gridCol>
              </a:tblGrid>
              <a:tr h="190500">
                <a:tc>
                  <a:txBody>
                    <a:bodyPr/>
                    <a:lstStyle/>
                    <a:p>
                      <a:pPr>
                        <a:lnSpc>
                          <a:spcPct val="150000"/>
                        </a:lnSpc>
                        <a:spcBef>
                          <a:spcPts val="1200"/>
                        </a:spcBef>
                        <a:spcAft>
                          <a:spcPts val="600"/>
                        </a:spcAft>
                        <a:buNone/>
                      </a:pPr>
                      <a:r>
                        <a:rPr lang="en-AU" sz="1400">
                          <a:effectLst/>
                        </a:rPr>
                        <a:t>Outcome</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A</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B</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C</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D</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E</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918944560"/>
                  </a:ext>
                </a:extLst>
              </a:tr>
              <a:tr h="190500">
                <a:tc>
                  <a:txBody>
                    <a:bodyPr/>
                    <a:lstStyle/>
                    <a:p>
                      <a:pPr>
                        <a:lnSpc>
                          <a:spcPct val="150000"/>
                        </a:lnSpc>
                        <a:spcBef>
                          <a:spcPts val="1200"/>
                        </a:spcBef>
                        <a:spcAft>
                          <a:spcPts val="600"/>
                        </a:spcAft>
                        <a:buNone/>
                      </a:pPr>
                      <a:r>
                        <a:rPr lang="en-AU" sz="1400">
                          <a:effectLst/>
                        </a:rPr>
                        <a:t>VA4-AMP-01 uses aspects of Practice in artworks </a:t>
                      </a:r>
                    </a:p>
                    <a:p>
                      <a:pPr marL="342900" lvl="0" indent="-342900">
                        <a:lnSpc>
                          <a:spcPct val="150000"/>
                        </a:lnSpc>
                        <a:spcBef>
                          <a:spcPts val="1200"/>
                        </a:spcBef>
                        <a:spcAft>
                          <a:spcPts val="600"/>
                        </a:spcAft>
                        <a:buFont typeface="Symbol" panose="05050102010706020507" pitchFamily="18" charset="2"/>
                        <a:buChar char=""/>
                      </a:pPr>
                      <a:r>
                        <a:rPr lang="en-AU" sz="1400">
                          <a:effectLst/>
                        </a:rPr>
                        <a:t>Intention</a:t>
                      </a:r>
                    </a:p>
                    <a:p>
                      <a:pPr>
                        <a:lnSpc>
                          <a:spcPct val="150000"/>
                        </a:lnSpc>
                        <a:spcBef>
                          <a:spcPts val="1200"/>
                        </a:spcBef>
                        <a:spcAft>
                          <a:spcPts val="600"/>
                        </a:spcAft>
                        <a:buNone/>
                      </a:pPr>
                      <a:r>
                        <a:rPr lang="en-AU" sz="1400">
                          <a:effectLst/>
                        </a:rPr>
                        <a:t> </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developed, documented and refined an intention to communicate an idea that challenges or reimagines an accepted idea/assumption.</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developed and documented an intention to communicate an idea that challenges or reimagines an accepted idea/assumption.</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developed and documented an intention to communicate an idea that may begin to reimagine or challenge an accepted idea/assumption.</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selected an idea to represent in my artwork .</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selected a subject matter to include in my artwork.</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19232643"/>
                  </a:ext>
                </a:extLst>
              </a:tr>
              <a:tr h="190500">
                <a:tc>
                  <a:txBody>
                    <a:bodyPr/>
                    <a:lstStyle/>
                    <a:p>
                      <a:pPr>
                        <a:lnSpc>
                          <a:spcPct val="150000"/>
                        </a:lnSpc>
                        <a:spcBef>
                          <a:spcPts val="1200"/>
                        </a:spcBef>
                        <a:spcAft>
                          <a:spcPts val="600"/>
                        </a:spcAft>
                        <a:buNone/>
                      </a:pPr>
                      <a:r>
                        <a:rPr lang="en-AU" sz="1400">
                          <a:effectLst/>
                        </a:rPr>
                        <a:t>VA4-AMP-01 uses aspects of Practice in artworks </a:t>
                      </a:r>
                    </a:p>
                    <a:p>
                      <a:pPr marL="342900" lvl="0" indent="-342900">
                        <a:lnSpc>
                          <a:spcPct val="150000"/>
                        </a:lnSpc>
                        <a:spcBef>
                          <a:spcPts val="1200"/>
                        </a:spcBef>
                        <a:spcAft>
                          <a:spcPts val="600"/>
                        </a:spcAft>
                        <a:buFont typeface="Symbol" panose="05050102010706020507" pitchFamily="18" charset="2"/>
                        <a:buChar char=""/>
                      </a:pPr>
                      <a:r>
                        <a:rPr lang="en-AU" sz="1400">
                          <a:effectLst/>
                        </a:rPr>
                        <a:t>Choices and actions</a:t>
                      </a:r>
                    </a:p>
                    <a:p>
                      <a:pPr>
                        <a:lnSpc>
                          <a:spcPct val="150000"/>
                        </a:lnSpc>
                        <a:spcBef>
                          <a:spcPts val="1200"/>
                        </a:spcBef>
                        <a:spcAft>
                          <a:spcPts val="600"/>
                        </a:spcAft>
                        <a:buNone/>
                      </a:pPr>
                      <a:r>
                        <a:rPr lang="en-AU" sz="1400">
                          <a:effectLst/>
                        </a:rPr>
                        <a:t> </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thoroughly experimented, evaluated, refined and justified material and/or symbolic visual language choices to represent my intention in a proposed artwork.</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experimented, evaluated and refined material and/or visual language choices to represent my intention in a proposed artwork.</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explored and evaluated some material and/or visual language choices to represent my intention in a proposed artwork.</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a:effectLst/>
                        </a:rPr>
                        <a:t>I have considered and/or made some choices that attempt to communicate an idea.</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600"/>
                        </a:spcBef>
                        <a:spcAft>
                          <a:spcPts val="600"/>
                        </a:spcAft>
                        <a:buNone/>
                      </a:pPr>
                      <a:r>
                        <a:rPr lang="en-AU" sz="1400" dirty="0">
                          <a:effectLst/>
                        </a:rPr>
                        <a:t>I have attempted to represent a subject matter.</a:t>
                      </a:r>
                      <a:endParaRPr lang="en-AU" sz="14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65107154"/>
                  </a:ext>
                </a:extLst>
              </a:tr>
            </a:tbl>
          </a:graphicData>
        </a:graphic>
      </p:graphicFrame>
    </p:spTree>
    <p:extLst>
      <p:ext uri="{BB962C8B-B14F-4D97-AF65-F5344CB8AC3E}">
        <p14:creationId xmlns:p14="http://schemas.microsoft.com/office/powerpoint/2010/main" val="27427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61603C-2F9D-B9CA-A7FD-FCF184F3A27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F3D8D63-845F-2115-CA76-CC0851B87009}"/>
              </a:ext>
            </a:extLst>
          </p:cNvPr>
          <p:cNvPicPr>
            <a:picLocks noChangeAspect="1"/>
          </p:cNvPicPr>
          <p:nvPr/>
        </p:nvPicPr>
        <p:blipFill>
          <a:blip r:embed="rId3"/>
          <a:srcRect l="28669" t="1242"/>
          <a:stretch>
            <a:fillRect/>
          </a:stretch>
        </p:blipFill>
        <p:spPr>
          <a:xfrm>
            <a:off x="0" y="1917699"/>
            <a:ext cx="3764589" cy="3702785"/>
          </a:xfrm>
          <a:prstGeom prst="rect">
            <a:avLst/>
          </a:prstGeom>
        </p:spPr>
      </p:pic>
      <p:sp>
        <p:nvSpPr>
          <p:cNvPr id="12" name="Oval 11">
            <a:extLst>
              <a:ext uri="{FF2B5EF4-FFF2-40B4-BE49-F238E27FC236}">
                <a16:creationId xmlns:a16="http://schemas.microsoft.com/office/drawing/2014/main" id="{544E0776-AEAC-6F6F-3E8F-7A94A4BB4668}"/>
              </a:ext>
            </a:extLst>
          </p:cNvPr>
          <p:cNvSpPr/>
          <p:nvPr/>
        </p:nvSpPr>
        <p:spPr>
          <a:xfrm>
            <a:off x="127002" y="1975066"/>
            <a:ext cx="3462866" cy="3579068"/>
          </a:xfrm>
          <a:prstGeom prst="ellipse">
            <a:avLst/>
          </a:prstGeom>
          <a:solidFill>
            <a:schemeClr val="bg1">
              <a:lumMod val="95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 name="Title 2">
            <a:extLst>
              <a:ext uri="{FF2B5EF4-FFF2-40B4-BE49-F238E27FC236}">
                <a16:creationId xmlns:a16="http://schemas.microsoft.com/office/drawing/2014/main" id="{7197F5DF-085C-AAEF-FDBF-B85448BC162D}"/>
              </a:ext>
            </a:extLst>
          </p:cNvPr>
          <p:cNvSpPr>
            <a:spLocks noGrp="1"/>
          </p:cNvSpPr>
          <p:nvPr>
            <p:ph type="title"/>
          </p:nvPr>
        </p:nvSpPr>
        <p:spPr/>
        <p:txBody>
          <a:bodyPr/>
          <a:lstStyle/>
          <a:p>
            <a:r>
              <a:rPr lang="en-AU"/>
              <a:t>Part A planning scaffold</a:t>
            </a:r>
          </a:p>
        </p:txBody>
      </p:sp>
      <p:sp>
        <p:nvSpPr>
          <p:cNvPr id="4" name="Text Placeholder 3">
            <a:extLst>
              <a:ext uri="{FF2B5EF4-FFF2-40B4-BE49-F238E27FC236}">
                <a16:creationId xmlns:a16="http://schemas.microsoft.com/office/drawing/2014/main" id="{4026A32E-2669-E485-B037-6DDE4CDC0B41}"/>
              </a:ext>
            </a:extLst>
          </p:cNvPr>
          <p:cNvSpPr>
            <a:spLocks noGrp="1"/>
          </p:cNvSpPr>
          <p:nvPr>
            <p:ph type="body" sz="quarter" idx="18"/>
          </p:nvPr>
        </p:nvSpPr>
        <p:spPr/>
        <p:txBody>
          <a:bodyPr/>
          <a:lstStyle/>
          <a:p>
            <a:r>
              <a:rPr lang="en-AU"/>
              <a:t>3.2(d)</a:t>
            </a:r>
          </a:p>
        </p:txBody>
      </p:sp>
      <p:sp>
        <p:nvSpPr>
          <p:cNvPr id="2" name="Slide Number Placeholder 1">
            <a:extLst>
              <a:ext uri="{FF2B5EF4-FFF2-40B4-BE49-F238E27FC236}">
                <a16:creationId xmlns:a16="http://schemas.microsoft.com/office/drawing/2014/main" id="{062FE353-1C5C-BB0A-088B-67C62EF5EF4E}"/>
              </a:ext>
            </a:extLst>
          </p:cNvPr>
          <p:cNvSpPr>
            <a:spLocks noGrp="1"/>
          </p:cNvSpPr>
          <p:nvPr>
            <p:ph type="sldNum" sz="quarter" idx="12"/>
          </p:nvPr>
        </p:nvSpPr>
        <p:spPr/>
        <p:txBody>
          <a:bodyPr/>
          <a:lstStyle/>
          <a:p>
            <a:fld id="{10A01DC5-1685-4615-8240-15192985C6A2}" type="slidenum">
              <a:rPr lang="en-AU" smtClean="0"/>
              <a:t>64</a:t>
            </a:fld>
            <a:endParaRPr lang="en-AU"/>
          </a:p>
        </p:txBody>
      </p:sp>
      <p:sp>
        <p:nvSpPr>
          <p:cNvPr id="8" name="Rectangle 7">
            <a:extLst>
              <a:ext uri="{FF2B5EF4-FFF2-40B4-BE49-F238E27FC236}">
                <a16:creationId xmlns:a16="http://schemas.microsoft.com/office/drawing/2014/main" id="{7733AFAE-800F-F5A9-E188-50213C4234B4}"/>
              </a:ext>
            </a:extLst>
          </p:cNvPr>
          <p:cNvSpPr/>
          <p:nvPr/>
        </p:nvSpPr>
        <p:spPr>
          <a:xfrm>
            <a:off x="3708400" y="905601"/>
            <a:ext cx="8256981" cy="2609759"/>
          </a:xfrm>
          <a:prstGeom prst="rect">
            <a:avLst/>
          </a:prstGeom>
          <a:solidFill>
            <a:schemeClr val="accent6"/>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1800" b="1">
                <a:solidFill>
                  <a:schemeClr val="tx1"/>
                </a:solidFill>
              </a:rPr>
              <a:t>Adopt the role of the artist</a:t>
            </a:r>
            <a:endParaRPr lang="en-AU" sz="1800">
              <a:solidFill>
                <a:schemeClr val="tx1"/>
              </a:solidFill>
            </a:endParaRPr>
          </a:p>
          <a:p>
            <a:r>
              <a:rPr lang="en-AU" sz="1800" b="1">
                <a:solidFill>
                  <a:schemeClr val="tx1"/>
                </a:solidFill>
              </a:rPr>
              <a:t>Intention</a:t>
            </a:r>
            <a:endParaRPr lang="en-AU" sz="1800">
              <a:solidFill>
                <a:schemeClr val="tx1"/>
              </a:solidFill>
            </a:endParaRPr>
          </a:p>
          <a:p>
            <a:pPr marL="285750" indent="-285750">
              <a:buFont typeface="Arial" panose="020B0604020202020204" pitchFamily="34" charset="0"/>
              <a:buChar char="•"/>
            </a:pPr>
            <a:r>
              <a:rPr lang="en-AU" sz="1800">
                <a:solidFill>
                  <a:schemeClr val="tx1"/>
                </a:solidFill>
              </a:rPr>
              <a:t>What idea do you want to communicate? </a:t>
            </a:r>
          </a:p>
          <a:p>
            <a:pPr marL="285750" indent="-285750">
              <a:buFont typeface="Arial" panose="020B0604020202020204" pitchFamily="34" charset="0"/>
              <a:buChar char="•"/>
            </a:pPr>
            <a:r>
              <a:rPr lang="en-AU" sz="1800">
                <a:solidFill>
                  <a:schemeClr val="tx1"/>
                </a:solidFill>
              </a:rPr>
              <a:t>What impact do you want your artwork to have on the audience?</a:t>
            </a:r>
          </a:p>
          <a:p>
            <a:r>
              <a:rPr lang="en-AU" sz="1800" b="1">
                <a:solidFill>
                  <a:schemeClr val="tx1"/>
                </a:solidFill>
              </a:rPr>
              <a:t>Choices</a:t>
            </a:r>
            <a:endParaRPr lang="en-AU" sz="1800">
              <a:solidFill>
                <a:schemeClr val="tx1"/>
              </a:solidFill>
            </a:endParaRPr>
          </a:p>
          <a:p>
            <a:pPr marL="285750" indent="-285750">
              <a:buFont typeface="Arial" panose="020B0604020202020204" pitchFamily="34" charset="0"/>
              <a:buChar char="•"/>
            </a:pPr>
            <a:r>
              <a:rPr lang="en-AU" sz="1800">
                <a:solidFill>
                  <a:schemeClr val="tx1"/>
                </a:solidFill>
              </a:rPr>
              <a:t>What materials, subject matter, visual language, size, location will you help you to communicate your ideas?</a:t>
            </a:r>
          </a:p>
          <a:p>
            <a:r>
              <a:rPr lang="en-AU" sz="1800" b="1">
                <a:solidFill>
                  <a:schemeClr val="tx1"/>
                </a:solidFill>
              </a:rPr>
              <a:t>Actions</a:t>
            </a:r>
            <a:endParaRPr lang="en-AU" sz="1800">
              <a:solidFill>
                <a:schemeClr val="tx1"/>
              </a:solidFill>
            </a:endParaRPr>
          </a:p>
          <a:p>
            <a:pPr marL="285750" indent="-285750">
              <a:buFont typeface="Arial" panose="020B0604020202020204" pitchFamily="34" charset="0"/>
              <a:buChar char="•"/>
            </a:pPr>
            <a:r>
              <a:rPr lang="en-AU" sz="1800">
                <a:solidFill>
                  <a:schemeClr val="tx1"/>
                </a:solidFill>
              </a:rPr>
              <a:t>How will you test your ideas and choices before you make the artwork?</a:t>
            </a:r>
            <a:endParaRPr lang="en-AU" sz="1800">
              <a:solidFill>
                <a:schemeClr val="tx1"/>
              </a:solidFill>
              <a:effectLst/>
            </a:endParaRPr>
          </a:p>
        </p:txBody>
      </p:sp>
      <p:sp>
        <p:nvSpPr>
          <p:cNvPr id="9" name="Rectangle 8">
            <a:extLst>
              <a:ext uri="{FF2B5EF4-FFF2-40B4-BE49-F238E27FC236}">
                <a16:creationId xmlns:a16="http://schemas.microsoft.com/office/drawing/2014/main" id="{8BD3B415-0BA9-34B6-B73C-175EC29F1108}"/>
              </a:ext>
            </a:extLst>
          </p:cNvPr>
          <p:cNvSpPr/>
          <p:nvPr/>
        </p:nvSpPr>
        <p:spPr>
          <a:xfrm>
            <a:off x="3708401" y="4986891"/>
            <a:ext cx="8256980" cy="1777178"/>
          </a:xfrm>
          <a:prstGeom prst="rect">
            <a:avLst/>
          </a:prstGeom>
          <a:solidFill>
            <a:schemeClr val="accent6"/>
          </a:solid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1800" b="1">
                <a:solidFill>
                  <a:schemeClr val="tx1"/>
                </a:solidFill>
              </a:rPr>
              <a:t>Zoom in to the artworld concepts</a:t>
            </a:r>
            <a:endParaRPr lang="en-AU" sz="1800">
              <a:solidFill>
                <a:schemeClr val="tx1"/>
              </a:solidFill>
            </a:endParaRPr>
          </a:p>
          <a:p>
            <a:r>
              <a:rPr lang="en-AU" sz="1800">
                <a:solidFill>
                  <a:schemeClr val="tx1"/>
                </a:solidFill>
              </a:rPr>
              <a:t>How will your artmaking choices and actions:</a:t>
            </a:r>
            <a:endParaRPr lang="en-AU"/>
          </a:p>
          <a:p>
            <a:pPr marL="285750" indent="-285750">
              <a:buFont typeface="Arial" panose="020B0604020202020204" pitchFamily="34" charset="0"/>
              <a:buChar char="•"/>
            </a:pPr>
            <a:r>
              <a:rPr lang="en-AU" sz="1800">
                <a:solidFill>
                  <a:schemeClr val="tx1"/>
                </a:solidFill>
              </a:rPr>
              <a:t>use visual language to communicate an idea? </a:t>
            </a:r>
            <a:r>
              <a:rPr lang="en-AU" sz="1800" b="1">
                <a:solidFill>
                  <a:schemeClr val="tx1"/>
                </a:solidFill>
              </a:rPr>
              <a:t>(artwork)</a:t>
            </a:r>
            <a:endParaRPr lang="en-AU" sz="1800">
              <a:solidFill>
                <a:schemeClr val="tx1"/>
              </a:solidFill>
            </a:endParaRPr>
          </a:p>
          <a:p>
            <a:pPr marL="285750" indent="-285750">
              <a:buFont typeface="Arial" panose="020B0604020202020204" pitchFamily="34" charset="0"/>
              <a:buChar char="•"/>
            </a:pPr>
            <a:r>
              <a:rPr lang="en-AU" sz="1800">
                <a:solidFill>
                  <a:schemeClr val="tx1"/>
                </a:solidFill>
              </a:rPr>
              <a:t>communicate your ideas about the community? </a:t>
            </a:r>
            <a:r>
              <a:rPr lang="en-AU" sz="1800" b="1">
                <a:solidFill>
                  <a:schemeClr val="tx1"/>
                </a:solidFill>
              </a:rPr>
              <a:t>(world)</a:t>
            </a:r>
            <a:endParaRPr lang="en-AU" sz="1800">
              <a:solidFill>
                <a:schemeClr val="tx1"/>
              </a:solidFill>
            </a:endParaRPr>
          </a:p>
          <a:p>
            <a:pPr marL="285750" indent="-285750">
              <a:buFont typeface="Arial" panose="020B0604020202020204" pitchFamily="34" charset="0"/>
              <a:buChar char="•"/>
            </a:pPr>
            <a:r>
              <a:rPr lang="en-AU" sz="1800">
                <a:solidFill>
                  <a:schemeClr val="tx1"/>
                </a:solidFill>
              </a:rPr>
              <a:t>impact the audience? </a:t>
            </a:r>
            <a:r>
              <a:rPr lang="en-AU" sz="1800" b="1">
                <a:solidFill>
                  <a:schemeClr val="tx1"/>
                </a:solidFill>
              </a:rPr>
              <a:t>(audience)</a:t>
            </a:r>
            <a:endParaRPr lang="en-AU" sz="1800">
              <a:solidFill>
                <a:schemeClr val="tx1"/>
              </a:solidFill>
            </a:endParaRPr>
          </a:p>
          <a:p>
            <a:pPr marL="285750" indent="-285750">
              <a:buFont typeface="Arial" panose="020B0604020202020204" pitchFamily="34" charset="0"/>
              <a:buChar char="•"/>
            </a:pPr>
            <a:r>
              <a:rPr lang="en-AU" sz="1800">
                <a:solidFill>
                  <a:schemeClr val="tx1"/>
                </a:solidFill>
              </a:rPr>
              <a:t>represent your experiences or beliefs? </a:t>
            </a:r>
            <a:r>
              <a:rPr lang="en-AU" sz="1800" b="1">
                <a:solidFill>
                  <a:schemeClr val="tx1"/>
                </a:solidFill>
              </a:rPr>
              <a:t>(artist)</a:t>
            </a:r>
            <a:endParaRPr lang="en-AU" sz="1800">
              <a:solidFill>
                <a:schemeClr val="tx1"/>
              </a:solidFill>
            </a:endParaRPr>
          </a:p>
        </p:txBody>
      </p:sp>
      <p:sp>
        <p:nvSpPr>
          <p:cNvPr id="10" name="Rectangle 9">
            <a:extLst>
              <a:ext uri="{FF2B5EF4-FFF2-40B4-BE49-F238E27FC236}">
                <a16:creationId xmlns:a16="http://schemas.microsoft.com/office/drawing/2014/main" id="{501060EF-31C2-6C00-5356-EA7BEE0A544A}"/>
              </a:ext>
            </a:extLst>
          </p:cNvPr>
          <p:cNvSpPr/>
          <p:nvPr/>
        </p:nvSpPr>
        <p:spPr>
          <a:xfrm>
            <a:off x="3708401" y="3592279"/>
            <a:ext cx="8256980" cy="1277538"/>
          </a:xfrm>
          <a:prstGeom prst="rect">
            <a:avLst/>
          </a:prstGeom>
          <a:solidFill>
            <a:schemeClr val="accent6"/>
          </a:solidFill>
          <a:ln w="38100">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1800" b="1">
                <a:solidFill>
                  <a:schemeClr val="tx1"/>
                </a:solidFill>
              </a:rPr>
              <a:t>Think and make from a point of view </a:t>
            </a:r>
            <a:r>
              <a:rPr lang="en-AU" sz="1800">
                <a:solidFill>
                  <a:schemeClr val="tx1"/>
                </a:solidFill>
              </a:rPr>
              <a:t>– </a:t>
            </a:r>
            <a:r>
              <a:rPr lang="en-AU" sz="1800" b="1">
                <a:solidFill>
                  <a:schemeClr val="tx1"/>
                </a:solidFill>
              </a:rPr>
              <a:t>Contemporary viewpoint</a:t>
            </a:r>
            <a:endParaRPr lang="en-AU" sz="1800">
              <a:solidFill>
                <a:schemeClr val="tx1"/>
              </a:solidFill>
            </a:endParaRPr>
          </a:p>
          <a:p>
            <a:pPr marL="285750" indent="-285750">
              <a:buFont typeface="Arial" panose="020B0604020202020204" pitchFamily="34" charset="0"/>
              <a:buChar char="•"/>
            </a:pPr>
            <a:r>
              <a:rPr lang="en-AU" sz="1800">
                <a:solidFill>
                  <a:schemeClr val="tx1"/>
                </a:solidFill>
              </a:rPr>
              <a:t>How can the artwork challenge stereotypes about the community it represents?</a:t>
            </a:r>
          </a:p>
          <a:p>
            <a:pPr marL="285750" indent="-285750">
              <a:buFont typeface="Arial" panose="020B0604020202020204" pitchFamily="34" charset="0"/>
              <a:buChar char="•"/>
            </a:pPr>
            <a:r>
              <a:rPr lang="en-AU" sz="1800">
                <a:solidFill>
                  <a:schemeClr val="tx1"/>
                </a:solidFill>
              </a:rPr>
              <a:t>How can the artwork reimagine they ways the community are represented?</a:t>
            </a:r>
          </a:p>
        </p:txBody>
      </p:sp>
      <p:sp>
        <p:nvSpPr>
          <p:cNvPr id="5" name="Rectangle 4">
            <a:extLst>
              <a:ext uri="{FF2B5EF4-FFF2-40B4-BE49-F238E27FC236}">
                <a16:creationId xmlns:a16="http://schemas.microsoft.com/office/drawing/2014/main" id="{99853C31-505E-08D8-31A9-C0B09F920934}"/>
              </a:ext>
            </a:extLst>
          </p:cNvPr>
          <p:cNvSpPr/>
          <p:nvPr/>
        </p:nvSpPr>
        <p:spPr>
          <a:xfrm>
            <a:off x="756228" y="2790272"/>
            <a:ext cx="2286000" cy="2133963"/>
          </a:xfrm>
          <a:prstGeom prst="rect">
            <a:avLst/>
          </a:prstGeom>
          <a:solidFill>
            <a:srgbClr val="FF33CC">
              <a:alpha val="6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 name="Isosceles Triangle 10">
            <a:extLst>
              <a:ext uri="{FF2B5EF4-FFF2-40B4-BE49-F238E27FC236}">
                <a16:creationId xmlns:a16="http://schemas.microsoft.com/office/drawing/2014/main" id="{F35A5A6D-4CCB-C1FE-0976-4B33EC4609F3}"/>
              </a:ext>
            </a:extLst>
          </p:cNvPr>
          <p:cNvSpPr/>
          <p:nvPr/>
        </p:nvSpPr>
        <p:spPr>
          <a:xfrm>
            <a:off x="764695" y="3300982"/>
            <a:ext cx="2286000" cy="1640187"/>
          </a:xfrm>
          <a:prstGeom prst="triangle">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180615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8" grpId="0" animBg="1"/>
      <p:bldP spid="9" grpId="0" animBg="1"/>
      <p:bldP spid="10" grpId="0" animBg="1"/>
      <p:bldP spid="5" grpId="0" animBg="1"/>
      <p:bldP spid="11"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71C63D-A2E1-C265-8617-01A3DBAB93A8}"/>
              </a:ext>
            </a:extLst>
          </p:cNvPr>
          <p:cNvSpPr>
            <a:spLocks noGrp="1"/>
          </p:cNvSpPr>
          <p:nvPr>
            <p:ph type="sldNum" sz="quarter" idx="12"/>
          </p:nvPr>
        </p:nvSpPr>
        <p:spPr/>
        <p:txBody>
          <a:bodyPr/>
          <a:lstStyle/>
          <a:p>
            <a:fld id="{10A01DC5-1685-4615-8240-15192985C6A2}" type="slidenum">
              <a:rPr lang="en-AU" smtClean="0"/>
              <a:t>65</a:t>
            </a:fld>
            <a:endParaRPr lang="en-AU"/>
          </a:p>
        </p:txBody>
      </p:sp>
      <p:sp>
        <p:nvSpPr>
          <p:cNvPr id="3" name="Title 2">
            <a:extLst>
              <a:ext uri="{FF2B5EF4-FFF2-40B4-BE49-F238E27FC236}">
                <a16:creationId xmlns:a16="http://schemas.microsoft.com/office/drawing/2014/main" id="{965987CE-BE0A-545A-AED5-B2C3E274FDBC}"/>
              </a:ext>
            </a:extLst>
          </p:cNvPr>
          <p:cNvSpPr>
            <a:spLocks noGrp="1"/>
          </p:cNvSpPr>
          <p:nvPr>
            <p:ph type="title"/>
          </p:nvPr>
        </p:nvSpPr>
        <p:spPr/>
        <p:txBody>
          <a:bodyPr/>
          <a:lstStyle/>
          <a:p>
            <a:r>
              <a:rPr lang="en-AU"/>
              <a:t>Assessment task notification – Part B</a:t>
            </a:r>
          </a:p>
        </p:txBody>
      </p:sp>
      <p:sp>
        <p:nvSpPr>
          <p:cNvPr id="4" name="Text Placeholder 3">
            <a:extLst>
              <a:ext uri="{FF2B5EF4-FFF2-40B4-BE49-F238E27FC236}">
                <a16:creationId xmlns:a16="http://schemas.microsoft.com/office/drawing/2014/main" id="{BC89054C-7B55-84AE-11B3-4D85204274F4}"/>
              </a:ext>
            </a:extLst>
          </p:cNvPr>
          <p:cNvSpPr>
            <a:spLocks noGrp="1"/>
          </p:cNvSpPr>
          <p:nvPr>
            <p:ph type="body" sz="quarter" idx="18"/>
          </p:nvPr>
        </p:nvSpPr>
        <p:spPr/>
        <p:txBody>
          <a:bodyPr/>
          <a:lstStyle/>
          <a:p>
            <a:r>
              <a:rPr lang="en-AU"/>
              <a:t>3.2(e)</a:t>
            </a:r>
          </a:p>
        </p:txBody>
      </p:sp>
      <p:sp>
        <p:nvSpPr>
          <p:cNvPr id="5" name="Text Placeholder 4">
            <a:extLst>
              <a:ext uri="{FF2B5EF4-FFF2-40B4-BE49-F238E27FC236}">
                <a16:creationId xmlns:a16="http://schemas.microsoft.com/office/drawing/2014/main" id="{BEE7D28C-1029-B9D3-F47B-EF41558CB2F9}"/>
              </a:ext>
            </a:extLst>
          </p:cNvPr>
          <p:cNvSpPr>
            <a:spLocks noGrp="1"/>
          </p:cNvSpPr>
          <p:nvPr>
            <p:ph type="body" sz="quarter" idx="17"/>
          </p:nvPr>
        </p:nvSpPr>
        <p:spPr/>
        <p:txBody>
          <a:bodyPr/>
          <a:lstStyle/>
          <a:p>
            <a:r>
              <a:rPr lang="en-AU"/>
              <a:t>You will adopt the role of the street art festival curator. Select an artist and one of their artworks to be included in the festival and create the supporting information that will be used to give the festival audience a deeper understanding of the artist’s practice and artwork. In this part of the task, you should:</a:t>
            </a:r>
          </a:p>
          <a:p>
            <a:pPr marL="285750" indent="-285750">
              <a:buFont typeface="Arial" panose="020B0604020202020204" pitchFamily="34" charset="0"/>
              <a:buChar char="•"/>
            </a:pPr>
            <a:r>
              <a:rPr lang="en-AU"/>
              <a:t>explain the artist’s intentions, choices and actions to make the artwork</a:t>
            </a:r>
          </a:p>
          <a:p>
            <a:pPr marL="285750" indent="-285750">
              <a:buFont typeface="Arial" panose="020B0604020202020204" pitchFamily="34" charset="0"/>
              <a:buChar char="•"/>
            </a:pPr>
            <a:r>
              <a:rPr lang="en-AU"/>
              <a:t>explain how the artist is reimagining an idea about art or the world in their time and place (historical perspective)</a:t>
            </a:r>
          </a:p>
          <a:p>
            <a:pPr marL="285750" indent="-285750">
              <a:buFont typeface="Arial" panose="020B0604020202020204" pitchFamily="34" charset="0"/>
              <a:buChar char="•"/>
            </a:pPr>
            <a:r>
              <a:rPr lang="en-AU"/>
              <a:t>explain how well the artist has achieved their intended impact on the audience through their choices and actions (critical perspective).</a:t>
            </a:r>
          </a:p>
          <a:p>
            <a:endParaRPr lang="en-AU"/>
          </a:p>
        </p:txBody>
      </p:sp>
      <p:pic>
        <p:nvPicPr>
          <p:cNvPr id="7" name="Picture 6" descr="A hands holding a picture of a bust of a person&#10;&#10;AI-generated content may be incorrect.">
            <a:extLst>
              <a:ext uri="{FF2B5EF4-FFF2-40B4-BE49-F238E27FC236}">
                <a16:creationId xmlns:a16="http://schemas.microsoft.com/office/drawing/2014/main" id="{61A1EADA-51EE-A3B7-C648-BDA519AF04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68000" y="162000"/>
            <a:ext cx="1513163" cy="1512000"/>
          </a:xfrm>
          <a:prstGeom prst="rect">
            <a:avLst/>
          </a:prstGeom>
        </p:spPr>
      </p:pic>
    </p:spTree>
    <p:extLst>
      <p:ext uri="{BB962C8B-B14F-4D97-AF65-F5344CB8AC3E}">
        <p14:creationId xmlns:p14="http://schemas.microsoft.com/office/powerpoint/2010/main" val="1818560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EFD6B8-8857-DE96-6522-35FB9890A64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B12AEC-5F4A-ABBD-4738-22E362696184}"/>
              </a:ext>
            </a:extLst>
          </p:cNvPr>
          <p:cNvSpPr>
            <a:spLocks noGrp="1"/>
          </p:cNvSpPr>
          <p:nvPr>
            <p:ph type="sldNum" sz="quarter" idx="12"/>
          </p:nvPr>
        </p:nvSpPr>
        <p:spPr/>
        <p:txBody>
          <a:bodyPr/>
          <a:lstStyle/>
          <a:p>
            <a:fld id="{10A01DC5-1685-4615-8240-15192985C6A2}" type="slidenum">
              <a:rPr lang="en-AU" smtClean="0"/>
              <a:t>66</a:t>
            </a:fld>
            <a:endParaRPr lang="en-AU"/>
          </a:p>
        </p:txBody>
      </p:sp>
      <p:sp>
        <p:nvSpPr>
          <p:cNvPr id="3" name="Title 2">
            <a:extLst>
              <a:ext uri="{FF2B5EF4-FFF2-40B4-BE49-F238E27FC236}">
                <a16:creationId xmlns:a16="http://schemas.microsoft.com/office/drawing/2014/main" id="{18EC3FF1-232A-9700-5FDF-65E4E11452A8}"/>
              </a:ext>
            </a:extLst>
          </p:cNvPr>
          <p:cNvSpPr>
            <a:spLocks noGrp="1"/>
          </p:cNvSpPr>
          <p:nvPr>
            <p:ph type="title"/>
          </p:nvPr>
        </p:nvSpPr>
        <p:spPr/>
        <p:txBody>
          <a:bodyPr/>
          <a:lstStyle/>
          <a:p>
            <a:r>
              <a:rPr lang="en-AU"/>
              <a:t>Assessment rubric – Part B</a:t>
            </a:r>
          </a:p>
        </p:txBody>
      </p:sp>
      <p:sp>
        <p:nvSpPr>
          <p:cNvPr id="4" name="Text Placeholder 3">
            <a:extLst>
              <a:ext uri="{FF2B5EF4-FFF2-40B4-BE49-F238E27FC236}">
                <a16:creationId xmlns:a16="http://schemas.microsoft.com/office/drawing/2014/main" id="{4E29464F-7AD6-2D10-DD02-06B8127249AB}"/>
              </a:ext>
            </a:extLst>
          </p:cNvPr>
          <p:cNvSpPr>
            <a:spLocks noGrp="1"/>
          </p:cNvSpPr>
          <p:nvPr>
            <p:ph type="body" sz="quarter" idx="18"/>
          </p:nvPr>
        </p:nvSpPr>
        <p:spPr/>
        <p:txBody>
          <a:bodyPr/>
          <a:lstStyle/>
          <a:p>
            <a:r>
              <a:rPr lang="en-AU"/>
              <a:t>3.2(f)</a:t>
            </a:r>
          </a:p>
        </p:txBody>
      </p:sp>
      <p:graphicFrame>
        <p:nvGraphicFramePr>
          <p:cNvPr id="7" name="Table 6">
            <a:extLst>
              <a:ext uri="{FF2B5EF4-FFF2-40B4-BE49-F238E27FC236}">
                <a16:creationId xmlns:a16="http://schemas.microsoft.com/office/drawing/2014/main" id="{3F5026FD-39A1-974A-C41F-4BD63372D9A3}"/>
              </a:ext>
            </a:extLst>
          </p:cNvPr>
          <p:cNvGraphicFramePr>
            <a:graphicFrameLocks noGrp="1"/>
          </p:cNvGraphicFramePr>
          <p:nvPr>
            <p:extLst>
              <p:ext uri="{D42A27DB-BD31-4B8C-83A1-F6EECF244321}">
                <p14:modId xmlns:p14="http://schemas.microsoft.com/office/powerpoint/2010/main" val="1886568893"/>
              </p:ext>
            </p:extLst>
          </p:nvPr>
        </p:nvGraphicFramePr>
        <p:xfrm>
          <a:off x="360024" y="1292535"/>
          <a:ext cx="11471977" cy="5038154"/>
        </p:xfrm>
        <a:graphic>
          <a:graphicData uri="http://schemas.openxmlformats.org/drawingml/2006/table">
            <a:tbl>
              <a:tblPr firstRow="1" firstCol="1" bandRow="1">
                <a:tableStyleId>{5A111915-BE36-4E01-A7E5-04B1672EAD32}</a:tableStyleId>
              </a:tblPr>
              <a:tblGrid>
                <a:gridCol w="1786912">
                  <a:extLst>
                    <a:ext uri="{9D8B030D-6E8A-4147-A177-3AD203B41FA5}">
                      <a16:colId xmlns:a16="http://schemas.microsoft.com/office/drawing/2014/main" val="830565593"/>
                    </a:ext>
                  </a:extLst>
                </a:gridCol>
                <a:gridCol w="2215771">
                  <a:extLst>
                    <a:ext uri="{9D8B030D-6E8A-4147-A177-3AD203B41FA5}">
                      <a16:colId xmlns:a16="http://schemas.microsoft.com/office/drawing/2014/main" val="661457049"/>
                    </a:ext>
                  </a:extLst>
                </a:gridCol>
                <a:gridCol w="2108557">
                  <a:extLst>
                    <a:ext uri="{9D8B030D-6E8A-4147-A177-3AD203B41FA5}">
                      <a16:colId xmlns:a16="http://schemas.microsoft.com/office/drawing/2014/main" val="1933850806"/>
                    </a:ext>
                  </a:extLst>
                </a:gridCol>
                <a:gridCol w="1965604">
                  <a:extLst>
                    <a:ext uri="{9D8B030D-6E8A-4147-A177-3AD203B41FA5}">
                      <a16:colId xmlns:a16="http://schemas.microsoft.com/office/drawing/2014/main" val="2245309874"/>
                    </a:ext>
                  </a:extLst>
                </a:gridCol>
                <a:gridCol w="1929865">
                  <a:extLst>
                    <a:ext uri="{9D8B030D-6E8A-4147-A177-3AD203B41FA5}">
                      <a16:colId xmlns:a16="http://schemas.microsoft.com/office/drawing/2014/main" val="1282303505"/>
                    </a:ext>
                  </a:extLst>
                </a:gridCol>
                <a:gridCol w="1465268">
                  <a:extLst>
                    <a:ext uri="{9D8B030D-6E8A-4147-A177-3AD203B41FA5}">
                      <a16:colId xmlns:a16="http://schemas.microsoft.com/office/drawing/2014/main" val="2044785961"/>
                    </a:ext>
                  </a:extLst>
                </a:gridCol>
              </a:tblGrid>
              <a:tr h="190500">
                <a:tc>
                  <a:txBody>
                    <a:bodyPr/>
                    <a:lstStyle/>
                    <a:p>
                      <a:pPr>
                        <a:lnSpc>
                          <a:spcPct val="150000"/>
                        </a:lnSpc>
                        <a:spcBef>
                          <a:spcPts val="1200"/>
                        </a:spcBef>
                        <a:spcAft>
                          <a:spcPts val="600"/>
                        </a:spcAft>
                        <a:buNone/>
                      </a:pPr>
                      <a:r>
                        <a:rPr lang="en-AU" sz="1400">
                          <a:effectLst/>
                        </a:rPr>
                        <a:t>Outcome</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A</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B</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C</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D</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tc>
                  <a:txBody>
                    <a:bodyPr/>
                    <a:lstStyle/>
                    <a:p>
                      <a:pPr>
                        <a:lnSpc>
                          <a:spcPct val="150000"/>
                        </a:lnSpc>
                        <a:spcBef>
                          <a:spcPts val="1200"/>
                        </a:spcBef>
                        <a:spcAft>
                          <a:spcPts val="600"/>
                        </a:spcAft>
                        <a:buNone/>
                      </a:pPr>
                      <a:r>
                        <a:rPr lang="en-AU" sz="1400">
                          <a:effectLst/>
                        </a:rPr>
                        <a:t>E</a:t>
                      </a:r>
                      <a:endParaRPr lang="en-AU" sz="14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2542742105"/>
                  </a:ext>
                </a:extLst>
              </a:tr>
              <a:tr h="190500">
                <a:tc>
                  <a:txBody>
                    <a:bodyPr/>
                    <a:lstStyle/>
                    <a:p>
                      <a:pPr>
                        <a:lnSpc>
                          <a:spcPct val="150000"/>
                        </a:lnSpc>
                        <a:spcBef>
                          <a:spcPts val="0"/>
                        </a:spcBef>
                        <a:spcAft>
                          <a:spcPts val="600"/>
                        </a:spcAft>
                        <a:buNone/>
                      </a:pPr>
                      <a:r>
                        <a:rPr lang="en-AU" sz="1300">
                          <a:effectLst/>
                        </a:rPr>
                        <a:t>VA4-CHP-01 explains aspects of Practice to represent Art critical and </a:t>
                      </a:r>
                      <a:r>
                        <a:rPr lang="en-AU" sz="1300">
                          <a:effectLst/>
                          <a:highlight>
                            <a:srgbClr val="DEBDFF"/>
                          </a:highlight>
                        </a:rPr>
                        <a:t>historical perspectives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0"/>
                        </a:spcBef>
                        <a:spcAft>
                          <a:spcPts val="600"/>
                        </a:spcAft>
                        <a:buNone/>
                      </a:pPr>
                      <a:r>
                        <a:rPr lang="en-AU" sz="1300" kern="1200">
                          <a:solidFill>
                            <a:schemeClr val="tx1"/>
                          </a:solidFill>
                          <a:effectLst/>
                          <a:latin typeface="+mn-lt"/>
                          <a:ea typeface="+mn-ea"/>
                          <a:cs typeface="+mn-cs"/>
                        </a:rPr>
                        <a:t>I have thoroughly explained how the intentions, choices and actions of the artist have reimagined accepted ideas about art or the world in their time and place.</a:t>
                      </a:r>
                    </a:p>
                    <a:p>
                      <a:pPr>
                        <a:lnSpc>
                          <a:spcPct val="150000"/>
                        </a:lnSpc>
                        <a:spcBef>
                          <a:spcPts val="0"/>
                        </a:spcBef>
                        <a:spcAft>
                          <a:spcPts val="600"/>
                        </a:spcAft>
                        <a:buNone/>
                      </a:pPr>
                      <a:r>
                        <a:rPr lang="en-AU" sz="1300" kern="1200">
                          <a:solidFill>
                            <a:schemeClr val="tx1"/>
                          </a:solidFill>
                          <a:effectLst/>
                          <a:latin typeface="+mn-lt"/>
                          <a:ea typeface="+mn-ea"/>
                          <a:cs typeface="+mn-cs"/>
                        </a:rPr>
                        <a:t>I have supported my ideas with relevant examples of the artist's practice.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0"/>
                        </a:spcBef>
                        <a:spcAft>
                          <a:spcPts val="600"/>
                        </a:spcAft>
                        <a:buNone/>
                      </a:pPr>
                      <a:r>
                        <a:rPr lang="en-AU" sz="1300" kern="1200">
                          <a:solidFill>
                            <a:schemeClr val="tx1"/>
                          </a:solidFill>
                          <a:effectLst/>
                          <a:latin typeface="+mn-lt"/>
                          <a:ea typeface="+mn-ea"/>
                          <a:cs typeface="+mn-cs"/>
                        </a:rPr>
                        <a:t>I have explained how the intentions, choices and actions of the artist have reimagined accepted ideas about art or the world in their time and place.</a:t>
                      </a:r>
                    </a:p>
                    <a:p>
                      <a:pPr>
                        <a:lnSpc>
                          <a:spcPct val="150000"/>
                        </a:lnSpc>
                        <a:spcBef>
                          <a:spcPts val="0"/>
                        </a:spcBef>
                        <a:spcAft>
                          <a:spcPts val="600"/>
                        </a:spcAft>
                        <a:buNone/>
                      </a:pPr>
                      <a:r>
                        <a:rPr lang="en-AU" sz="1300" kern="1200">
                          <a:solidFill>
                            <a:schemeClr val="tx1"/>
                          </a:solidFill>
                          <a:effectLst/>
                          <a:latin typeface="+mn-lt"/>
                          <a:ea typeface="+mn-ea"/>
                          <a:cs typeface="+mn-cs"/>
                        </a:rPr>
                        <a:t>I have supported my ideas with relevant examples of the artist’s practice.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0"/>
                        </a:spcBef>
                        <a:spcAft>
                          <a:spcPts val="600"/>
                        </a:spcAft>
                        <a:buNone/>
                      </a:pPr>
                      <a:r>
                        <a:rPr lang="en-AU" sz="1300" kern="1200">
                          <a:solidFill>
                            <a:schemeClr val="tx1"/>
                          </a:solidFill>
                          <a:effectLst/>
                          <a:latin typeface="+mn-lt"/>
                          <a:ea typeface="+mn-ea"/>
                          <a:cs typeface="+mn-cs"/>
                        </a:rPr>
                        <a:t>I have explained the intentions, choices and/or actions of the artist to represent an idea about their time or place.</a:t>
                      </a:r>
                    </a:p>
                    <a:p>
                      <a:pPr>
                        <a:lnSpc>
                          <a:spcPct val="150000"/>
                        </a:lnSpc>
                        <a:spcBef>
                          <a:spcPts val="0"/>
                        </a:spcBef>
                        <a:spcAft>
                          <a:spcPts val="600"/>
                        </a:spcAft>
                        <a:buNone/>
                      </a:pPr>
                      <a:r>
                        <a:rPr lang="en-AU" sz="1300" kern="1200">
                          <a:solidFill>
                            <a:schemeClr val="tx1"/>
                          </a:solidFill>
                          <a:effectLst/>
                          <a:latin typeface="+mn-lt"/>
                          <a:ea typeface="+mn-ea"/>
                          <a:cs typeface="+mn-cs"/>
                        </a:rPr>
                        <a:t>I have supported my ideas with examples of the artist’s practice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0"/>
                        </a:spcBef>
                        <a:spcAft>
                          <a:spcPts val="600"/>
                        </a:spcAft>
                        <a:buNone/>
                      </a:pPr>
                      <a:r>
                        <a:rPr lang="en-AU" sz="1300" kern="1200">
                          <a:solidFill>
                            <a:schemeClr val="tx1"/>
                          </a:solidFill>
                          <a:effectLst/>
                          <a:latin typeface="+mn-lt"/>
                          <a:ea typeface="+mn-ea"/>
                          <a:cs typeface="+mn-cs"/>
                        </a:rPr>
                        <a:t>I have identified and described an intention, choice or action of the artist that may represent an idea.</a:t>
                      </a:r>
                    </a:p>
                    <a:p>
                      <a:pPr>
                        <a:lnSpc>
                          <a:spcPct val="150000"/>
                        </a:lnSpc>
                        <a:spcBef>
                          <a:spcPts val="0"/>
                        </a:spcBef>
                        <a:spcAft>
                          <a:spcPts val="600"/>
                        </a:spcAft>
                        <a:buNone/>
                      </a:pPr>
                      <a:r>
                        <a:rPr lang="en-AU" sz="1300" kern="1200">
                          <a:solidFill>
                            <a:schemeClr val="tx1"/>
                          </a:solidFill>
                          <a:effectLst/>
                          <a:latin typeface="+mn-lt"/>
                          <a:ea typeface="+mn-ea"/>
                          <a:cs typeface="+mn-cs"/>
                        </a:rPr>
                        <a:t>I may have supported my ideas with reference to the artist’s practice.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Bef>
                          <a:spcPts val="0"/>
                        </a:spcBef>
                        <a:spcAft>
                          <a:spcPts val="600"/>
                        </a:spcAft>
                        <a:buNone/>
                      </a:pPr>
                      <a:r>
                        <a:rPr lang="en-AU" sz="1300" kern="1200">
                          <a:solidFill>
                            <a:schemeClr val="tx1"/>
                          </a:solidFill>
                          <a:effectLst/>
                          <a:latin typeface="+mn-lt"/>
                          <a:ea typeface="+mn-ea"/>
                          <a:cs typeface="+mn-cs"/>
                        </a:rPr>
                        <a:t>I have identified an aspect of an artist’s practice.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1989766"/>
                  </a:ext>
                </a:extLst>
              </a:tr>
              <a:tr h="190500">
                <a:tc>
                  <a:txBody>
                    <a:bodyPr/>
                    <a:lstStyle/>
                    <a:p>
                      <a:pPr>
                        <a:lnSpc>
                          <a:spcPct val="150000"/>
                        </a:lnSpc>
                        <a:spcBef>
                          <a:spcPts val="0"/>
                        </a:spcBef>
                        <a:spcAft>
                          <a:spcPts val="600"/>
                        </a:spcAft>
                        <a:buNone/>
                      </a:pPr>
                      <a:r>
                        <a:rPr lang="en-AU" sz="1300">
                          <a:effectLst/>
                        </a:rPr>
                        <a:t>VA4-CHP-01 explains aspects of Practice to represent Art </a:t>
                      </a:r>
                      <a:r>
                        <a:rPr lang="en-AU" sz="1300">
                          <a:effectLst/>
                          <a:highlight>
                            <a:srgbClr val="DEBDFF"/>
                          </a:highlight>
                        </a:rPr>
                        <a:t>critical </a:t>
                      </a:r>
                      <a:r>
                        <a:rPr lang="en-AU" sz="1300">
                          <a:effectLst/>
                        </a:rPr>
                        <a:t>and historical </a:t>
                      </a:r>
                      <a:r>
                        <a:rPr lang="en-AU" sz="1300">
                          <a:effectLst/>
                          <a:highlight>
                            <a:srgbClr val="DEBDFF"/>
                          </a:highlight>
                        </a:rPr>
                        <a:t>perspectives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377" rtl="0" eaLnBrk="1" latinLnBrk="0" hangingPunct="1">
                        <a:lnSpc>
                          <a:spcPct val="150000"/>
                        </a:lnSpc>
                        <a:spcBef>
                          <a:spcPts val="0"/>
                        </a:spcBef>
                        <a:spcAft>
                          <a:spcPts val="600"/>
                        </a:spcAft>
                        <a:buNone/>
                      </a:pPr>
                      <a:r>
                        <a:rPr lang="en-AU" sz="1300" kern="1200">
                          <a:solidFill>
                            <a:schemeClr val="tx1"/>
                          </a:solidFill>
                          <a:effectLst/>
                          <a:latin typeface="+mn-lt"/>
                          <a:ea typeface="+mn-ea"/>
                          <a:cs typeface="+mn-cs"/>
                        </a:rPr>
                        <a:t>I have thoroughly explained how well the artist have achieved their intended impact on the audience through their choices and actions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377" rtl="0" eaLnBrk="1" latinLnBrk="0" hangingPunct="1">
                        <a:lnSpc>
                          <a:spcPct val="150000"/>
                        </a:lnSpc>
                        <a:spcBef>
                          <a:spcPts val="0"/>
                        </a:spcBef>
                        <a:spcAft>
                          <a:spcPts val="600"/>
                        </a:spcAft>
                        <a:buNone/>
                      </a:pPr>
                      <a:r>
                        <a:rPr lang="en-AU" sz="1300" kern="1200">
                          <a:solidFill>
                            <a:schemeClr val="tx1"/>
                          </a:solidFill>
                          <a:effectLst/>
                          <a:latin typeface="+mn-lt"/>
                          <a:ea typeface="+mn-ea"/>
                          <a:cs typeface="+mn-cs"/>
                        </a:rPr>
                        <a:t>I have explained my judgement about how well the artist has achieved their intended impact on the audience through their choices and actions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377" rtl="0" eaLnBrk="1" latinLnBrk="0" hangingPunct="1">
                        <a:lnSpc>
                          <a:spcPct val="150000"/>
                        </a:lnSpc>
                        <a:spcBef>
                          <a:spcPts val="0"/>
                        </a:spcBef>
                        <a:spcAft>
                          <a:spcPts val="600"/>
                        </a:spcAft>
                        <a:buNone/>
                      </a:pPr>
                      <a:r>
                        <a:rPr lang="en-AU" sz="1300" kern="1200">
                          <a:solidFill>
                            <a:schemeClr val="tx1"/>
                          </a:solidFill>
                          <a:effectLst/>
                          <a:latin typeface="+mn-lt"/>
                          <a:ea typeface="+mn-ea"/>
                          <a:cs typeface="+mn-cs"/>
                        </a:rPr>
                        <a:t>I have made a judgment about how well the artist has achieved their intended impact on the audience through their choices and actions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377" rtl="0" eaLnBrk="1" latinLnBrk="0" hangingPunct="1">
                        <a:lnSpc>
                          <a:spcPct val="150000"/>
                        </a:lnSpc>
                        <a:spcBef>
                          <a:spcPts val="0"/>
                        </a:spcBef>
                        <a:spcAft>
                          <a:spcPts val="600"/>
                        </a:spcAft>
                        <a:buNone/>
                      </a:pPr>
                      <a:r>
                        <a:rPr lang="en-AU" sz="1300" kern="1200">
                          <a:solidFill>
                            <a:schemeClr val="tx1"/>
                          </a:solidFill>
                          <a:effectLst/>
                          <a:latin typeface="+mn-lt"/>
                          <a:ea typeface="+mn-ea"/>
                          <a:cs typeface="+mn-cs"/>
                        </a:rPr>
                        <a:t>I have identified an impact the artwork could have on the audience or indicated an opinion about the value of the artwork.</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377" rtl="0" eaLnBrk="1" latinLnBrk="0" hangingPunct="1">
                        <a:lnSpc>
                          <a:spcPct val="150000"/>
                        </a:lnSpc>
                        <a:spcBef>
                          <a:spcPts val="0"/>
                        </a:spcBef>
                        <a:spcAft>
                          <a:spcPts val="600"/>
                        </a:spcAft>
                        <a:buNone/>
                      </a:pPr>
                      <a:r>
                        <a:rPr lang="en-AU" sz="1300" kern="1200" dirty="0">
                          <a:solidFill>
                            <a:schemeClr val="tx1"/>
                          </a:solidFill>
                          <a:effectLst/>
                          <a:latin typeface="+mn-lt"/>
                          <a:ea typeface="+mn-ea"/>
                          <a:cs typeface="+mn-cs"/>
                        </a:rPr>
                        <a:t>I have selected an artwork and identified a feature of the work.</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76315386"/>
                  </a:ext>
                </a:extLst>
              </a:tr>
            </a:tbl>
          </a:graphicData>
        </a:graphic>
      </p:graphicFrame>
    </p:spTree>
    <p:extLst>
      <p:ext uri="{BB962C8B-B14F-4D97-AF65-F5344CB8AC3E}">
        <p14:creationId xmlns:p14="http://schemas.microsoft.com/office/powerpoint/2010/main" val="49354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A576E1-955F-A2E6-68F8-1747FFB7C8E5}"/>
              </a:ext>
            </a:extLst>
          </p:cNvPr>
          <p:cNvSpPr>
            <a:spLocks noGrp="1"/>
          </p:cNvSpPr>
          <p:nvPr>
            <p:ph type="sldNum" sz="quarter" idx="12"/>
          </p:nvPr>
        </p:nvSpPr>
        <p:spPr/>
        <p:txBody>
          <a:bodyPr/>
          <a:lstStyle/>
          <a:p>
            <a:fld id="{10A01DC5-1685-4615-8240-15192985C6A2}" type="slidenum">
              <a:rPr lang="en-AU" smtClean="0"/>
              <a:t>67</a:t>
            </a:fld>
            <a:endParaRPr lang="en-AU"/>
          </a:p>
        </p:txBody>
      </p:sp>
      <p:sp>
        <p:nvSpPr>
          <p:cNvPr id="3" name="Title 2">
            <a:extLst>
              <a:ext uri="{FF2B5EF4-FFF2-40B4-BE49-F238E27FC236}">
                <a16:creationId xmlns:a16="http://schemas.microsoft.com/office/drawing/2014/main" id="{A12D29A5-DE53-8EDB-FAE4-B86FF4C19C5C}"/>
              </a:ext>
            </a:extLst>
          </p:cNvPr>
          <p:cNvSpPr>
            <a:spLocks noGrp="1"/>
          </p:cNvSpPr>
          <p:nvPr>
            <p:ph type="title"/>
          </p:nvPr>
        </p:nvSpPr>
        <p:spPr/>
        <p:txBody>
          <a:bodyPr/>
          <a:lstStyle/>
          <a:p>
            <a:r>
              <a:rPr lang="en-AU"/>
              <a:t>Part B – Artist information packs</a:t>
            </a:r>
          </a:p>
        </p:txBody>
      </p:sp>
      <p:sp>
        <p:nvSpPr>
          <p:cNvPr id="4" name="Text Placeholder 3">
            <a:extLst>
              <a:ext uri="{FF2B5EF4-FFF2-40B4-BE49-F238E27FC236}">
                <a16:creationId xmlns:a16="http://schemas.microsoft.com/office/drawing/2014/main" id="{B0533C03-23CD-E973-D3CC-BB9101F9D91D}"/>
              </a:ext>
            </a:extLst>
          </p:cNvPr>
          <p:cNvSpPr>
            <a:spLocks noGrp="1"/>
          </p:cNvSpPr>
          <p:nvPr>
            <p:ph type="body" sz="quarter" idx="18"/>
          </p:nvPr>
        </p:nvSpPr>
        <p:spPr/>
        <p:txBody>
          <a:bodyPr/>
          <a:lstStyle/>
          <a:p>
            <a:r>
              <a:rPr lang="en-AU"/>
              <a:t>3.2(g)</a:t>
            </a:r>
          </a:p>
        </p:txBody>
      </p:sp>
      <p:sp>
        <p:nvSpPr>
          <p:cNvPr id="5" name="Text Placeholder 4">
            <a:extLst>
              <a:ext uri="{FF2B5EF4-FFF2-40B4-BE49-F238E27FC236}">
                <a16:creationId xmlns:a16="http://schemas.microsoft.com/office/drawing/2014/main" id="{EEF52B8F-1CB8-456D-11B3-DA864936F414}"/>
              </a:ext>
            </a:extLst>
          </p:cNvPr>
          <p:cNvSpPr>
            <a:spLocks noGrp="1"/>
          </p:cNvSpPr>
          <p:nvPr>
            <p:ph type="body" sz="quarter" idx="17"/>
          </p:nvPr>
        </p:nvSpPr>
        <p:spPr>
          <a:xfrm>
            <a:off x="360000" y="1567086"/>
            <a:ext cx="11484000" cy="404459"/>
          </a:xfrm>
        </p:spPr>
        <p:txBody>
          <a:bodyPr/>
          <a:lstStyle/>
          <a:p>
            <a:r>
              <a:rPr lang="en-AU"/>
              <a:t>Select your focus artist and one of their artworks.</a:t>
            </a:r>
          </a:p>
        </p:txBody>
      </p:sp>
      <p:sp>
        <p:nvSpPr>
          <p:cNvPr id="6" name="Rectangle: Rounded Corners 5">
            <a:extLst>
              <a:ext uri="{FF2B5EF4-FFF2-40B4-BE49-F238E27FC236}">
                <a16:creationId xmlns:a16="http://schemas.microsoft.com/office/drawing/2014/main" id="{396D742A-FA76-C7DE-829C-6400C9424DDD}"/>
              </a:ext>
            </a:extLst>
          </p:cNvPr>
          <p:cNvSpPr/>
          <p:nvPr/>
        </p:nvSpPr>
        <p:spPr>
          <a:xfrm>
            <a:off x="252974" y="2358479"/>
            <a:ext cx="2673035" cy="27747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3"/>
              </a:rPr>
              <a:t>Mulga image </a:t>
            </a:r>
            <a:r>
              <a:rPr lang="en-AU"/>
              <a:t>placeholder</a:t>
            </a:r>
          </a:p>
        </p:txBody>
      </p:sp>
      <p:sp>
        <p:nvSpPr>
          <p:cNvPr id="7" name="Rectangle: Rounded Corners 6">
            <a:extLst>
              <a:ext uri="{FF2B5EF4-FFF2-40B4-BE49-F238E27FC236}">
                <a16:creationId xmlns:a16="http://schemas.microsoft.com/office/drawing/2014/main" id="{DA3AEC23-BB03-8602-473A-533F87459B35}"/>
              </a:ext>
            </a:extLst>
          </p:cNvPr>
          <p:cNvSpPr/>
          <p:nvPr/>
        </p:nvSpPr>
        <p:spPr>
          <a:xfrm>
            <a:off x="3280419" y="2358479"/>
            <a:ext cx="2673035" cy="27747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4"/>
              </a:rPr>
              <a:t>Beastman image </a:t>
            </a:r>
            <a:r>
              <a:rPr lang="en-AU"/>
              <a:t>placeholder</a:t>
            </a:r>
          </a:p>
        </p:txBody>
      </p:sp>
      <p:sp>
        <p:nvSpPr>
          <p:cNvPr id="8" name="Rectangle: Rounded Corners 7">
            <a:extLst>
              <a:ext uri="{FF2B5EF4-FFF2-40B4-BE49-F238E27FC236}">
                <a16:creationId xmlns:a16="http://schemas.microsoft.com/office/drawing/2014/main" id="{5FE43098-BFCD-56C4-D287-F2F7FE81D377}"/>
              </a:ext>
            </a:extLst>
          </p:cNvPr>
          <p:cNvSpPr/>
          <p:nvPr/>
        </p:nvSpPr>
        <p:spPr>
          <a:xfrm>
            <a:off x="6238548" y="2358479"/>
            <a:ext cx="2673035" cy="27747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5"/>
              </a:rPr>
              <a:t>Reko Rennie image </a:t>
            </a:r>
            <a:r>
              <a:rPr lang="en-AU"/>
              <a:t>placeholder</a:t>
            </a:r>
          </a:p>
        </p:txBody>
      </p:sp>
      <p:sp>
        <p:nvSpPr>
          <p:cNvPr id="11" name="Rectangle: Rounded Corners 10">
            <a:extLst>
              <a:ext uri="{FF2B5EF4-FFF2-40B4-BE49-F238E27FC236}">
                <a16:creationId xmlns:a16="http://schemas.microsoft.com/office/drawing/2014/main" id="{16FAC52F-41E8-42ED-17C1-39899F02550D}"/>
              </a:ext>
            </a:extLst>
          </p:cNvPr>
          <p:cNvSpPr/>
          <p:nvPr/>
        </p:nvSpPr>
        <p:spPr>
          <a:xfrm>
            <a:off x="9313512" y="2358479"/>
            <a:ext cx="2673035" cy="27747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a:hlinkClick r:id="rId6"/>
              </a:rPr>
              <a:t>Krimsone image </a:t>
            </a:r>
            <a:r>
              <a:rPr lang="en-AU"/>
              <a:t>placeholder</a:t>
            </a:r>
          </a:p>
        </p:txBody>
      </p:sp>
      <p:sp>
        <p:nvSpPr>
          <p:cNvPr id="12" name="TextBox 11">
            <a:extLst>
              <a:ext uri="{FF2B5EF4-FFF2-40B4-BE49-F238E27FC236}">
                <a16:creationId xmlns:a16="http://schemas.microsoft.com/office/drawing/2014/main" id="{64A85D88-C2DE-6167-B3A7-B879EEFD83CF}"/>
              </a:ext>
            </a:extLst>
          </p:cNvPr>
          <p:cNvSpPr txBox="1"/>
          <p:nvPr/>
        </p:nvSpPr>
        <p:spPr>
          <a:xfrm>
            <a:off x="6096000" y="6696000"/>
            <a:ext cx="914400" cy="914400"/>
          </a:xfrm>
          <a:prstGeom prst="rect">
            <a:avLst/>
          </a:prstGeom>
          <a:noFill/>
        </p:spPr>
        <p:txBody>
          <a:bodyPr wrap="none" lIns="0" tIns="0" rIns="0" bIns="0" rtlCol="0">
            <a:noAutofit/>
          </a:bodyPr>
          <a:lstStyle/>
          <a:p>
            <a:pPr algn="l"/>
            <a:endParaRPr lang="en-AU" sz="1800"/>
          </a:p>
        </p:txBody>
      </p:sp>
      <p:sp>
        <p:nvSpPr>
          <p:cNvPr id="13" name="TextBox 12">
            <a:extLst>
              <a:ext uri="{FF2B5EF4-FFF2-40B4-BE49-F238E27FC236}">
                <a16:creationId xmlns:a16="http://schemas.microsoft.com/office/drawing/2014/main" id="{C0F5DA25-681D-398F-24A9-A1650BAB468C}"/>
              </a:ext>
            </a:extLst>
          </p:cNvPr>
          <p:cNvSpPr txBox="1"/>
          <p:nvPr/>
        </p:nvSpPr>
        <p:spPr>
          <a:xfrm>
            <a:off x="477520" y="5303520"/>
            <a:ext cx="2286000" cy="731520"/>
          </a:xfrm>
          <a:prstGeom prst="rect">
            <a:avLst/>
          </a:prstGeom>
          <a:noFill/>
        </p:spPr>
        <p:txBody>
          <a:bodyPr wrap="square" lIns="0" tIns="0" rIns="0" bIns="0" rtlCol="0">
            <a:noAutofit/>
          </a:bodyPr>
          <a:lstStyle/>
          <a:p>
            <a:pPr algn="ctr"/>
            <a:r>
              <a:rPr lang="en-AU" b="1"/>
              <a:t>Mulga</a:t>
            </a:r>
          </a:p>
        </p:txBody>
      </p:sp>
      <p:sp>
        <p:nvSpPr>
          <p:cNvPr id="14" name="TextBox 13">
            <a:extLst>
              <a:ext uri="{FF2B5EF4-FFF2-40B4-BE49-F238E27FC236}">
                <a16:creationId xmlns:a16="http://schemas.microsoft.com/office/drawing/2014/main" id="{3D1AE347-B634-85D5-E391-9AB2F1A4D6AC}"/>
              </a:ext>
            </a:extLst>
          </p:cNvPr>
          <p:cNvSpPr txBox="1"/>
          <p:nvPr/>
        </p:nvSpPr>
        <p:spPr>
          <a:xfrm>
            <a:off x="3473936" y="5384800"/>
            <a:ext cx="2286000" cy="731520"/>
          </a:xfrm>
          <a:prstGeom prst="rect">
            <a:avLst/>
          </a:prstGeom>
          <a:noFill/>
        </p:spPr>
        <p:txBody>
          <a:bodyPr wrap="square" lIns="0" tIns="0" rIns="0" bIns="0" rtlCol="0">
            <a:noAutofit/>
          </a:bodyPr>
          <a:lstStyle/>
          <a:p>
            <a:pPr algn="ctr"/>
            <a:r>
              <a:rPr lang="en-AU" b="1"/>
              <a:t>Beastman</a:t>
            </a:r>
          </a:p>
        </p:txBody>
      </p:sp>
      <p:sp>
        <p:nvSpPr>
          <p:cNvPr id="15" name="TextBox 14">
            <a:extLst>
              <a:ext uri="{FF2B5EF4-FFF2-40B4-BE49-F238E27FC236}">
                <a16:creationId xmlns:a16="http://schemas.microsoft.com/office/drawing/2014/main" id="{9D4EB9B6-3E52-E102-3C3F-70258627C303}"/>
              </a:ext>
            </a:extLst>
          </p:cNvPr>
          <p:cNvSpPr txBox="1"/>
          <p:nvPr/>
        </p:nvSpPr>
        <p:spPr>
          <a:xfrm>
            <a:off x="6470352" y="5303520"/>
            <a:ext cx="2286000" cy="731520"/>
          </a:xfrm>
          <a:prstGeom prst="rect">
            <a:avLst/>
          </a:prstGeom>
          <a:noFill/>
        </p:spPr>
        <p:txBody>
          <a:bodyPr wrap="square" lIns="0" tIns="0" rIns="0" bIns="0" rtlCol="0">
            <a:noAutofit/>
          </a:bodyPr>
          <a:lstStyle/>
          <a:p>
            <a:pPr algn="ctr"/>
            <a:r>
              <a:rPr lang="en-AU" b="1"/>
              <a:t>Reko Rennie</a:t>
            </a:r>
          </a:p>
        </p:txBody>
      </p:sp>
      <p:sp>
        <p:nvSpPr>
          <p:cNvPr id="16" name="TextBox 15">
            <a:extLst>
              <a:ext uri="{FF2B5EF4-FFF2-40B4-BE49-F238E27FC236}">
                <a16:creationId xmlns:a16="http://schemas.microsoft.com/office/drawing/2014/main" id="{E34B568D-98CB-5889-F9E5-DF4BAA290681}"/>
              </a:ext>
            </a:extLst>
          </p:cNvPr>
          <p:cNvSpPr txBox="1"/>
          <p:nvPr/>
        </p:nvSpPr>
        <p:spPr>
          <a:xfrm>
            <a:off x="9557998" y="5303520"/>
            <a:ext cx="2286000" cy="731520"/>
          </a:xfrm>
          <a:prstGeom prst="rect">
            <a:avLst/>
          </a:prstGeom>
          <a:noFill/>
        </p:spPr>
        <p:txBody>
          <a:bodyPr wrap="square" lIns="0" tIns="0" rIns="0" bIns="0" rtlCol="0">
            <a:noAutofit/>
          </a:bodyPr>
          <a:lstStyle/>
          <a:p>
            <a:pPr algn="ctr"/>
            <a:r>
              <a:rPr lang="en-AU" b="1"/>
              <a:t>Krimsone</a:t>
            </a:r>
          </a:p>
        </p:txBody>
      </p:sp>
    </p:spTree>
    <p:extLst>
      <p:ext uri="{BB962C8B-B14F-4D97-AF65-F5344CB8AC3E}">
        <p14:creationId xmlns:p14="http://schemas.microsoft.com/office/powerpoint/2010/main" val="408793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2DD235-6A39-5F1C-AB65-E93CB0517184}"/>
              </a:ext>
            </a:extLst>
          </p:cNvPr>
          <p:cNvSpPr>
            <a:spLocks noGrp="1"/>
          </p:cNvSpPr>
          <p:nvPr>
            <p:ph type="title"/>
          </p:nvPr>
        </p:nvSpPr>
        <p:spPr/>
        <p:txBody>
          <a:bodyPr/>
          <a:lstStyle/>
          <a:p>
            <a:r>
              <a:rPr lang="en-AU"/>
              <a:t>Part B planning scaffold</a:t>
            </a:r>
          </a:p>
        </p:txBody>
      </p:sp>
      <p:sp>
        <p:nvSpPr>
          <p:cNvPr id="4" name="Text Placeholder 3">
            <a:extLst>
              <a:ext uri="{FF2B5EF4-FFF2-40B4-BE49-F238E27FC236}">
                <a16:creationId xmlns:a16="http://schemas.microsoft.com/office/drawing/2014/main" id="{BCD276D0-C667-466C-EDC5-5008363DEC3B}"/>
              </a:ext>
            </a:extLst>
          </p:cNvPr>
          <p:cNvSpPr>
            <a:spLocks noGrp="1"/>
          </p:cNvSpPr>
          <p:nvPr>
            <p:ph type="body" sz="quarter" idx="18"/>
          </p:nvPr>
        </p:nvSpPr>
        <p:spPr/>
        <p:txBody>
          <a:bodyPr/>
          <a:lstStyle/>
          <a:p>
            <a:r>
              <a:rPr lang="en-AU"/>
              <a:t>3.2(h)</a:t>
            </a:r>
          </a:p>
        </p:txBody>
      </p:sp>
      <p:pic>
        <p:nvPicPr>
          <p:cNvPr id="7" name="Picture 6">
            <a:extLst>
              <a:ext uri="{FF2B5EF4-FFF2-40B4-BE49-F238E27FC236}">
                <a16:creationId xmlns:a16="http://schemas.microsoft.com/office/drawing/2014/main" id="{784779FD-8F86-BB93-023C-15C791BEBD52}"/>
              </a:ext>
            </a:extLst>
          </p:cNvPr>
          <p:cNvPicPr>
            <a:picLocks noChangeAspect="1"/>
          </p:cNvPicPr>
          <p:nvPr/>
        </p:nvPicPr>
        <p:blipFill>
          <a:blip r:embed="rId3"/>
          <a:srcRect l="28669" t="1127"/>
          <a:stretch>
            <a:fillRect/>
          </a:stretch>
        </p:blipFill>
        <p:spPr>
          <a:xfrm>
            <a:off x="7638481" y="1550504"/>
            <a:ext cx="4392000" cy="4324976"/>
          </a:xfrm>
          <a:prstGeom prst="rect">
            <a:avLst/>
          </a:prstGeom>
        </p:spPr>
      </p:pic>
      <p:sp>
        <p:nvSpPr>
          <p:cNvPr id="2" name="Slide Number Placeholder 1">
            <a:extLst>
              <a:ext uri="{FF2B5EF4-FFF2-40B4-BE49-F238E27FC236}">
                <a16:creationId xmlns:a16="http://schemas.microsoft.com/office/drawing/2014/main" id="{D9EDF37A-40E0-877F-4076-0F8E658A7825}"/>
              </a:ext>
            </a:extLst>
          </p:cNvPr>
          <p:cNvSpPr>
            <a:spLocks noGrp="1"/>
          </p:cNvSpPr>
          <p:nvPr>
            <p:ph type="sldNum" sz="quarter" idx="12"/>
          </p:nvPr>
        </p:nvSpPr>
        <p:spPr/>
        <p:txBody>
          <a:bodyPr/>
          <a:lstStyle/>
          <a:p>
            <a:fld id="{10A01DC5-1685-4615-8240-15192985C6A2}" type="slidenum">
              <a:rPr lang="en-AU" smtClean="0"/>
              <a:t>68</a:t>
            </a:fld>
            <a:endParaRPr lang="en-AU"/>
          </a:p>
        </p:txBody>
      </p:sp>
      <p:sp>
        <p:nvSpPr>
          <p:cNvPr id="8" name="Rectangle 7">
            <a:extLst>
              <a:ext uri="{FF2B5EF4-FFF2-40B4-BE49-F238E27FC236}">
                <a16:creationId xmlns:a16="http://schemas.microsoft.com/office/drawing/2014/main" id="{A9582294-4ED0-FD72-95C4-B7315FB1614B}"/>
              </a:ext>
            </a:extLst>
          </p:cNvPr>
          <p:cNvSpPr/>
          <p:nvPr/>
        </p:nvSpPr>
        <p:spPr>
          <a:xfrm>
            <a:off x="306100" y="1384408"/>
            <a:ext cx="7290481" cy="1908452"/>
          </a:xfrm>
          <a:prstGeom prst="rect">
            <a:avLst/>
          </a:prstGeom>
          <a:solidFill>
            <a:schemeClr val="bg2"/>
          </a:solid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sz="1800" b="1">
                <a:solidFill>
                  <a:schemeClr val="tx1"/>
                </a:solidFill>
              </a:rPr>
              <a:t>Explore the artworld concepts</a:t>
            </a:r>
          </a:p>
          <a:p>
            <a:pPr marL="342900" indent="-342900">
              <a:buFont typeface="Arial" panose="020B0604020202020204" pitchFamily="34" charset="0"/>
              <a:buChar char="•"/>
            </a:pPr>
            <a:r>
              <a:rPr lang="en-AU" sz="1800">
                <a:solidFill>
                  <a:schemeClr val="tx1"/>
                </a:solidFill>
              </a:rPr>
              <a:t>What communities does the artist represent?</a:t>
            </a:r>
          </a:p>
          <a:p>
            <a:pPr marL="342900" indent="-342900">
              <a:buFont typeface="Arial" panose="020B0604020202020204" pitchFamily="34" charset="0"/>
              <a:buChar char="•"/>
            </a:pPr>
            <a:r>
              <a:rPr lang="en-AU" sz="1800">
                <a:solidFill>
                  <a:schemeClr val="tx1"/>
                </a:solidFill>
              </a:rPr>
              <a:t>What aspects of the world are important to the artist?</a:t>
            </a:r>
          </a:p>
          <a:p>
            <a:pPr marL="342900" indent="-342900">
              <a:buFont typeface="Arial" panose="020B0604020202020204" pitchFamily="34" charset="0"/>
              <a:buChar char="•"/>
            </a:pPr>
            <a:r>
              <a:rPr lang="en-AU" sz="1800">
                <a:solidFill>
                  <a:schemeClr val="tx1"/>
                </a:solidFill>
              </a:rPr>
              <a:t>List the title (if it has one), date created, form, materials, location, size, subject matter of the artwork</a:t>
            </a:r>
          </a:p>
          <a:p>
            <a:pPr marL="342900" indent="-342900">
              <a:buFont typeface="Arial" panose="020B0604020202020204" pitchFamily="34" charset="0"/>
              <a:buChar char="•"/>
            </a:pPr>
            <a:r>
              <a:rPr lang="en-AU" sz="1800">
                <a:solidFill>
                  <a:schemeClr val="tx1"/>
                </a:solidFill>
              </a:rPr>
              <a:t>What impact does this artwork have on the audience?</a:t>
            </a:r>
          </a:p>
        </p:txBody>
      </p:sp>
      <p:sp>
        <p:nvSpPr>
          <p:cNvPr id="9" name="Rectangle 8">
            <a:extLst>
              <a:ext uri="{FF2B5EF4-FFF2-40B4-BE49-F238E27FC236}">
                <a16:creationId xmlns:a16="http://schemas.microsoft.com/office/drawing/2014/main" id="{78442B90-5865-A8D3-3301-5CDFEDA59BF7}"/>
              </a:ext>
            </a:extLst>
          </p:cNvPr>
          <p:cNvSpPr/>
          <p:nvPr/>
        </p:nvSpPr>
        <p:spPr>
          <a:xfrm>
            <a:off x="306100" y="3429000"/>
            <a:ext cx="7290481" cy="1498600"/>
          </a:xfrm>
          <a:prstGeom prst="rect">
            <a:avLst/>
          </a:prstGeom>
          <a:solidFill>
            <a:schemeClr val="bg2"/>
          </a:solidFill>
          <a:ln w="38100">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sz="1800" b="1">
                <a:solidFill>
                  <a:schemeClr val="tx1"/>
                </a:solidFill>
              </a:rPr>
              <a:t>Think from a point of view – Contemporary viewpoint</a:t>
            </a:r>
            <a:endParaRPr lang="en-AU" sz="1800">
              <a:solidFill>
                <a:schemeClr val="tx1"/>
              </a:solidFill>
            </a:endParaRPr>
          </a:p>
          <a:p>
            <a:pPr marL="342900" indent="-342900">
              <a:buFont typeface="Arial" panose="020B0604020202020204" pitchFamily="34" charset="0"/>
              <a:buChar char="•"/>
            </a:pPr>
            <a:r>
              <a:rPr lang="en-AU" sz="1800">
                <a:solidFill>
                  <a:schemeClr val="tx1"/>
                </a:solidFill>
              </a:rPr>
              <a:t>How does the artwork reimagine or challenge ideas about what art is or can be?</a:t>
            </a:r>
          </a:p>
          <a:p>
            <a:pPr marL="342900" indent="-342900">
              <a:buFont typeface="Arial" panose="020B0604020202020204" pitchFamily="34" charset="0"/>
              <a:buChar char="•"/>
            </a:pPr>
            <a:r>
              <a:rPr lang="en-AU" sz="1800">
                <a:solidFill>
                  <a:schemeClr val="tx1"/>
                </a:solidFill>
              </a:rPr>
              <a:t>How does the artwork challenge stereotypes about the community it represents?</a:t>
            </a:r>
            <a:endParaRPr lang="en-AU">
              <a:solidFill>
                <a:schemeClr val="tx1"/>
              </a:solidFill>
            </a:endParaRPr>
          </a:p>
        </p:txBody>
      </p:sp>
      <p:sp>
        <p:nvSpPr>
          <p:cNvPr id="10" name="Rectangle 9">
            <a:extLst>
              <a:ext uri="{FF2B5EF4-FFF2-40B4-BE49-F238E27FC236}">
                <a16:creationId xmlns:a16="http://schemas.microsoft.com/office/drawing/2014/main" id="{AFBF0F9F-9DBF-F80A-8BD6-08BB91EBFB08}"/>
              </a:ext>
            </a:extLst>
          </p:cNvPr>
          <p:cNvSpPr/>
          <p:nvPr/>
        </p:nvSpPr>
        <p:spPr>
          <a:xfrm>
            <a:off x="304978" y="5063132"/>
            <a:ext cx="7290481" cy="1498600"/>
          </a:xfrm>
          <a:prstGeom prst="rect">
            <a:avLst/>
          </a:prstGeom>
          <a:solidFill>
            <a:schemeClr val="bg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sz="1800" b="1">
                <a:solidFill>
                  <a:schemeClr val="tx1"/>
                </a:solidFill>
              </a:rPr>
              <a:t>Zoom out to understand practice</a:t>
            </a:r>
          </a:p>
          <a:p>
            <a:pPr marL="285750" indent="-285750">
              <a:buFont typeface="Arial" panose="020B0604020202020204" pitchFamily="34" charset="0"/>
              <a:buChar char="•"/>
            </a:pPr>
            <a:r>
              <a:rPr lang="en-AU" sz="1800">
                <a:solidFill>
                  <a:schemeClr val="tx1"/>
                </a:solidFill>
              </a:rPr>
              <a:t>What were the artists intentions, choices and actions to create this artwork?</a:t>
            </a:r>
          </a:p>
          <a:p>
            <a:pPr marL="285750" indent="-285750">
              <a:buFont typeface="Arial" panose="020B0604020202020204" pitchFamily="34" charset="0"/>
              <a:buChar char="•"/>
            </a:pPr>
            <a:r>
              <a:rPr lang="en-AU" sz="1800">
                <a:solidFill>
                  <a:schemeClr val="tx1"/>
                </a:solidFill>
              </a:rPr>
              <a:t>What impact does this artwork have on the audience? Why is the artwork and its impact important?</a:t>
            </a:r>
          </a:p>
        </p:txBody>
      </p:sp>
      <p:sp>
        <p:nvSpPr>
          <p:cNvPr id="6" name="Isosceles Triangle 5">
            <a:extLst>
              <a:ext uri="{FF2B5EF4-FFF2-40B4-BE49-F238E27FC236}">
                <a16:creationId xmlns:a16="http://schemas.microsoft.com/office/drawing/2014/main" id="{E466B0EE-F987-61B8-AA36-B6BCFEB76990}"/>
              </a:ext>
            </a:extLst>
          </p:cNvPr>
          <p:cNvSpPr/>
          <p:nvPr/>
        </p:nvSpPr>
        <p:spPr>
          <a:xfrm>
            <a:off x="8502904" y="3154680"/>
            <a:ext cx="2716784" cy="1938020"/>
          </a:xfrm>
          <a:prstGeom prst="triangle">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 name="Rectangle 10">
            <a:extLst>
              <a:ext uri="{FF2B5EF4-FFF2-40B4-BE49-F238E27FC236}">
                <a16:creationId xmlns:a16="http://schemas.microsoft.com/office/drawing/2014/main" id="{422C9EA7-CCB2-F45D-CA65-590BBA1ADE6A}"/>
              </a:ext>
            </a:extLst>
          </p:cNvPr>
          <p:cNvSpPr/>
          <p:nvPr/>
        </p:nvSpPr>
        <p:spPr>
          <a:xfrm>
            <a:off x="8488436" y="2564470"/>
            <a:ext cx="2736000" cy="2520000"/>
          </a:xfrm>
          <a:prstGeom prst="rect">
            <a:avLst/>
          </a:prstGeom>
          <a:solidFill>
            <a:srgbClr val="FF33CC">
              <a:alpha val="6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2" name="Oval 11">
            <a:extLst>
              <a:ext uri="{FF2B5EF4-FFF2-40B4-BE49-F238E27FC236}">
                <a16:creationId xmlns:a16="http://schemas.microsoft.com/office/drawing/2014/main" id="{0CE79122-3EAF-3B59-6FDE-ED6A72E50FEE}"/>
              </a:ext>
            </a:extLst>
          </p:cNvPr>
          <p:cNvSpPr/>
          <p:nvPr/>
        </p:nvSpPr>
        <p:spPr>
          <a:xfrm>
            <a:off x="7778970" y="1675737"/>
            <a:ext cx="4068000" cy="4068000"/>
          </a:xfrm>
          <a:prstGeom prst="ellipse">
            <a:avLst/>
          </a:prstGeom>
          <a:solidFill>
            <a:schemeClr val="bg1">
              <a:lumMod val="95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240448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6" grpId="0" animBg="1"/>
      <p:bldP spid="11" grpId="0" animBg="1"/>
      <p:bldP spid="12"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9D80D-CCDA-EEBE-16F2-DDD4617A5307}"/>
              </a:ext>
            </a:extLst>
          </p:cNvPr>
          <p:cNvSpPr>
            <a:spLocks noGrp="1"/>
          </p:cNvSpPr>
          <p:nvPr>
            <p:ph type="ctrTitle"/>
          </p:nvPr>
        </p:nvSpPr>
        <p:spPr>
          <a:xfrm>
            <a:off x="540000" y="4067881"/>
            <a:ext cx="6181231" cy="800681"/>
          </a:xfrm>
        </p:spPr>
        <p:txBody>
          <a:bodyPr/>
          <a:lstStyle/>
          <a:p>
            <a:r>
              <a:rPr lang="en-AU"/>
              <a:t>Learning sequence 4:</a:t>
            </a:r>
            <a:br>
              <a:rPr lang="en-AU"/>
            </a:br>
            <a:r>
              <a:rPr lang="en-AU"/>
              <a:t>Collaborative art project</a:t>
            </a:r>
          </a:p>
        </p:txBody>
      </p:sp>
      <p:pic>
        <p:nvPicPr>
          <p:cNvPr id="8" name="Picture 7" descr="A young child drawing on a chalkboard&#10;&#10;AI-generated content may be incorrect.">
            <a:extLst>
              <a:ext uri="{FF2B5EF4-FFF2-40B4-BE49-F238E27FC236}">
                <a16:creationId xmlns:a16="http://schemas.microsoft.com/office/drawing/2014/main" id="{C3B65CFA-FAC7-E379-B9F9-780E38D9664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t="14445"/>
          <a:stretch>
            <a:fillRect/>
          </a:stretch>
        </p:blipFill>
        <p:spPr>
          <a:xfrm rot="5400000">
            <a:off x="5494215" y="1473200"/>
            <a:ext cx="6858000" cy="3911600"/>
          </a:xfrm>
          <a:prstGeom prst="rect">
            <a:avLst/>
          </a:prstGeom>
        </p:spPr>
      </p:pic>
    </p:spTree>
    <p:extLst>
      <p:ext uri="{BB962C8B-B14F-4D97-AF65-F5344CB8AC3E}">
        <p14:creationId xmlns:p14="http://schemas.microsoft.com/office/powerpoint/2010/main" val="58714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7BDD6-C617-2A92-0895-1A2EBE9B243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27BFE2F-17F1-22A3-94C7-264A79D43F6F}"/>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0" y="1169234"/>
            <a:ext cx="12192000" cy="1094282"/>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BBDFF8E-C08A-EF39-524B-DC68C600EFF1}"/>
              </a:ext>
            </a:extLst>
          </p:cNvPr>
          <p:cNvSpPr>
            <a:spLocks noGrp="1"/>
          </p:cNvSpPr>
          <p:nvPr>
            <p:ph type="title"/>
          </p:nvPr>
        </p:nvSpPr>
        <p:spPr>
          <a:xfrm>
            <a:off x="359997" y="360000"/>
            <a:ext cx="11606715" cy="522000"/>
          </a:xfrm>
        </p:spPr>
        <p:txBody>
          <a:bodyPr/>
          <a:lstStyle/>
          <a:p>
            <a:r>
              <a:rPr lang="en-AU">
                <a:latin typeface="+mj-lt"/>
              </a:rPr>
              <a:t>LS 4: Learning intentions and success criteria</a:t>
            </a:r>
          </a:p>
        </p:txBody>
      </p:sp>
      <p:sp>
        <p:nvSpPr>
          <p:cNvPr id="3" name="TextBox 2">
            <a:extLst>
              <a:ext uri="{FF2B5EF4-FFF2-40B4-BE49-F238E27FC236}">
                <a16:creationId xmlns:a16="http://schemas.microsoft.com/office/drawing/2014/main" id="{DA1A4577-586C-068E-440B-34908B9F838A}"/>
              </a:ext>
            </a:extLst>
          </p:cNvPr>
          <p:cNvSpPr txBox="1"/>
          <p:nvPr/>
        </p:nvSpPr>
        <p:spPr>
          <a:xfrm>
            <a:off x="370416" y="1353857"/>
            <a:ext cx="11303000" cy="353430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nSpc>
                <a:spcPct val="150000"/>
              </a:lnSpc>
              <a:spcAft>
                <a:spcPts val="600"/>
              </a:spcAft>
            </a:pPr>
            <a:r>
              <a:rPr lang="en-AU" sz="2000" b="1">
                <a:solidFill>
                  <a:schemeClr val="accent1"/>
                </a:solidFill>
                <a:latin typeface="+mj-lt"/>
                <a:cs typeface="Arial" panose="020B0604020202020204" pitchFamily="34" charset="0"/>
              </a:rPr>
              <a:t>We are learning to:</a:t>
            </a:r>
            <a:endParaRPr lang="en-AU" sz="2000" b="1">
              <a:solidFill>
                <a:schemeClr val="accent1"/>
              </a:solidFill>
              <a:latin typeface="+mj-lt"/>
              <a:ea typeface="+mn-lt"/>
              <a:cs typeface="Arial" panose="020B0604020202020204" pitchFamily="34" charset="0"/>
            </a:endParaRP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develop a collaborative art making practice</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work with others in safe and ethical ways.</a:t>
            </a:r>
          </a:p>
          <a:p>
            <a:pPr>
              <a:lnSpc>
                <a:spcPct val="150000"/>
              </a:lnSpc>
              <a:spcAft>
                <a:spcPts val="600"/>
              </a:spcAft>
            </a:pPr>
            <a:r>
              <a:rPr lang="en-AU" sz="2000" b="1">
                <a:solidFill>
                  <a:schemeClr val="accent1"/>
                </a:solidFill>
                <a:latin typeface="+mj-lt"/>
                <a:cs typeface="Arial" panose="020B0604020202020204" pitchFamily="34" charset="0"/>
              </a:rPr>
              <a:t>I can:</a:t>
            </a:r>
            <a:endParaRPr lang="en-US" sz="2000">
              <a:solidFill>
                <a:schemeClr val="accent1"/>
              </a:solidFill>
              <a:latin typeface="+mj-lt"/>
              <a:cs typeface="Arial" panose="020B0604020202020204" pitchFamily="34" charset="0"/>
            </a:endParaRP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meaningfully contribute to a collaborative art project</a:t>
            </a:r>
          </a:p>
          <a:p>
            <a:pPr marL="342900" lvl="0" indent="-342900">
              <a:lnSpc>
                <a:spcPct val="150000"/>
              </a:lnSpc>
              <a:spcBef>
                <a:spcPts val="1200"/>
              </a:spcBef>
              <a:spcAft>
                <a:spcPts val="600"/>
              </a:spcAft>
              <a:buFont typeface="Symbol" panose="05050102010706020507" pitchFamily="18" charset="2"/>
              <a:buChar char=""/>
              <a:tabLst>
                <a:tab pos="228600" algn="l"/>
              </a:tabLst>
            </a:pPr>
            <a:r>
              <a:rPr lang="en-AU" sz="1800">
                <a:effectLst/>
                <a:latin typeface="Arial" panose="020B0604020202020204" pitchFamily="34" charset="0"/>
                <a:ea typeface="Calibri" panose="020F0502020204030204" pitchFamily="34" charset="0"/>
              </a:rPr>
              <a:t>demonstrate safe and ethical collaborative working protocols.</a:t>
            </a:r>
          </a:p>
        </p:txBody>
      </p:sp>
      <p:sp>
        <p:nvSpPr>
          <p:cNvPr id="2" name="Slide Number Placeholder 1">
            <a:extLst>
              <a:ext uri="{FF2B5EF4-FFF2-40B4-BE49-F238E27FC236}">
                <a16:creationId xmlns:a16="http://schemas.microsoft.com/office/drawing/2014/main" id="{C1904CF7-169B-0E34-D363-9C31D98B9F9A}"/>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pPr/>
              <a:t>70</a:t>
            </a:fld>
            <a:endParaRPr lang="en-AU"/>
          </a:p>
        </p:txBody>
      </p:sp>
    </p:spTree>
    <p:extLst>
      <p:ext uri="{BB962C8B-B14F-4D97-AF65-F5344CB8AC3E}">
        <p14:creationId xmlns:p14="http://schemas.microsoft.com/office/powerpoint/2010/main" val="367181071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544C2-34D3-E96E-BAD2-A5FDC765CF8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57F271-49DD-D3B1-C44C-A9C7E32576A7}"/>
              </a:ext>
            </a:extLst>
          </p:cNvPr>
          <p:cNvSpPr>
            <a:spLocks noGrp="1"/>
          </p:cNvSpPr>
          <p:nvPr>
            <p:ph type="sldNum" sz="quarter" idx="12"/>
          </p:nvPr>
        </p:nvSpPr>
        <p:spPr/>
        <p:txBody>
          <a:bodyPr/>
          <a:lstStyle/>
          <a:p>
            <a:fld id="{10A01DC5-1685-4615-8240-15192985C6A2}" type="slidenum">
              <a:rPr lang="en-AU" smtClean="0"/>
              <a:t>71</a:t>
            </a:fld>
            <a:endParaRPr lang="en-AU"/>
          </a:p>
        </p:txBody>
      </p:sp>
      <p:sp>
        <p:nvSpPr>
          <p:cNvPr id="3" name="Title 2">
            <a:extLst>
              <a:ext uri="{FF2B5EF4-FFF2-40B4-BE49-F238E27FC236}">
                <a16:creationId xmlns:a16="http://schemas.microsoft.com/office/drawing/2014/main" id="{264AF94F-7147-63B7-5EB2-88CD5D40CCDB}"/>
              </a:ext>
            </a:extLst>
          </p:cNvPr>
          <p:cNvSpPr>
            <a:spLocks noGrp="1"/>
          </p:cNvSpPr>
          <p:nvPr>
            <p:ph type="title"/>
          </p:nvPr>
        </p:nvSpPr>
        <p:spPr/>
        <p:txBody>
          <a:bodyPr/>
          <a:lstStyle/>
          <a:p>
            <a:r>
              <a:rPr lang="en-AU"/>
              <a:t>Collaborative project road map</a:t>
            </a:r>
          </a:p>
        </p:txBody>
      </p:sp>
      <p:sp>
        <p:nvSpPr>
          <p:cNvPr id="4" name="Text Placeholder 3">
            <a:extLst>
              <a:ext uri="{FF2B5EF4-FFF2-40B4-BE49-F238E27FC236}">
                <a16:creationId xmlns:a16="http://schemas.microsoft.com/office/drawing/2014/main" id="{1CFC9DDC-54DA-17F3-8CE3-91B835041624}"/>
              </a:ext>
            </a:extLst>
          </p:cNvPr>
          <p:cNvSpPr>
            <a:spLocks noGrp="1"/>
          </p:cNvSpPr>
          <p:nvPr>
            <p:ph type="body" sz="quarter" idx="18"/>
          </p:nvPr>
        </p:nvSpPr>
        <p:spPr/>
        <p:txBody>
          <a:bodyPr/>
          <a:lstStyle/>
          <a:p>
            <a:r>
              <a:rPr lang="en-AU"/>
              <a:t>4.1(a)</a:t>
            </a:r>
          </a:p>
        </p:txBody>
      </p:sp>
      <p:graphicFrame>
        <p:nvGraphicFramePr>
          <p:cNvPr id="16" name="Diagram 15">
            <a:extLst>
              <a:ext uri="{FF2B5EF4-FFF2-40B4-BE49-F238E27FC236}">
                <a16:creationId xmlns:a16="http://schemas.microsoft.com/office/drawing/2014/main" id="{9ABC216D-C207-D669-90B3-200DF11E4F72}"/>
              </a:ext>
            </a:extLst>
          </p:cNvPr>
          <p:cNvGraphicFramePr/>
          <p:nvPr>
            <p:extLst>
              <p:ext uri="{D42A27DB-BD31-4B8C-83A1-F6EECF244321}">
                <p14:modId xmlns:p14="http://schemas.microsoft.com/office/powerpoint/2010/main" val="2290943617"/>
              </p:ext>
            </p:extLst>
          </p:nvPr>
        </p:nvGraphicFramePr>
        <p:xfrm>
          <a:off x="246888" y="360000"/>
          <a:ext cx="11945112" cy="633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 name="Arrow: Bent-Up 39">
            <a:extLst>
              <a:ext uri="{FF2B5EF4-FFF2-40B4-BE49-F238E27FC236}">
                <a16:creationId xmlns:a16="http://schemas.microsoft.com/office/drawing/2014/main" id="{CE3FC272-B673-F815-DE94-CE29586FB84E}"/>
              </a:ext>
            </a:extLst>
          </p:cNvPr>
          <p:cNvSpPr/>
          <p:nvPr/>
        </p:nvSpPr>
        <p:spPr>
          <a:xfrm>
            <a:off x="2969193" y="3863343"/>
            <a:ext cx="310014" cy="912713"/>
          </a:xfrm>
          <a:prstGeom prst="bentUpArrow">
            <a:avLst>
              <a:gd name="adj1" fmla="val 19101"/>
              <a:gd name="adj2" fmla="val 25000"/>
              <a:gd name="adj3" fmla="val 25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AU"/>
          </a:p>
        </p:txBody>
      </p:sp>
      <p:sp>
        <p:nvSpPr>
          <p:cNvPr id="41" name="Arrow: Bent-Up 40">
            <a:extLst>
              <a:ext uri="{FF2B5EF4-FFF2-40B4-BE49-F238E27FC236}">
                <a16:creationId xmlns:a16="http://schemas.microsoft.com/office/drawing/2014/main" id="{CC47C976-FD95-992D-E34B-0B16F126CE98}"/>
              </a:ext>
            </a:extLst>
          </p:cNvPr>
          <p:cNvSpPr/>
          <p:nvPr/>
        </p:nvSpPr>
        <p:spPr>
          <a:xfrm rot="10800000" flipH="1">
            <a:off x="4738513" y="3197996"/>
            <a:ext cx="246094" cy="912713"/>
          </a:xfrm>
          <a:prstGeom prst="bentUpArrow">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AU"/>
          </a:p>
        </p:txBody>
      </p:sp>
      <p:sp>
        <p:nvSpPr>
          <p:cNvPr id="42" name="Arrow: Bent-Up 41">
            <a:extLst>
              <a:ext uri="{FF2B5EF4-FFF2-40B4-BE49-F238E27FC236}">
                <a16:creationId xmlns:a16="http://schemas.microsoft.com/office/drawing/2014/main" id="{A04A1A1B-84C2-53C3-9084-ACC2C86E6A05}"/>
              </a:ext>
            </a:extLst>
          </p:cNvPr>
          <p:cNvSpPr/>
          <p:nvPr/>
        </p:nvSpPr>
        <p:spPr>
          <a:xfrm>
            <a:off x="6443912" y="3654353"/>
            <a:ext cx="310014" cy="912713"/>
          </a:xfrm>
          <a:prstGeom prst="bentUpArrow">
            <a:avLst>
              <a:gd name="adj1" fmla="val 19101"/>
              <a:gd name="adj2" fmla="val 25000"/>
              <a:gd name="adj3" fmla="val 25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AU"/>
          </a:p>
        </p:txBody>
      </p:sp>
      <p:sp>
        <p:nvSpPr>
          <p:cNvPr id="43" name="Arrow: Bent-Up 42">
            <a:extLst>
              <a:ext uri="{FF2B5EF4-FFF2-40B4-BE49-F238E27FC236}">
                <a16:creationId xmlns:a16="http://schemas.microsoft.com/office/drawing/2014/main" id="{445ADDD0-17BC-0C81-05F7-8024E5DA42E5}"/>
              </a:ext>
            </a:extLst>
          </p:cNvPr>
          <p:cNvSpPr/>
          <p:nvPr/>
        </p:nvSpPr>
        <p:spPr>
          <a:xfrm rot="10800000" flipH="1">
            <a:off x="8149312" y="3150977"/>
            <a:ext cx="246094" cy="912713"/>
          </a:xfrm>
          <a:prstGeom prst="bentUpArrow">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AU"/>
          </a:p>
        </p:txBody>
      </p:sp>
      <p:sp>
        <p:nvSpPr>
          <p:cNvPr id="44" name="Arrow: Bent-Up 43">
            <a:extLst>
              <a:ext uri="{FF2B5EF4-FFF2-40B4-BE49-F238E27FC236}">
                <a16:creationId xmlns:a16="http://schemas.microsoft.com/office/drawing/2014/main" id="{59DDFAEE-53F5-46E8-D805-EDAC92D89D4C}"/>
              </a:ext>
            </a:extLst>
          </p:cNvPr>
          <p:cNvSpPr/>
          <p:nvPr/>
        </p:nvSpPr>
        <p:spPr>
          <a:xfrm>
            <a:off x="9983689" y="3486490"/>
            <a:ext cx="310014" cy="912713"/>
          </a:xfrm>
          <a:prstGeom prst="bentUpArrow">
            <a:avLst>
              <a:gd name="adj1" fmla="val 19101"/>
              <a:gd name="adj2" fmla="val 25000"/>
              <a:gd name="adj3" fmla="val 25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AU"/>
          </a:p>
        </p:txBody>
      </p:sp>
    </p:spTree>
    <p:extLst>
      <p:ext uri="{BB962C8B-B14F-4D97-AF65-F5344CB8AC3E}">
        <p14:creationId xmlns:p14="http://schemas.microsoft.com/office/powerpoint/2010/main" val="2025730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E79349-9829-BD17-24A1-3EFF1972163E}"/>
              </a:ext>
            </a:extLst>
          </p:cNvPr>
          <p:cNvSpPr>
            <a:spLocks noGrp="1"/>
          </p:cNvSpPr>
          <p:nvPr>
            <p:ph type="sldNum" sz="quarter" idx="12"/>
          </p:nvPr>
        </p:nvSpPr>
        <p:spPr/>
        <p:txBody>
          <a:bodyPr/>
          <a:lstStyle/>
          <a:p>
            <a:fld id="{10A01DC5-1685-4615-8240-15192985C6A2}" type="slidenum">
              <a:rPr lang="en-AU" smtClean="0"/>
              <a:t>72</a:t>
            </a:fld>
            <a:endParaRPr lang="en-AU"/>
          </a:p>
        </p:txBody>
      </p:sp>
      <p:sp>
        <p:nvSpPr>
          <p:cNvPr id="3" name="Title 2">
            <a:extLst>
              <a:ext uri="{FF2B5EF4-FFF2-40B4-BE49-F238E27FC236}">
                <a16:creationId xmlns:a16="http://schemas.microsoft.com/office/drawing/2014/main" id="{D3C3F915-4819-E3BC-97BB-CFC5E4979A70}"/>
              </a:ext>
            </a:extLst>
          </p:cNvPr>
          <p:cNvSpPr>
            <a:spLocks noGrp="1"/>
          </p:cNvSpPr>
          <p:nvPr>
            <p:ph type="title"/>
          </p:nvPr>
        </p:nvSpPr>
        <p:spPr/>
        <p:txBody>
          <a:bodyPr/>
          <a:lstStyle/>
          <a:p>
            <a:r>
              <a:rPr lang="en-AU"/>
              <a:t>Understanding the community</a:t>
            </a:r>
          </a:p>
        </p:txBody>
      </p:sp>
      <p:sp>
        <p:nvSpPr>
          <p:cNvPr id="4" name="Text Placeholder 3">
            <a:extLst>
              <a:ext uri="{FF2B5EF4-FFF2-40B4-BE49-F238E27FC236}">
                <a16:creationId xmlns:a16="http://schemas.microsoft.com/office/drawing/2014/main" id="{6204D46C-A97E-3744-7107-229B267E6EAA}"/>
              </a:ext>
            </a:extLst>
          </p:cNvPr>
          <p:cNvSpPr>
            <a:spLocks noGrp="1"/>
          </p:cNvSpPr>
          <p:nvPr>
            <p:ph type="body" sz="quarter" idx="18"/>
          </p:nvPr>
        </p:nvSpPr>
        <p:spPr/>
        <p:txBody>
          <a:bodyPr/>
          <a:lstStyle/>
          <a:p>
            <a:r>
              <a:rPr lang="en-AU"/>
              <a:t>4.1(b)</a:t>
            </a:r>
          </a:p>
        </p:txBody>
      </p:sp>
      <p:sp>
        <p:nvSpPr>
          <p:cNvPr id="5" name="Text Placeholder 4">
            <a:extLst>
              <a:ext uri="{FF2B5EF4-FFF2-40B4-BE49-F238E27FC236}">
                <a16:creationId xmlns:a16="http://schemas.microsoft.com/office/drawing/2014/main" id="{3201240E-6C67-60D4-1917-FD7A6FF69029}"/>
              </a:ext>
            </a:extLst>
          </p:cNvPr>
          <p:cNvSpPr>
            <a:spLocks noGrp="1"/>
          </p:cNvSpPr>
          <p:nvPr>
            <p:ph type="body" sz="quarter" idx="17"/>
          </p:nvPr>
        </p:nvSpPr>
        <p:spPr>
          <a:xfrm>
            <a:off x="359999" y="1605125"/>
            <a:ext cx="5065441" cy="4807835"/>
          </a:xfrm>
        </p:spPr>
        <p:txBody>
          <a:bodyPr/>
          <a:lstStyle/>
          <a:p>
            <a:pPr marL="342900" indent="-342900">
              <a:buFont typeface="Arial" panose="020B0604020202020204" pitchFamily="34" charset="0"/>
              <a:buChar char="•"/>
            </a:pPr>
            <a:r>
              <a:rPr lang="en-AU"/>
              <a:t>Who is in our community?</a:t>
            </a:r>
          </a:p>
          <a:p>
            <a:pPr marL="342900" indent="-342900">
              <a:buFont typeface="Arial" panose="020B0604020202020204" pitchFamily="34" charset="0"/>
              <a:buChar char="•"/>
            </a:pPr>
            <a:r>
              <a:rPr lang="en-AU"/>
              <a:t>How do they see themselves?</a:t>
            </a:r>
          </a:p>
          <a:p>
            <a:pPr marL="342900" indent="-342900">
              <a:buFont typeface="Arial" panose="020B0604020202020204" pitchFamily="34" charset="0"/>
              <a:buChar char="•"/>
            </a:pPr>
            <a:r>
              <a:rPr lang="en-AU"/>
              <a:t>How do they want to be represented?</a:t>
            </a:r>
          </a:p>
          <a:p>
            <a:pPr marL="342900" indent="-342900">
              <a:buFont typeface="Arial" panose="020B0604020202020204" pitchFamily="34" charset="0"/>
              <a:buChar char="•"/>
            </a:pPr>
            <a:r>
              <a:rPr lang="en-AU"/>
              <a:t>What ideas and visual language do they want to see in the artwork?</a:t>
            </a:r>
          </a:p>
        </p:txBody>
      </p:sp>
      <p:pic>
        <p:nvPicPr>
          <p:cNvPr id="8" name="Picture 7" descr="People touching hands">
            <a:extLst>
              <a:ext uri="{FF2B5EF4-FFF2-40B4-BE49-F238E27FC236}">
                <a16:creationId xmlns:a16="http://schemas.microsoft.com/office/drawing/2014/main" id="{EEC4DE41-7205-0DD1-4786-B860FD912E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6654" y="1137527"/>
            <a:ext cx="5224272" cy="3484549"/>
          </a:xfrm>
          <a:prstGeom prst="rect">
            <a:avLst/>
          </a:prstGeom>
        </p:spPr>
      </p:pic>
      <p:sp>
        <p:nvSpPr>
          <p:cNvPr id="7" name="Rectangle: Rounded Corners 6">
            <a:extLst>
              <a:ext uri="{FF2B5EF4-FFF2-40B4-BE49-F238E27FC236}">
                <a16:creationId xmlns:a16="http://schemas.microsoft.com/office/drawing/2014/main" id="{72A8CDB7-83B7-DC03-D9AD-BCFD70314510}"/>
              </a:ext>
            </a:extLst>
          </p:cNvPr>
          <p:cNvSpPr/>
          <p:nvPr/>
        </p:nvSpPr>
        <p:spPr>
          <a:xfrm>
            <a:off x="5425440" y="4440480"/>
            <a:ext cx="5588460" cy="225552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2000"/>
              <a:t>How can we get information to understand out community?</a:t>
            </a:r>
            <a:br>
              <a:rPr lang="en-AU" sz="2000"/>
            </a:br>
            <a:endParaRPr lang="en-AU" sz="2000"/>
          </a:p>
          <a:p>
            <a:pPr marL="342900" indent="-342900">
              <a:buFont typeface="Arial" panose="020B0604020202020204" pitchFamily="34" charset="0"/>
              <a:buChar char="•"/>
            </a:pPr>
            <a:r>
              <a:rPr lang="en-AU" sz="2000"/>
              <a:t>Make a survey to get information</a:t>
            </a:r>
          </a:p>
          <a:p>
            <a:pPr marL="342900" indent="-342900">
              <a:buFont typeface="Arial" panose="020B0604020202020204" pitchFamily="34" charset="0"/>
              <a:buChar char="•"/>
            </a:pPr>
            <a:endParaRPr lang="en-AU" sz="2000"/>
          </a:p>
          <a:p>
            <a:pPr marL="342900" indent="-342900">
              <a:buFont typeface="Arial" panose="020B0604020202020204" pitchFamily="34" charset="0"/>
              <a:buChar char="•"/>
            </a:pPr>
            <a:r>
              <a:rPr lang="en-AU" sz="2000"/>
              <a:t>Hold focus groups with different community members</a:t>
            </a:r>
          </a:p>
        </p:txBody>
      </p:sp>
    </p:spTree>
    <p:extLst>
      <p:ext uri="{BB962C8B-B14F-4D97-AF65-F5344CB8AC3E}">
        <p14:creationId xmlns:p14="http://schemas.microsoft.com/office/powerpoint/2010/main" val="3314641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E453922-EA63-B1E1-9DA5-342E2C0B895E}"/>
              </a:ext>
            </a:extLst>
          </p:cNvPr>
          <p:cNvSpPr>
            <a:spLocks noGrp="1"/>
          </p:cNvSpPr>
          <p:nvPr>
            <p:ph type="title"/>
          </p:nvPr>
        </p:nvSpPr>
        <p:spPr/>
        <p:txBody>
          <a:bodyPr/>
          <a:lstStyle/>
          <a:p>
            <a:r>
              <a:rPr lang="en-AU"/>
              <a:t>Develop an intention</a:t>
            </a:r>
          </a:p>
        </p:txBody>
      </p:sp>
      <p:sp>
        <p:nvSpPr>
          <p:cNvPr id="5" name="Text Placeholder 4">
            <a:extLst>
              <a:ext uri="{FF2B5EF4-FFF2-40B4-BE49-F238E27FC236}">
                <a16:creationId xmlns:a16="http://schemas.microsoft.com/office/drawing/2014/main" id="{6B1A7DD6-F845-21F7-E446-C65D4B3A328E}"/>
              </a:ext>
            </a:extLst>
          </p:cNvPr>
          <p:cNvSpPr>
            <a:spLocks noGrp="1"/>
          </p:cNvSpPr>
          <p:nvPr>
            <p:ph type="body" sz="quarter" idx="18"/>
          </p:nvPr>
        </p:nvSpPr>
        <p:spPr/>
        <p:txBody>
          <a:bodyPr/>
          <a:lstStyle/>
          <a:p>
            <a:r>
              <a:rPr lang="en-AU"/>
              <a:t>4.1(c)</a:t>
            </a:r>
          </a:p>
        </p:txBody>
      </p:sp>
      <p:sp>
        <p:nvSpPr>
          <p:cNvPr id="4" name="Text Placeholder 3">
            <a:extLst>
              <a:ext uri="{FF2B5EF4-FFF2-40B4-BE49-F238E27FC236}">
                <a16:creationId xmlns:a16="http://schemas.microsoft.com/office/drawing/2014/main" id="{E1143E6F-592F-0968-E216-84508DC72203}"/>
              </a:ext>
            </a:extLst>
          </p:cNvPr>
          <p:cNvSpPr>
            <a:spLocks noGrp="1"/>
          </p:cNvSpPr>
          <p:nvPr>
            <p:ph type="body" sz="quarter" idx="17"/>
          </p:nvPr>
        </p:nvSpPr>
        <p:spPr>
          <a:xfrm>
            <a:off x="360000" y="1567087"/>
            <a:ext cx="4801280" cy="3004914"/>
          </a:xfrm>
        </p:spPr>
        <p:txBody>
          <a:bodyPr/>
          <a:lstStyle/>
          <a:p>
            <a:endParaRPr lang="en-AU"/>
          </a:p>
          <a:p>
            <a:endParaRPr lang="en-AU"/>
          </a:p>
          <a:p>
            <a:endParaRPr lang="en-AU"/>
          </a:p>
        </p:txBody>
      </p:sp>
      <p:sp>
        <p:nvSpPr>
          <p:cNvPr id="6" name="Rectangle: Rounded Corners 5">
            <a:extLst>
              <a:ext uri="{FF2B5EF4-FFF2-40B4-BE49-F238E27FC236}">
                <a16:creationId xmlns:a16="http://schemas.microsoft.com/office/drawing/2014/main" id="{E382B554-9DA0-E768-AA21-196FDED417B8}"/>
              </a:ext>
            </a:extLst>
          </p:cNvPr>
          <p:cNvSpPr/>
          <p:nvPr/>
        </p:nvSpPr>
        <p:spPr>
          <a:xfrm>
            <a:off x="5720080" y="1369454"/>
            <a:ext cx="6123918" cy="4807835"/>
          </a:xfrm>
          <a:prstGeom prst="round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b="1"/>
          </a:p>
          <a:p>
            <a:pPr algn="ctr"/>
            <a:r>
              <a:rPr lang="en-AU" sz="2000" b="1"/>
              <a:t>Public artwork check-in:</a:t>
            </a:r>
          </a:p>
          <a:p>
            <a:pPr algn="ctr"/>
            <a:endParaRPr lang="en-AU" sz="2000" b="1"/>
          </a:p>
          <a:p>
            <a:pPr marL="342900" indent="-342900">
              <a:buFont typeface="Arial" panose="020B0604020202020204" pitchFamily="34" charset="0"/>
              <a:buChar char="•"/>
            </a:pPr>
            <a:r>
              <a:rPr lang="en-AU" sz="2000"/>
              <a:t>How will the artwork have a positive impact on the local community?</a:t>
            </a:r>
          </a:p>
          <a:p>
            <a:pPr marL="342900" indent="-342900">
              <a:buFont typeface="Arial" panose="020B0604020202020204" pitchFamily="34" charset="0"/>
              <a:buChar char="•"/>
            </a:pPr>
            <a:endParaRPr lang="en-AU" sz="2000"/>
          </a:p>
          <a:p>
            <a:pPr marL="342900" indent="-342900">
              <a:buFont typeface="Arial" panose="020B0604020202020204" pitchFamily="34" charset="0"/>
              <a:buChar char="•"/>
            </a:pPr>
            <a:r>
              <a:rPr lang="en-AU" sz="2000"/>
              <a:t>Does the artwork represent ideas that a range of different community members can relate to or see themselves represented?</a:t>
            </a:r>
          </a:p>
          <a:p>
            <a:pPr marL="342900" indent="-342900">
              <a:buFont typeface="Arial" panose="020B0604020202020204" pitchFamily="34" charset="0"/>
              <a:buChar char="•"/>
            </a:pPr>
            <a:endParaRPr lang="en-AU" sz="2000"/>
          </a:p>
          <a:p>
            <a:pPr marL="342900" indent="-342900">
              <a:buFont typeface="Arial" panose="020B0604020202020204" pitchFamily="34" charset="0"/>
              <a:buChar char="•"/>
            </a:pPr>
            <a:r>
              <a:rPr lang="en-AU" sz="2000"/>
              <a:t>How will we make sure that the planned artwork has the intended impact on the audience before we make it?</a:t>
            </a:r>
          </a:p>
          <a:p>
            <a:pPr algn="ctr"/>
            <a:endParaRPr lang="en-AU"/>
          </a:p>
          <a:p>
            <a:pPr algn="ctr"/>
            <a:endParaRPr lang="en-AU"/>
          </a:p>
        </p:txBody>
      </p:sp>
      <p:sp>
        <p:nvSpPr>
          <p:cNvPr id="2" name="Rectangle: Rounded Corners 1">
            <a:extLst>
              <a:ext uri="{FF2B5EF4-FFF2-40B4-BE49-F238E27FC236}">
                <a16:creationId xmlns:a16="http://schemas.microsoft.com/office/drawing/2014/main" id="{C23A2769-855F-76A3-0F9B-315EA776C874}"/>
              </a:ext>
            </a:extLst>
          </p:cNvPr>
          <p:cNvSpPr/>
          <p:nvPr/>
        </p:nvSpPr>
        <p:spPr>
          <a:xfrm>
            <a:off x="451440" y="1545479"/>
            <a:ext cx="4934376" cy="4631810"/>
          </a:xfrm>
          <a:prstGeom prst="round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Arial" panose="020B0604020202020204" pitchFamily="34" charset="0"/>
              <a:buChar char="•"/>
            </a:pPr>
            <a:r>
              <a:rPr lang="en-AU" sz="2000">
                <a:solidFill>
                  <a:schemeClr val="tx1"/>
                </a:solidFill>
              </a:rPr>
              <a:t>What impact do we want our artwork to have on the audience?</a:t>
            </a:r>
          </a:p>
          <a:p>
            <a:pPr>
              <a:lnSpc>
                <a:spcPct val="150000"/>
              </a:lnSpc>
            </a:pPr>
            <a:endParaRPr lang="en-AU" sz="2000">
              <a:solidFill>
                <a:schemeClr val="tx1"/>
              </a:solidFill>
            </a:endParaRPr>
          </a:p>
          <a:p>
            <a:pPr marL="342900" indent="-342900">
              <a:lnSpc>
                <a:spcPct val="150000"/>
              </a:lnSpc>
              <a:buFont typeface="Arial" panose="020B0604020202020204" pitchFamily="34" charset="0"/>
              <a:buChar char="•"/>
            </a:pPr>
            <a:r>
              <a:rPr lang="en-AU" sz="2000">
                <a:solidFill>
                  <a:schemeClr val="tx1"/>
                </a:solidFill>
              </a:rPr>
              <a:t>What aspects of our community will we represent in our collaborative artwork?</a:t>
            </a:r>
          </a:p>
          <a:p>
            <a:pPr algn="ctr"/>
            <a:endParaRPr lang="en-AU"/>
          </a:p>
        </p:txBody>
      </p:sp>
    </p:spTree>
    <p:extLst>
      <p:ext uri="{BB962C8B-B14F-4D97-AF65-F5344CB8AC3E}">
        <p14:creationId xmlns:p14="http://schemas.microsoft.com/office/powerpoint/2010/main" val="2668888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621B6-96F9-AD2A-4FB8-0393AE89F0D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CED138A-2149-D988-7443-438AACE28284}"/>
              </a:ext>
              <a:ext uri="{C183D7F6-B498-43B3-948B-1728B52AA6E4}">
                <adec:decorative xmlns:adec="http://schemas.microsoft.com/office/drawing/2017/decorative" val="0"/>
              </a:ext>
            </a:extLst>
          </p:cNvPr>
          <p:cNvSpPr>
            <a:spLocks noGrp="1"/>
          </p:cNvSpPr>
          <p:nvPr>
            <p:ph type="title"/>
          </p:nvPr>
        </p:nvSpPr>
        <p:spPr/>
        <p:txBody>
          <a:bodyPr/>
          <a:lstStyle/>
          <a:p>
            <a:r>
              <a:rPr lang="en-AU"/>
              <a:t>Create a plan that reflects the intentions</a:t>
            </a:r>
            <a:endParaRPr lang="en-AU">
              <a:latin typeface="+mj-lt"/>
            </a:endParaRPr>
          </a:p>
        </p:txBody>
      </p:sp>
      <p:sp>
        <p:nvSpPr>
          <p:cNvPr id="4" name="Text Placeholder 3">
            <a:extLst>
              <a:ext uri="{FF2B5EF4-FFF2-40B4-BE49-F238E27FC236}">
                <a16:creationId xmlns:a16="http://schemas.microsoft.com/office/drawing/2014/main" id="{3DCCA65B-01C6-3944-BB7C-0A10D77D6D00}"/>
              </a:ext>
              <a:ext uri="{C183D7F6-B498-43B3-948B-1728B52AA6E4}">
                <adec:decorative xmlns:adec="http://schemas.microsoft.com/office/drawing/2017/decorative" val="0"/>
              </a:ext>
            </a:extLst>
          </p:cNvPr>
          <p:cNvSpPr>
            <a:spLocks noGrp="1"/>
          </p:cNvSpPr>
          <p:nvPr>
            <p:ph type="body" sz="quarter" idx="18"/>
          </p:nvPr>
        </p:nvSpPr>
        <p:spPr>
          <a:xfrm>
            <a:off x="350856" y="1027672"/>
            <a:ext cx="11484000" cy="310015"/>
          </a:xfrm>
        </p:spPr>
        <p:txBody>
          <a:bodyPr/>
          <a:lstStyle/>
          <a:p>
            <a:r>
              <a:rPr lang="en-AU">
                <a:latin typeface="+mj-lt"/>
              </a:rPr>
              <a:t>4.1(d)</a:t>
            </a:r>
          </a:p>
        </p:txBody>
      </p:sp>
      <p:sp>
        <p:nvSpPr>
          <p:cNvPr id="8" name="Rectangle: Rounded Corners 7">
            <a:extLst>
              <a:ext uri="{FF2B5EF4-FFF2-40B4-BE49-F238E27FC236}">
                <a16:creationId xmlns:a16="http://schemas.microsoft.com/office/drawing/2014/main" id="{89EB1F13-1661-B6C9-1B0B-87BBA455D409}"/>
              </a:ext>
              <a:ext uri="{C183D7F6-B498-43B3-948B-1728B52AA6E4}">
                <adec:decorative xmlns:adec="http://schemas.microsoft.com/office/drawing/2017/decorative" val="1"/>
              </a:ext>
            </a:extLst>
          </p:cNvPr>
          <p:cNvSpPr/>
          <p:nvPr/>
        </p:nvSpPr>
        <p:spPr>
          <a:xfrm>
            <a:off x="538510" y="1758311"/>
            <a:ext cx="2174550" cy="3920113"/>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r>
              <a:rPr lang="en-AU" sz="1800">
                <a:solidFill>
                  <a:schemeClr val="tx1"/>
                </a:solidFill>
              </a:rPr>
              <a:t>Identify the key ideas and intentions for the artwork</a:t>
            </a:r>
          </a:p>
          <a:p>
            <a:pPr>
              <a:lnSpc>
                <a:spcPct val="130000"/>
              </a:lnSpc>
            </a:pPr>
            <a:endParaRPr lang="en-AU" sz="2000">
              <a:solidFill>
                <a:schemeClr val="tx1"/>
              </a:solidFill>
              <a:cs typeface="Arial" panose="020B0604020202020204" pitchFamily="34" charset="0"/>
            </a:endParaRPr>
          </a:p>
        </p:txBody>
      </p:sp>
      <p:sp>
        <p:nvSpPr>
          <p:cNvPr id="2" name="Slide Number Placeholder 1">
            <a:extLst>
              <a:ext uri="{FF2B5EF4-FFF2-40B4-BE49-F238E27FC236}">
                <a16:creationId xmlns:a16="http://schemas.microsoft.com/office/drawing/2014/main" id="{B6801DFF-2B1B-484B-9106-4734705A9622}"/>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sldNum" sz="quarter" idx="12"/>
          </p:nvPr>
        </p:nvSpPr>
        <p:spPr/>
        <p:txBody>
          <a:bodyPr/>
          <a:lstStyle/>
          <a:p>
            <a:fld id="{10A01DC5-1685-4615-8240-15192985C6A2}" type="slidenum">
              <a:rPr lang="en-AU" smtClean="0"/>
              <a:t>74</a:t>
            </a:fld>
            <a:endParaRPr lang="en-AU"/>
          </a:p>
        </p:txBody>
      </p:sp>
      <p:sp>
        <p:nvSpPr>
          <p:cNvPr id="10" name="Rectangle: Rounded Corners 9">
            <a:extLst>
              <a:ext uri="{FF2B5EF4-FFF2-40B4-BE49-F238E27FC236}">
                <a16:creationId xmlns:a16="http://schemas.microsoft.com/office/drawing/2014/main" id="{61ADF095-16DE-B74B-192E-0B48B13602F6}"/>
              </a:ext>
              <a:ext uri="{C183D7F6-B498-43B3-948B-1728B52AA6E4}">
                <adec:decorative xmlns:adec="http://schemas.microsoft.com/office/drawing/2017/decorative" val="1"/>
              </a:ext>
            </a:extLst>
          </p:cNvPr>
          <p:cNvSpPr/>
          <p:nvPr/>
        </p:nvSpPr>
        <p:spPr>
          <a:xfrm>
            <a:off x="2832050" y="1758311"/>
            <a:ext cx="2174550" cy="3920113"/>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r>
              <a:rPr lang="en-AU" sz="1800">
                <a:solidFill>
                  <a:schemeClr val="tx1"/>
                </a:solidFill>
              </a:rPr>
              <a:t>Explore the ways your ideas could be represented in the artwork. Consider features such as symbols, colours shapes, styles and text.</a:t>
            </a:r>
          </a:p>
          <a:p>
            <a:pPr>
              <a:lnSpc>
                <a:spcPct val="130000"/>
              </a:lnSpc>
            </a:pPr>
            <a:endParaRPr lang="en-AU" sz="2000">
              <a:solidFill>
                <a:schemeClr val="tx1"/>
              </a:solidFill>
              <a:cs typeface="Arial" panose="020B0604020202020204" pitchFamily="34" charset="0"/>
            </a:endParaRPr>
          </a:p>
        </p:txBody>
      </p:sp>
      <p:sp>
        <p:nvSpPr>
          <p:cNvPr id="15" name="Rectangle: Rounded Corners 14">
            <a:extLst>
              <a:ext uri="{FF2B5EF4-FFF2-40B4-BE49-F238E27FC236}">
                <a16:creationId xmlns:a16="http://schemas.microsoft.com/office/drawing/2014/main" id="{0AD70448-DF1C-2953-7094-28CAA0F65FB6}"/>
              </a:ext>
              <a:ext uri="{C183D7F6-B498-43B3-948B-1728B52AA6E4}">
                <adec:decorative xmlns:adec="http://schemas.microsoft.com/office/drawing/2017/decorative" val="1"/>
              </a:ext>
            </a:extLst>
          </p:cNvPr>
          <p:cNvSpPr/>
          <p:nvPr/>
        </p:nvSpPr>
        <p:spPr>
          <a:xfrm>
            <a:off x="5101644" y="1772459"/>
            <a:ext cx="2174550" cy="3920113"/>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r>
              <a:rPr lang="en-AU" sz="1800">
                <a:solidFill>
                  <a:schemeClr val="tx1"/>
                </a:solidFill>
              </a:rPr>
              <a:t>Work together to evaluate and refine the list of possibilities to select the ones that are the most effective ways to achieve your intentions.</a:t>
            </a:r>
          </a:p>
          <a:p>
            <a:pPr>
              <a:lnSpc>
                <a:spcPct val="130000"/>
              </a:lnSpc>
            </a:pPr>
            <a:endParaRPr lang="en-AU" sz="1800">
              <a:solidFill>
                <a:schemeClr val="tx1"/>
              </a:solidFill>
              <a:cs typeface="Arial" panose="020B0604020202020204" pitchFamily="34" charset="0"/>
            </a:endParaRPr>
          </a:p>
        </p:txBody>
      </p:sp>
      <p:sp>
        <p:nvSpPr>
          <p:cNvPr id="16" name="Rectangle: Rounded Corners 15">
            <a:extLst>
              <a:ext uri="{FF2B5EF4-FFF2-40B4-BE49-F238E27FC236}">
                <a16:creationId xmlns:a16="http://schemas.microsoft.com/office/drawing/2014/main" id="{27E0D0E8-3EB6-62BF-BBCD-F2BBB14A601F}"/>
              </a:ext>
              <a:ext uri="{C183D7F6-B498-43B3-948B-1728B52AA6E4}">
                <adec:decorative xmlns:adec="http://schemas.microsoft.com/office/drawing/2017/decorative" val="1"/>
              </a:ext>
            </a:extLst>
          </p:cNvPr>
          <p:cNvSpPr/>
          <p:nvPr/>
        </p:nvSpPr>
        <p:spPr>
          <a:xfrm>
            <a:off x="7431282" y="1797989"/>
            <a:ext cx="2174550" cy="3920113"/>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r>
              <a:rPr lang="en-AU" sz="1800">
                <a:solidFill>
                  <a:schemeClr val="tx1"/>
                </a:solidFill>
              </a:rPr>
              <a:t>Create a sample of what the artwork could look like</a:t>
            </a:r>
          </a:p>
        </p:txBody>
      </p:sp>
      <p:sp>
        <p:nvSpPr>
          <p:cNvPr id="17" name="Rectangle: Rounded Corners 16">
            <a:extLst>
              <a:ext uri="{FF2B5EF4-FFF2-40B4-BE49-F238E27FC236}">
                <a16:creationId xmlns:a16="http://schemas.microsoft.com/office/drawing/2014/main" id="{BE7D226B-57E3-02DD-1B70-BAE6B30E3452}"/>
              </a:ext>
              <a:ext uri="{C183D7F6-B498-43B3-948B-1728B52AA6E4}">
                <adec:decorative xmlns:adec="http://schemas.microsoft.com/office/drawing/2017/decorative" val="1"/>
              </a:ext>
            </a:extLst>
          </p:cNvPr>
          <p:cNvSpPr/>
          <p:nvPr/>
        </p:nvSpPr>
        <p:spPr>
          <a:xfrm>
            <a:off x="9760920" y="1782619"/>
            <a:ext cx="2174550" cy="3920113"/>
          </a:xfrm>
          <a:prstGeom prst="roundRect">
            <a:avLst>
              <a:gd name="adj" fmla="val 8793"/>
            </a:avLst>
          </a:prstGeom>
          <a:solidFill>
            <a:srgbClr val="DEBDF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360000" tIns="360000" rIns="180000" bIns="180000" rtlCol="0" anchor="t"/>
          <a:lstStyle/>
          <a:p>
            <a:r>
              <a:rPr lang="en-AU" sz="1800">
                <a:solidFill>
                  <a:schemeClr val="tx1"/>
                </a:solidFill>
              </a:rPr>
              <a:t>Seek community feedback and refine the design of the artwork based on the feedback given.</a:t>
            </a:r>
          </a:p>
          <a:p>
            <a:pPr>
              <a:lnSpc>
                <a:spcPct val="130000"/>
              </a:lnSpc>
            </a:pPr>
            <a:endParaRPr lang="en-AU" sz="1800">
              <a:solidFill>
                <a:schemeClr val="tx1"/>
              </a:solidFill>
              <a:cs typeface="Arial" panose="020B0604020202020204" pitchFamily="34" charset="0"/>
            </a:endParaRPr>
          </a:p>
        </p:txBody>
      </p:sp>
      <p:sp>
        <p:nvSpPr>
          <p:cNvPr id="9" name="Oval 8">
            <a:extLst>
              <a:ext uri="{FF2B5EF4-FFF2-40B4-BE49-F238E27FC236}">
                <a16:creationId xmlns:a16="http://schemas.microsoft.com/office/drawing/2014/main" id="{92774581-05A7-E8C6-CB01-B64F473145A4}"/>
              </a:ext>
              <a:ext uri="{C183D7F6-B498-43B3-948B-1728B52AA6E4}">
                <adec:decorative xmlns:adec="http://schemas.microsoft.com/office/drawing/2017/decorative" val="1"/>
              </a:ext>
            </a:extLst>
          </p:cNvPr>
          <p:cNvSpPr/>
          <p:nvPr/>
        </p:nvSpPr>
        <p:spPr>
          <a:xfrm>
            <a:off x="3512822" y="1179576"/>
            <a:ext cx="936000" cy="936000"/>
          </a:xfrm>
          <a:prstGeom prst="ellips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2</a:t>
            </a:r>
          </a:p>
        </p:txBody>
      </p:sp>
      <p:sp>
        <p:nvSpPr>
          <p:cNvPr id="12" name="Oval 11">
            <a:extLst>
              <a:ext uri="{FF2B5EF4-FFF2-40B4-BE49-F238E27FC236}">
                <a16:creationId xmlns:a16="http://schemas.microsoft.com/office/drawing/2014/main" id="{C106F578-995D-D6BF-A462-53A05BDF60C7}"/>
              </a:ext>
              <a:ext uri="{C183D7F6-B498-43B3-948B-1728B52AA6E4}">
                <adec:decorative xmlns:adec="http://schemas.microsoft.com/office/drawing/2017/decorative" val="1"/>
              </a:ext>
            </a:extLst>
          </p:cNvPr>
          <p:cNvSpPr/>
          <p:nvPr/>
        </p:nvSpPr>
        <p:spPr>
          <a:xfrm>
            <a:off x="1283704" y="1179576"/>
            <a:ext cx="936000" cy="936000"/>
          </a:xfrm>
          <a:prstGeom prst="ellips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1</a:t>
            </a:r>
          </a:p>
        </p:txBody>
      </p:sp>
      <p:sp>
        <p:nvSpPr>
          <p:cNvPr id="13" name="Oval 12">
            <a:extLst>
              <a:ext uri="{FF2B5EF4-FFF2-40B4-BE49-F238E27FC236}">
                <a16:creationId xmlns:a16="http://schemas.microsoft.com/office/drawing/2014/main" id="{99F690C4-FE35-603C-B64D-7F547576CB4D}"/>
              </a:ext>
              <a:ext uri="{C183D7F6-B498-43B3-948B-1728B52AA6E4}">
                <adec:decorative xmlns:adec="http://schemas.microsoft.com/office/drawing/2017/decorative" val="1"/>
              </a:ext>
            </a:extLst>
          </p:cNvPr>
          <p:cNvSpPr/>
          <p:nvPr/>
        </p:nvSpPr>
        <p:spPr>
          <a:xfrm>
            <a:off x="5845663" y="1179576"/>
            <a:ext cx="936000" cy="936000"/>
          </a:xfrm>
          <a:prstGeom prst="ellips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3</a:t>
            </a:r>
          </a:p>
        </p:txBody>
      </p:sp>
      <p:sp>
        <p:nvSpPr>
          <p:cNvPr id="18" name="Oval 17">
            <a:extLst>
              <a:ext uri="{FF2B5EF4-FFF2-40B4-BE49-F238E27FC236}">
                <a16:creationId xmlns:a16="http://schemas.microsoft.com/office/drawing/2014/main" id="{31EC1DA1-C095-066A-7B82-F2319116FF3E}"/>
              </a:ext>
              <a:ext uri="{C183D7F6-B498-43B3-948B-1728B52AA6E4}">
                <adec:decorative xmlns:adec="http://schemas.microsoft.com/office/drawing/2017/decorative" val="1"/>
              </a:ext>
            </a:extLst>
          </p:cNvPr>
          <p:cNvSpPr/>
          <p:nvPr/>
        </p:nvSpPr>
        <p:spPr>
          <a:xfrm>
            <a:off x="8050557" y="1179576"/>
            <a:ext cx="936000" cy="936000"/>
          </a:xfrm>
          <a:prstGeom prst="ellips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4</a:t>
            </a:r>
          </a:p>
        </p:txBody>
      </p:sp>
      <p:sp>
        <p:nvSpPr>
          <p:cNvPr id="19" name="Oval 18">
            <a:extLst>
              <a:ext uri="{FF2B5EF4-FFF2-40B4-BE49-F238E27FC236}">
                <a16:creationId xmlns:a16="http://schemas.microsoft.com/office/drawing/2014/main" id="{ECA7706F-2197-A4D3-85B6-CDB5929EBBE9}"/>
              </a:ext>
              <a:ext uri="{C183D7F6-B498-43B3-948B-1728B52AA6E4}">
                <adec:decorative xmlns:adec="http://schemas.microsoft.com/office/drawing/2017/decorative" val="1"/>
              </a:ext>
            </a:extLst>
          </p:cNvPr>
          <p:cNvSpPr/>
          <p:nvPr/>
        </p:nvSpPr>
        <p:spPr>
          <a:xfrm>
            <a:off x="10508400" y="1179576"/>
            <a:ext cx="936000" cy="936000"/>
          </a:xfrm>
          <a:prstGeom prst="ellips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1"/>
          <a:lstStyle/>
          <a:p>
            <a:r>
              <a:rPr lang="en-AU" sz="6600" b="1">
                <a:latin typeface="+mj-lt"/>
                <a:cs typeface="Arial" panose="020B0604020202020204" pitchFamily="34" charset="0"/>
              </a:rPr>
              <a:t>5</a:t>
            </a:r>
          </a:p>
        </p:txBody>
      </p:sp>
    </p:spTree>
    <p:extLst>
      <p:ext uri="{BB962C8B-B14F-4D97-AF65-F5344CB8AC3E}">
        <p14:creationId xmlns:p14="http://schemas.microsoft.com/office/powerpoint/2010/main" val="4028522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5AF5BE-DB8F-CA01-4AEA-0F23FBD456BE}"/>
              </a:ext>
            </a:extLst>
          </p:cNvPr>
          <p:cNvSpPr>
            <a:spLocks noGrp="1"/>
          </p:cNvSpPr>
          <p:nvPr>
            <p:ph type="sldNum" sz="quarter" idx="12"/>
          </p:nvPr>
        </p:nvSpPr>
        <p:spPr/>
        <p:txBody>
          <a:bodyPr/>
          <a:lstStyle/>
          <a:p>
            <a:fld id="{10A01DC5-1685-4615-8240-15192985C6A2}" type="slidenum">
              <a:rPr lang="en-AU" smtClean="0"/>
              <a:t>75</a:t>
            </a:fld>
            <a:endParaRPr lang="en-AU"/>
          </a:p>
        </p:txBody>
      </p:sp>
      <p:sp>
        <p:nvSpPr>
          <p:cNvPr id="3" name="Title 2">
            <a:extLst>
              <a:ext uri="{FF2B5EF4-FFF2-40B4-BE49-F238E27FC236}">
                <a16:creationId xmlns:a16="http://schemas.microsoft.com/office/drawing/2014/main" id="{E4C50B06-7F6A-254B-08FB-F73C44B69B4A}"/>
              </a:ext>
            </a:extLst>
          </p:cNvPr>
          <p:cNvSpPr>
            <a:spLocks noGrp="1"/>
          </p:cNvSpPr>
          <p:nvPr>
            <p:ph type="title"/>
          </p:nvPr>
        </p:nvSpPr>
        <p:spPr/>
        <p:txBody>
          <a:bodyPr/>
          <a:lstStyle/>
          <a:p>
            <a:r>
              <a:rPr lang="en-AU"/>
              <a:t>Seek permission and support</a:t>
            </a:r>
          </a:p>
        </p:txBody>
      </p:sp>
      <p:sp>
        <p:nvSpPr>
          <p:cNvPr id="4" name="Text Placeholder 3">
            <a:extLst>
              <a:ext uri="{FF2B5EF4-FFF2-40B4-BE49-F238E27FC236}">
                <a16:creationId xmlns:a16="http://schemas.microsoft.com/office/drawing/2014/main" id="{068C0037-7221-159A-41DE-535BCE81F966}"/>
              </a:ext>
            </a:extLst>
          </p:cNvPr>
          <p:cNvSpPr>
            <a:spLocks noGrp="1"/>
          </p:cNvSpPr>
          <p:nvPr>
            <p:ph type="body" sz="quarter" idx="18"/>
          </p:nvPr>
        </p:nvSpPr>
        <p:spPr/>
        <p:txBody>
          <a:bodyPr/>
          <a:lstStyle/>
          <a:p>
            <a:r>
              <a:rPr lang="en-AU"/>
              <a:t>4.1(e)</a:t>
            </a:r>
          </a:p>
        </p:txBody>
      </p:sp>
      <p:sp>
        <p:nvSpPr>
          <p:cNvPr id="6" name="Rectangle: Rounded Corners 5">
            <a:extLst>
              <a:ext uri="{FF2B5EF4-FFF2-40B4-BE49-F238E27FC236}">
                <a16:creationId xmlns:a16="http://schemas.microsoft.com/office/drawing/2014/main" id="{4B1B0C61-7988-4321-794C-470FB867F711}"/>
              </a:ext>
            </a:extLst>
          </p:cNvPr>
          <p:cNvSpPr/>
          <p:nvPr/>
        </p:nvSpPr>
        <p:spPr>
          <a:xfrm>
            <a:off x="6187440" y="1025082"/>
            <a:ext cx="5656558" cy="5349839"/>
          </a:xfrm>
          <a:prstGeom prst="round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b="1"/>
              <a:t>Request for permission check list</a:t>
            </a:r>
            <a:endParaRPr lang="en-AU" sz="2000" b="1"/>
          </a:p>
          <a:p>
            <a:pPr algn="ctr"/>
            <a:endParaRPr lang="en-AU" sz="2000" b="1"/>
          </a:p>
          <a:p>
            <a:r>
              <a:rPr lang="en-AU" sz="2000"/>
              <a:t>Make sure you include specific details such as:</a:t>
            </a:r>
          </a:p>
          <a:p>
            <a:pPr marL="342900" indent="-342900">
              <a:lnSpc>
                <a:spcPct val="150000"/>
              </a:lnSpc>
              <a:buFont typeface="Arial" panose="020B0604020202020204" pitchFamily="34" charset="0"/>
              <a:buChar char="•"/>
            </a:pPr>
            <a:r>
              <a:rPr lang="en-AU" sz="2000"/>
              <a:t>location and size</a:t>
            </a:r>
          </a:p>
          <a:p>
            <a:pPr marL="342900" indent="-342900">
              <a:lnSpc>
                <a:spcPct val="150000"/>
              </a:lnSpc>
              <a:buFont typeface="Arial" panose="020B0604020202020204" pitchFamily="34" charset="0"/>
              <a:buChar char="•"/>
            </a:pPr>
            <a:r>
              <a:rPr lang="en-AU" sz="2000"/>
              <a:t>sample image of what the artwork will look like</a:t>
            </a:r>
          </a:p>
          <a:p>
            <a:pPr marL="342900" indent="-342900">
              <a:lnSpc>
                <a:spcPct val="150000"/>
              </a:lnSpc>
              <a:buFont typeface="Arial" panose="020B0604020202020204" pitchFamily="34" charset="0"/>
              <a:buChar char="•"/>
            </a:pPr>
            <a:r>
              <a:rPr lang="en-AU" sz="2000"/>
              <a:t>why this artwork, in this space, benefits the space owner and local community.</a:t>
            </a:r>
          </a:p>
          <a:p>
            <a:pPr marL="342900" indent="-342900">
              <a:lnSpc>
                <a:spcPct val="150000"/>
              </a:lnSpc>
              <a:buFont typeface="Arial" panose="020B0604020202020204" pitchFamily="34" charset="0"/>
              <a:buChar char="•"/>
            </a:pPr>
            <a:r>
              <a:rPr lang="en-AU" sz="2000"/>
              <a:t>timeline for project to be completed</a:t>
            </a:r>
          </a:p>
          <a:p>
            <a:pPr marL="342900" indent="-342900">
              <a:lnSpc>
                <a:spcPct val="150000"/>
              </a:lnSpc>
              <a:buFont typeface="Arial" panose="020B0604020202020204" pitchFamily="34" charset="0"/>
              <a:buChar char="•"/>
            </a:pPr>
            <a:r>
              <a:rPr lang="en-AU" sz="2000"/>
              <a:t>who will be involved.</a:t>
            </a:r>
            <a:endParaRPr lang="en-AU"/>
          </a:p>
          <a:p>
            <a:pPr algn="ctr"/>
            <a:endParaRPr lang="en-AU"/>
          </a:p>
        </p:txBody>
      </p:sp>
      <p:sp>
        <p:nvSpPr>
          <p:cNvPr id="7" name="Rectangle: Rounded Corners 6">
            <a:extLst>
              <a:ext uri="{FF2B5EF4-FFF2-40B4-BE49-F238E27FC236}">
                <a16:creationId xmlns:a16="http://schemas.microsoft.com/office/drawing/2014/main" id="{8E81A79B-5BB7-5ED5-BB8A-C7B51E2B8A1F}"/>
              </a:ext>
            </a:extLst>
          </p:cNvPr>
          <p:cNvSpPr/>
          <p:nvPr/>
        </p:nvSpPr>
        <p:spPr>
          <a:xfrm>
            <a:off x="359999" y="1422400"/>
            <a:ext cx="5573441" cy="4952521"/>
          </a:xfrm>
          <a:prstGeom prst="round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Arial" panose="020B0604020202020204" pitchFamily="34" charset="0"/>
              <a:buChar char="•"/>
            </a:pPr>
            <a:r>
              <a:rPr lang="en-AU" sz="2000">
                <a:solidFill>
                  <a:schemeClr val="tx1"/>
                </a:solidFill>
              </a:rPr>
              <a:t>Where do you want to install the artwork?</a:t>
            </a:r>
          </a:p>
          <a:p>
            <a:pPr>
              <a:lnSpc>
                <a:spcPct val="150000"/>
              </a:lnSpc>
            </a:pPr>
            <a:endParaRPr lang="en-AU" sz="2000">
              <a:solidFill>
                <a:schemeClr val="tx1"/>
              </a:solidFill>
            </a:endParaRPr>
          </a:p>
          <a:p>
            <a:pPr marL="342900" indent="-342900">
              <a:lnSpc>
                <a:spcPct val="150000"/>
              </a:lnSpc>
              <a:buFont typeface="Arial" panose="020B0604020202020204" pitchFamily="34" charset="0"/>
              <a:buChar char="•"/>
            </a:pPr>
            <a:r>
              <a:rPr lang="en-AU" sz="2000">
                <a:solidFill>
                  <a:schemeClr val="tx1"/>
                </a:solidFill>
              </a:rPr>
              <a:t>Whose permission do you need to install the artwork there?</a:t>
            </a:r>
          </a:p>
          <a:p>
            <a:pPr>
              <a:lnSpc>
                <a:spcPct val="150000"/>
              </a:lnSpc>
            </a:pPr>
            <a:endParaRPr lang="en-AU" sz="2000">
              <a:solidFill>
                <a:schemeClr val="tx1"/>
              </a:solidFill>
            </a:endParaRPr>
          </a:p>
          <a:p>
            <a:pPr marL="342900" indent="-342900">
              <a:lnSpc>
                <a:spcPct val="150000"/>
              </a:lnSpc>
              <a:buFont typeface="Arial" panose="020B0604020202020204" pitchFamily="34" charset="0"/>
              <a:buChar char="•"/>
            </a:pPr>
            <a:r>
              <a:rPr lang="en-AU" sz="2000">
                <a:solidFill>
                  <a:schemeClr val="tx1"/>
                </a:solidFill>
              </a:rPr>
              <a:t>How will you present your project idea to them to get their permission use the space?</a:t>
            </a:r>
          </a:p>
          <a:p>
            <a:pPr algn="ctr"/>
            <a:endParaRPr lang="en-AU"/>
          </a:p>
        </p:txBody>
      </p:sp>
    </p:spTree>
    <p:extLst>
      <p:ext uri="{BB962C8B-B14F-4D97-AF65-F5344CB8AC3E}">
        <p14:creationId xmlns:p14="http://schemas.microsoft.com/office/powerpoint/2010/main" val="220341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5666E78-2463-BFAD-E5C3-94E619152D60}"/>
              </a:ext>
            </a:extLst>
          </p:cNvPr>
          <p:cNvSpPr>
            <a:spLocks noGrp="1"/>
          </p:cNvSpPr>
          <p:nvPr>
            <p:ph type="sldNum" sz="quarter" idx="12"/>
          </p:nvPr>
        </p:nvSpPr>
        <p:spPr/>
        <p:txBody>
          <a:bodyPr/>
          <a:lstStyle/>
          <a:p>
            <a:fld id="{10A01DC5-1685-4615-8240-15192985C6A2}" type="slidenum">
              <a:rPr lang="en-AU" smtClean="0"/>
              <a:t>76</a:t>
            </a:fld>
            <a:endParaRPr lang="en-AU"/>
          </a:p>
        </p:txBody>
      </p:sp>
      <p:sp>
        <p:nvSpPr>
          <p:cNvPr id="3" name="Title 2">
            <a:extLst>
              <a:ext uri="{FF2B5EF4-FFF2-40B4-BE49-F238E27FC236}">
                <a16:creationId xmlns:a16="http://schemas.microsoft.com/office/drawing/2014/main" id="{F8ECB186-D3E8-26B0-1CA5-B9B22FCD042B}"/>
              </a:ext>
            </a:extLst>
          </p:cNvPr>
          <p:cNvSpPr>
            <a:spLocks noGrp="1"/>
          </p:cNvSpPr>
          <p:nvPr>
            <p:ph type="title"/>
          </p:nvPr>
        </p:nvSpPr>
        <p:spPr/>
        <p:txBody>
          <a:bodyPr/>
          <a:lstStyle/>
          <a:p>
            <a:r>
              <a:rPr lang="en-AU"/>
              <a:t>Make an artwork action plan</a:t>
            </a:r>
          </a:p>
        </p:txBody>
      </p:sp>
      <p:sp>
        <p:nvSpPr>
          <p:cNvPr id="4" name="Text Placeholder 3">
            <a:extLst>
              <a:ext uri="{FF2B5EF4-FFF2-40B4-BE49-F238E27FC236}">
                <a16:creationId xmlns:a16="http://schemas.microsoft.com/office/drawing/2014/main" id="{397400DB-B6F9-E468-AE7A-B9C1A8FA8DF9}"/>
              </a:ext>
            </a:extLst>
          </p:cNvPr>
          <p:cNvSpPr>
            <a:spLocks noGrp="1"/>
          </p:cNvSpPr>
          <p:nvPr>
            <p:ph type="body" sz="quarter" idx="18"/>
          </p:nvPr>
        </p:nvSpPr>
        <p:spPr/>
        <p:txBody>
          <a:bodyPr/>
          <a:lstStyle/>
          <a:p>
            <a:r>
              <a:rPr lang="en-AU"/>
              <a:t>4.1(f)</a:t>
            </a:r>
          </a:p>
        </p:txBody>
      </p:sp>
      <p:sp>
        <p:nvSpPr>
          <p:cNvPr id="6" name="Rectangle: Rounded Corners 5">
            <a:extLst>
              <a:ext uri="{FF2B5EF4-FFF2-40B4-BE49-F238E27FC236}">
                <a16:creationId xmlns:a16="http://schemas.microsoft.com/office/drawing/2014/main" id="{EDDA2B5E-0F13-B888-FCD2-E295AF04710C}"/>
              </a:ext>
            </a:extLst>
          </p:cNvPr>
          <p:cNvSpPr/>
          <p:nvPr/>
        </p:nvSpPr>
        <p:spPr>
          <a:xfrm>
            <a:off x="306081" y="1369454"/>
            <a:ext cx="11579838" cy="4960226"/>
          </a:xfrm>
          <a:prstGeom prst="roundRect">
            <a:avLst/>
          </a:prstGeom>
          <a:solidFill>
            <a:srgbClr val="DEB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lnSpc>
                <a:spcPct val="150000"/>
              </a:lnSpc>
              <a:buFont typeface="+mj-lt"/>
              <a:buAutoNum type="arabicPeriod"/>
            </a:pPr>
            <a:r>
              <a:rPr lang="en-AU" sz="2000">
                <a:solidFill>
                  <a:sysClr val="windowText" lastClr="000000"/>
                </a:solidFill>
              </a:rPr>
              <a:t>Create a list of materials and tools you will need</a:t>
            </a:r>
          </a:p>
          <a:p>
            <a:pPr marL="457200" indent="-457200">
              <a:lnSpc>
                <a:spcPct val="150000"/>
              </a:lnSpc>
              <a:buFont typeface="+mj-lt"/>
              <a:buAutoNum type="arabicPeriod"/>
            </a:pPr>
            <a:r>
              <a:rPr lang="en-AU" sz="2000">
                <a:solidFill>
                  <a:sysClr val="windowText" lastClr="000000"/>
                </a:solidFill>
              </a:rPr>
              <a:t>Work out what steps are needed to complete the project and sequence them from the beginning to the end of the project. </a:t>
            </a:r>
          </a:p>
          <a:p>
            <a:pPr marL="457200" indent="-457200">
              <a:lnSpc>
                <a:spcPct val="150000"/>
              </a:lnSpc>
              <a:buFont typeface="+mj-lt"/>
              <a:buAutoNum type="arabicPeriod"/>
            </a:pPr>
            <a:r>
              <a:rPr lang="en-AU" sz="2000">
                <a:solidFill>
                  <a:sysClr val="windowText" lastClr="000000"/>
                </a:solidFill>
              </a:rPr>
              <a:t>Create a realistic timeline of when each step will be completed, and by who. Make a way to track your progress and ensure you complete the project on time.</a:t>
            </a:r>
          </a:p>
          <a:p>
            <a:pPr marL="457200" indent="-457200">
              <a:lnSpc>
                <a:spcPct val="150000"/>
              </a:lnSpc>
              <a:buFont typeface="+mj-lt"/>
              <a:buAutoNum type="arabicPeriod"/>
            </a:pPr>
            <a:r>
              <a:rPr lang="en-AU" sz="2000">
                <a:solidFill>
                  <a:sysClr val="windowText" lastClr="000000"/>
                </a:solidFill>
              </a:rPr>
              <a:t>Think about what issues could arise and how you might overcome them to make sure you finish the project. For example, if you are painting a mural outdoors, what will you do if you are unable to paint on a particular day due to the weather?</a:t>
            </a:r>
          </a:p>
          <a:p>
            <a:pPr algn="ctr"/>
            <a:endParaRPr lang="en-AU"/>
          </a:p>
        </p:txBody>
      </p:sp>
    </p:spTree>
    <p:extLst>
      <p:ext uri="{BB962C8B-B14F-4D97-AF65-F5344CB8AC3E}">
        <p14:creationId xmlns:p14="http://schemas.microsoft.com/office/powerpoint/2010/main" val="2611877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EA2D82E-312A-D7CC-A7F3-B39A747CD0F8}"/>
              </a:ext>
            </a:extLst>
          </p:cNvPr>
          <p:cNvSpPr>
            <a:spLocks noGrp="1"/>
          </p:cNvSpPr>
          <p:nvPr>
            <p:ph type="sldNum" sz="quarter" idx="12"/>
          </p:nvPr>
        </p:nvSpPr>
        <p:spPr/>
        <p:txBody>
          <a:bodyPr/>
          <a:lstStyle/>
          <a:p>
            <a:fld id="{10A01DC5-1685-4615-8240-15192985C6A2}" type="slidenum">
              <a:rPr lang="en-AU" smtClean="0"/>
              <a:t>77</a:t>
            </a:fld>
            <a:endParaRPr lang="en-AU"/>
          </a:p>
        </p:txBody>
      </p:sp>
      <p:sp>
        <p:nvSpPr>
          <p:cNvPr id="3" name="Title 2">
            <a:extLst>
              <a:ext uri="{FF2B5EF4-FFF2-40B4-BE49-F238E27FC236}">
                <a16:creationId xmlns:a16="http://schemas.microsoft.com/office/drawing/2014/main" id="{FE60CE91-6445-0DA7-7919-21565CE77CA7}"/>
              </a:ext>
            </a:extLst>
          </p:cNvPr>
          <p:cNvSpPr>
            <a:spLocks noGrp="1"/>
          </p:cNvSpPr>
          <p:nvPr>
            <p:ph type="title"/>
          </p:nvPr>
        </p:nvSpPr>
        <p:spPr/>
        <p:txBody>
          <a:bodyPr/>
          <a:lstStyle/>
          <a:p>
            <a:r>
              <a:rPr lang="en-AU"/>
              <a:t>Share and celebrate</a:t>
            </a:r>
          </a:p>
        </p:txBody>
      </p:sp>
      <p:sp>
        <p:nvSpPr>
          <p:cNvPr id="4" name="Text Placeholder 3">
            <a:extLst>
              <a:ext uri="{FF2B5EF4-FFF2-40B4-BE49-F238E27FC236}">
                <a16:creationId xmlns:a16="http://schemas.microsoft.com/office/drawing/2014/main" id="{500B30E9-06E9-267E-A137-2BC356E7A214}"/>
              </a:ext>
            </a:extLst>
          </p:cNvPr>
          <p:cNvSpPr>
            <a:spLocks noGrp="1"/>
          </p:cNvSpPr>
          <p:nvPr>
            <p:ph type="body" sz="quarter" idx="18"/>
          </p:nvPr>
        </p:nvSpPr>
        <p:spPr/>
        <p:txBody>
          <a:bodyPr/>
          <a:lstStyle/>
          <a:p>
            <a:r>
              <a:rPr lang="en-AU"/>
              <a:t>4.1(g)</a:t>
            </a:r>
          </a:p>
        </p:txBody>
      </p:sp>
      <p:sp>
        <p:nvSpPr>
          <p:cNvPr id="5" name="Text Placeholder 4">
            <a:extLst>
              <a:ext uri="{FF2B5EF4-FFF2-40B4-BE49-F238E27FC236}">
                <a16:creationId xmlns:a16="http://schemas.microsoft.com/office/drawing/2014/main" id="{A127379E-06B4-B24A-EB7C-768F763EC822}"/>
              </a:ext>
            </a:extLst>
          </p:cNvPr>
          <p:cNvSpPr>
            <a:spLocks noGrp="1"/>
          </p:cNvSpPr>
          <p:nvPr>
            <p:ph type="body" sz="quarter" idx="17"/>
          </p:nvPr>
        </p:nvSpPr>
        <p:spPr>
          <a:xfrm>
            <a:off x="360000" y="1567087"/>
            <a:ext cx="11483998" cy="1399634"/>
          </a:xfrm>
        </p:spPr>
        <p:txBody>
          <a:bodyPr/>
          <a:lstStyle/>
          <a:p>
            <a:pPr marL="342900" indent="-342900">
              <a:buFont typeface="Arial" panose="020B0604020202020204" pitchFamily="34" charset="0"/>
              <a:buChar char="•"/>
            </a:pPr>
            <a:r>
              <a:rPr lang="en-AU"/>
              <a:t>How will you let the community know the project is completed?</a:t>
            </a:r>
          </a:p>
          <a:p>
            <a:pPr marL="342900" indent="-342900">
              <a:buFont typeface="Arial" panose="020B0604020202020204" pitchFamily="34" charset="0"/>
              <a:buChar char="•"/>
            </a:pPr>
            <a:r>
              <a:rPr lang="en-AU"/>
              <a:t>What opportunities are there for you to share the finished artwork with the local community and see their reactions or get their feedback?</a:t>
            </a:r>
          </a:p>
        </p:txBody>
      </p:sp>
      <p:pic>
        <p:nvPicPr>
          <p:cNvPr id="12" name="Picture 11">
            <a:extLst>
              <a:ext uri="{FF2B5EF4-FFF2-40B4-BE49-F238E27FC236}">
                <a16:creationId xmlns:a16="http://schemas.microsoft.com/office/drawing/2014/main" id="{75E4658A-4BEA-CE47-746C-9CC6E28DF748}"/>
              </a:ext>
            </a:extLst>
          </p:cNvPr>
          <p:cNvPicPr>
            <a:picLocks noChangeAspect="1"/>
          </p:cNvPicPr>
          <p:nvPr/>
        </p:nvPicPr>
        <p:blipFill>
          <a:blip r:embed="rId2"/>
          <a:srcRect l="1039"/>
          <a:stretch>
            <a:fillRect/>
          </a:stretch>
        </p:blipFill>
        <p:spPr>
          <a:xfrm>
            <a:off x="1579879" y="3212455"/>
            <a:ext cx="9032241" cy="3645545"/>
          </a:xfrm>
          <a:prstGeom prst="rect">
            <a:avLst/>
          </a:prstGeom>
        </p:spPr>
      </p:pic>
    </p:spTree>
    <p:extLst>
      <p:ext uri="{BB962C8B-B14F-4D97-AF65-F5344CB8AC3E}">
        <p14:creationId xmlns:p14="http://schemas.microsoft.com/office/powerpoint/2010/main" val="3519151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5049BE-1D56-3EEC-A570-E2B0A3BC4DA6}"/>
              </a:ext>
            </a:extLst>
          </p:cNvPr>
          <p:cNvSpPr>
            <a:spLocks noGrp="1"/>
          </p:cNvSpPr>
          <p:nvPr>
            <p:ph type="sldNum" sz="quarter" idx="12"/>
          </p:nvPr>
        </p:nvSpPr>
        <p:spPr/>
        <p:txBody>
          <a:bodyPr/>
          <a:lstStyle/>
          <a:p>
            <a:fld id="{10A01DC5-1685-4615-8240-15192985C6A2}" type="slidenum">
              <a:rPr lang="en-AU" smtClean="0"/>
              <a:t>78</a:t>
            </a:fld>
            <a:endParaRPr lang="en-AU"/>
          </a:p>
        </p:txBody>
      </p:sp>
      <p:sp>
        <p:nvSpPr>
          <p:cNvPr id="3" name="Title 2">
            <a:extLst>
              <a:ext uri="{FF2B5EF4-FFF2-40B4-BE49-F238E27FC236}">
                <a16:creationId xmlns:a16="http://schemas.microsoft.com/office/drawing/2014/main" id="{E81EADE5-1322-43AB-1568-F7D8F6802A03}"/>
              </a:ext>
            </a:extLst>
          </p:cNvPr>
          <p:cNvSpPr>
            <a:spLocks noGrp="1"/>
          </p:cNvSpPr>
          <p:nvPr>
            <p:ph type="title"/>
          </p:nvPr>
        </p:nvSpPr>
        <p:spPr/>
        <p:txBody>
          <a:bodyPr/>
          <a:lstStyle/>
          <a:p>
            <a:r>
              <a:rPr lang="en-AU"/>
              <a:t>Reflect and evaluate</a:t>
            </a:r>
          </a:p>
        </p:txBody>
      </p:sp>
      <p:sp>
        <p:nvSpPr>
          <p:cNvPr id="4" name="Text Placeholder 3">
            <a:extLst>
              <a:ext uri="{FF2B5EF4-FFF2-40B4-BE49-F238E27FC236}">
                <a16:creationId xmlns:a16="http://schemas.microsoft.com/office/drawing/2014/main" id="{9B8243E3-D629-CF12-EF26-9AC1C4E11A40}"/>
              </a:ext>
            </a:extLst>
          </p:cNvPr>
          <p:cNvSpPr>
            <a:spLocks noGrp="1"/>
          </p:cNvSpPr>
          <p:nvPr>
            <p:ph type="body" sz="quarter" idx="18"/>
          </p:nvPr>
        </p:nvSpPr>
        <p:spPr/>
        <p:txBody>
          <a:bodyPr/>
          <a:lstStyle/>
          <a:p>
            <a:r>
              <a:rPr lang="en-AU"/>
              <a:t>4.2(a)</a:t>
            </a:r>
          </a:p>
        </p:txBody>
      </p:sp>
      <p:sp>
        <p:nvSpPr>
          <p:cNvPr id="6" name="Rectangle: Rounded Corners 5">
            <a:extLst>
              <a:ext uri="{FF2B5EF4-FFF2-40B4-BE49-F238E27FC236}">
                <a16:creationId xmlns:a16="http://schemas.microsoft.com/office/drawing/2014/main" id="{5A5B71C8-61DA-44CF-F14D-DDD6C2950E0E}"/>
              </a:ext>
            </a:extLst>
          </p:cNvPr>
          <p:cNvSpPr/>
          <p:nvPr/>
        </p:nvSpPr>
        <p:spPr>
          <a:xfrm>
            <a:off x="359999" y="1656080"/>
            <a:ext cx="2677841" cy="464312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AU"/>
              <a:t>The intention:</a:t>
            </a:r>
          </a:p>
          <a:p>
            <a:pPr algn="ctr"/>
            <a:endParaRPr lang="en-AU"/>
          </a:p>
          <a:p>
            <a:pPr algn="ctr"/>
            <a:r>
              <a:rPr lang="en-AU" sz="2000"/>
              <a:t>[insert the class developed intention here]</a:t>
            </a:r>
          </a:p>
        </p:txBody>
      </p:sp>
      <p:sp>
        <p:nvSpPr>
          <p:cNvPr id="7" name="Rectangle: Rounded Corners 6">
            <a:extLst>
              <a:ext uri="{FF2B5EF4-FFF2-40B4-BE49-F238E27FC236}">
                <a16:creationId xmlns:a16="http://schemas.microsoft.com/office/drawing/2014/main" id="{150C9023-1C58-F1BB-0AA2-EEC8B6757D01}"/>
              </a:ext>
            </a:extLst>
          </p:cNvPr>
          <p:cNvSpPr/>
          <p:nvPr/>
        </p:nvSpPr>
        <p:spPr>
          <a:xfrm>
            <a:off x="7573001" y="1731801"/>
            <a:ext cx="4008801" cy="4643120"/>
          </a:xfrm>
          <a:prstGeom prst="roundRect">
            <a:avLst/>
          </a:prstGeom>
          <a:solidFill>
            <a:schemeClr val="bg1"/>
          </a:solid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AU">
                <a:solidFill>
                  <a:schemeClr val="tx1"/>
                </a:solidFill>
              </a:rPr>
              <a:t>The artwork [was/was not] effective in achieving the intention because:</a:t>
            </a:r>
          </a:p>
          <a:p>
            <a:pPr marL="342900" indent="-342900">
              <a:lnSpc>
                <a:spcPct val="200000"/>
              </a:lnSpc>
              <a:buFont typeface="Arial" panose="020B0604020202020204" pitchFamily="34" charset="0"/>
              <a:buChar char="•"/>
            </a:pPr>
            <a:r>
              <a:rPr lang="en-AU">
                <a:solidFill>
                  <a:schemeClr val="tx1"/>
                </a:solidFill>
              </a:rPr>
              <a:t> </a:t>
            </a:r>
          </a:p>
          <a:p>
            <a:pPr marL="342900" indent="-342900">
              <a:lnSpc>
                <a:spcPct val="200000"/>
              </a:lnSpc>
              <a:buFont typeface="Arial" panose="020B0604020202020204" pitchFamily="34" charset="0"/>
              <a:buChar char="•"/>
            </a:pPr>
            <a:r>
              <a:rPr lang="en-AU">
                <a:solidFill>
                  <a:schemeClr val="tx1"/>
                </a:solidFill>
              </a:rPr>
              <a:t> </a:t>
            </a:r>
          </a:p>
          <a:p>
            <a:pPr marL="342900" indent="-342900">
              <a:lnSpc>
                <a:spcPct val="200000"/>
              </a:lnSpc>
              <a:buFont typeface="Arial" panose="020B0604020202020204" pitchFamily="34" charset="0"/>
              <a:buChar char="•"/>
            </a:pPr>
            <a:r>
              <a:rPr lang="en-AU">
                <a:solidFill>
                  <a:schemeClr val="tx1"/>
                </a:solidFill>
              </a:rPr>
              <a:t> </a:t>
            </a:r>
          </a:p>
          <a:p>
            <a:pPr algn="ctr"/>
            <a:endParaRPr lang="en-AU">
              <a:solidFill>
                <a:schemeClr val="tx1"/>
              </a:solidFill>
            </a:endParaRPr>
          </a:p>
        </p:txBody>
      </p:sp>
      <p:sp>
        <p:nvSpPr>
          <p:cNvPr id="8" name="Rectangle: Rounded Corners 7">
            <a:extLst>
              <a:ext uri="{FF2B5EF4-FFF2-40B4-BE49-F238E27FC236}">
                <a16:creationId xmlns:a16="http://schemas.microsoft.com/office/drawing/2014/main" id="{8871B55C-42A3-CB75-6FC2-A07CA8C4230A}"/>
              </a:ext>
            </a:extLst>
          </p:cNvPr>
          <p:cNvSpPr/>
          <p:nvPr/>
        </p:nvSpPr>
        <p:spPr>
          <a:xfrm>
            <a:off x="3302002" y="1656080"/>
            <a:ext cx="4008801" cy="4643120"/>
          </a:xfrm>
          <a:prstGeom prst="roundRect">
            <a:avLst/>
          </a:prstGeom>
          <a:solidFill>
            <a:schemeClr val="bg1"/>
          </a:solid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AU">
                <a:solidFill>
                  <a:schemeClr val="tx1"/>
                </a:solidFill>
              </a:rPr>
              <a:t>My contributions, choices and actions:</a:t>
            </a:r>
          </a:p>
        </p:txBody>
      </p:sp>
    </p:spTree>
    <p:extLst>
      <p:ext uri="{BB962C8B-B14F-4D97-AF65-F5344CB8AC3E}">
        <p14:creationId xmlns:p14="http://schemas.microsoft.com/office/powerpoint/2010/main" val="614343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F1378-0989-BD8C-485C-4EC0214E5921}"/>
              </a:ext>
            </a:extLst>
          </p:cNvPr>
          <p:cNvSpPr>
            <a:spLocks noGrp="1"/>
          </p:cNvSpPr>
          <p:nvPr>
            <p:ph type="ctrTitle"/>
          </p:nvPr>
        </p:nvSpPr>
        <p:spPr/>
        <p:txBody>
          <a:bodyPr/>
          <a:lstStyle/>
          <a:p>
            <a:r>
              <a:rPr lang="en-AU"/>
              <a:t>Appendix –</a:t>
            </a:r>
            <a:br>
              <a:rPr lang="en-AU"/>
            </a:br>
            <a:r>
              <a:rPr lang="en-AU"/>
              <a:t>Vocabulary list</a:t>
            </a:r>
          </a:p>
        </p:txBody>
      </p:sp>
    </p:spTree>
    <p:extLst>
      <p:ext uri="{BB962C8B-B14F-4D97-AF65-F5344CB8AC3E}">
        <p14:creationId xmlns:p14="http://schemas.microsoft.com/office/powerpoint/2010/main" val="3174148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30EA1C3-18E5-4055-7071-63FC213C885B}"/>
              </a:ext>
            </a:extLst>
          </p:cNvPr>
          <p:cNvSpPr>
            <a:spLocks noGrp="1"/>
          </p:cNvSpPr>
          <p:nvPr>
            <p:ph type="sldNum" sz="quarter" idx="12"/>
          </p:nvPr>
        </p:nvSpPr>
        <p:spPr/>
        <p:txBody>
          <a:bodyPr/>
          <a:lstStyle/>
          <a:p>
            <a:fld id="{10A01DC5-1685-4615-8240-15192985C6A2}" type="slidenum">
              <a:rPr lang="en-AU" smtClean="0"/>
              <a:t>80</a:t>
            </a:fld>
            <a:endParaRPr lang="en-AU"/>
          </a:p>
        </p:txBody>
      </p:sp>
      <p:sp>
        <p:nvSpPr>
          <p:cNvPr id="3" name="Title 2">
            <a:extLst>
              <a:ext uri="{FF2B5EF4-FFF2-40B4-BE49-F238E27FC236}">
                <a16:creationId xmlns:a16="http://schemas.microsoft.com/office/drawing/2014/main" id="{BA239460-0FC2-FE2A-C150-FD169ADC6072}"/>
              </a:ext>
            </a:extLst>
          </p:cNvPr>
          <p:cNvSpPr>
            <a:spLocks noGrp="1"/>
          </p:cNvSpPr>
          <p:nvPr>
            <p:ph type="title"/>
          </p:nvPr>
        </p:nvSpPr>
        <p:spPr/>
        <p:txBody>
          <a:bodyPr/>
          <a:lstStyle/>
          <a:p>
            <a:r>
              <a:rPr lang="en-AU"/>
              <a:t>Vocabulary list</a:t>
            </a:r>
          </a:p>
        </p:txBody>
      </p:sp>
      <p:sp>
        <p:nvSpPr>
          <p:cNvPr id="6" name="Rectangle: Rounded Corners 5">
            <a:extLst>
              <a:ext uri="{FF2B5EF4-FFF2-40B4-BE49-F238E27FC236}">
                <a16:creationId xmlns:a16="http://schemas.microsoft.com/office/drawing/2014/main" id="{15FFCD5C-4C6D-3865-ACA4-0D10A6F5F676}"/>
              </a:ext>
            </a:extLst>
          </p:cNvPr>
          <p:cNvSpPr/>
          <p:nvPr/>
        </p:nvSpPr>
        <p:spPr>
          <a:xfrm>
            <a:off x="359999" y="1138600"/>
            <a:ext cx="11483999" cy="5144400"/>
          </a:xfrm>
          <a:prstGeom prst="roundRect">
            <a:avLst>
              <a:gd name="adj" fmla="val 5297"/>
            </a:avLst>
          </a:prstGeom>
          <a:solidFill>
            <a:schemeClr val="bg1"/>
          </a:solid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numCol="4" rtlCol="0" anchor="t"/>
          <a:lstStyle/>
          <a:p>
            <a:pPr marL="342900" indent="-342900">
              <a:buFont typeface="Arial" panose="020B0604020202020204" pitchFamily="34" charset="0"/>
              <a:buChar char="•"/>
            </a:pPr>
            <a:r>
              <a:rPr lang="en-AU" sz="1800">
                <a:solidFill>
                  <a:schemeClr val="tx1"/>
                </a:solidFill>
              </a:rPr>
              <a:t>Accepted ideas</a:t>
            </a:r>
          </a:p>
          <a:p>
            <a:pPr marL="342900" indent="-342900">
              <a:buFont typeface="Arial" panose="020B0604020202020204" pitchFamily="34" charset="0"/>
              <a:buChar char="•"/>
            </a:pPr>
            <a:r>
              <a:rPr lang="en-AU" sz="1800">
                <a:solidFill>
                  <a:schemeClr val="tx1"/>
                </a:solidFill>
              </a:rPr>
              <a:t>Assumptions</a:t>
            </a:r>
          </a:p>
          <a:p>
            <a:pPr marL="342900" indent="-342900">
              <a:buFont typeface="Arial" panose="020B0604020202020204" pitchFamily="34" charset="0"/>
              <a:buChar char="•"/>
            </a:pPr>
            <a:r>
              <a:rPr lang="en-AU" sz="1800">
                <a:solidFill>
                  <a:schemeClr val="tx1"/>
                </a:solidFill>
              </a:rPr>
              <a:t>Commonly held beliefs</a:t>
            </a:r>
          </a:p>
          <a:p>
            <a:pPr marL="342900" indent="-342900">
              <a:buFont typeface="Arial" panose="020B0604020202020204" pitchFamily="34" charset="0"/>
              <a:buChar char="•"/>
            </a:pPr>
            <a:r>
              <a:rPr lang="en-AU" sz="1800">
                <a:solidFill>
                  <a:schemeClr val="tx1"/>
                </a:solidFill>
              </a:rPr>
              <a:t>Reimagine</a:t>
            </a:r>
          </a:p>
          <a:p>
            <a:pPr marL="342900" indent="-342900">
              <a:buFont typeface="Arial" panose="020B0604020202020204" pitchFamily="34" charset="0"/>
              <a:buChar char="•"/>
            </a:pPr>
            <a:r>
              <a:rPr lang="en-AU" sz="1800">
                <a:solidFill>
                  <a:schemeClr val="tx1"/>
                </a:solidFill>
              </a:rPr>
              <a:t>Challenge</a:t>
            </a:r>
          </a:p>
          <a:p>
            <a:pPr marL="342900" indent="-342900">
              <a:buFont typeface="Arial" panose="020B0604020202020204" pitchFamily="34" charset="0"/>
              <a:buChar char="•"/>
            </a:pPr>
            <a:r>
              <a:rPr lang="en-AU" sz="1800">
                <a:solidFill>
                  <a:schemeClr val="tx1"/>
                </a:solidFill>
              </a:rPr>
              <a:t>Intention</a:t>
            </a:r>
          </a:p>
          <a:p>
            <a:pPr marL="342900" indent="-342900">
              <a:buFont typeface="Arial" panose="020B0604020202020204" pitchFamily="34" charset="0"/>
              <a:buChar char="•"/>
            </a:pPr>
            <a:r>
              <a:rPr lang="en-AU" sz="1800">
                <a:solidFill>
                  <a:schemeClr val="tx1"/>
                </a:solidFill>
              </a:rPr>
              <a:t>Choice</a:t>
            </a:r>
          </a:p>
          <a:p>
            <a:pPr marL="342900" indent="-342900">
              <a:buFont typeface="Arial" panose="020B0604020202020204" pitchFamily="34" charset="0"/>
              <a:buChar char="•"/>
            </a:pPr>
            <a:r>
              <a:rPr lang="en-AU" sz="1800">
                <a:solidFill>
                  <a:schemeClr val="tx1"/>
                </a:solidFill>
              </a:rPr>
              <a:t>Action</a:t>
            </a:r>
          </a:p>
          <a:p>
            <a:pPr marL="342900" indent="-342900">
              <a:buFont typeface="Arial" panose="020B0604020202020204" pitchFamily="34" charset="0"/>
              <a:buChar char="•"/>
            </a:pPr>
            <a:r>
              <a:rPr lang="en-AU" sz="1800">
                <a:solidFill>
                  <a:schemeClr val="tx1"/>
                </a:solidFill>
              </a:rPr>
              <a:t>Temporary</a:t>
            </a:r>
          </a:p>
          <a:p>
            <a:pPr marL="342900" indent="-342900">
              <a:buFont typeface="Arial" panose="020B0604020202020204" pitchFamily="34" charset="0"/>
              <a:buChar char="•"/>
            </a:pPr>
            <a:r>
              <a:rPr lang="en-AU" sz="1800">
                <a:solidFill>
                  <a:schemeClr val="tx1"/>
                </a:solidFill>
              </a:rPr>
              <a:t>Ephemeral</a:t>
            </a:r>
          </a:p>
          <a:p>
            <a:pPr marL="342900" indent="-342900">
              <a:buFont typeface="Arial" panose="020B0604020202020204" pitchFamily="34" charset="0"/>
              <a:buChar char="•"/>
            </a:pPr>
            <a:r>
              <a:rPr lang="en-AU" sz="1800">
                <a:solidFill>
                  <a:schemeClr val="tx1"/>
                </a:solidFill>
              </a:rPr>
              <a:t>Documented</a:t>
            </a:r>
          </a:p>
          <a:p>
            <a:pPr marL="342900" indent="-342900">
              <a:buFont typeface="Arial" panose="020B0604020202020204" pitchFamily="34" charset="0"/>
              <a:buChar char="•"/>
            </a:pPr>
            <a:r>
              <a:rPr lang="en-AU" sz="1800">
                <a:solidFill>
                  <a:schemeClr val="tx1"/>
                </a:solidFill>
              </a:rPr>
              <a:t>Published</a:t>
            </a:r>
          </a:p>
          <a:p>
            <a:pPr marL="342900" indent="-342900">
              <a:buFont typeface="Arial" panose="020B0604020202020204" pitchFamily="34" charset="0"/>
              <a:buChar char="•"/>
            </a:pPr>
            <a:r>
              <a:rPr lang="en-AU" sz="1800">
                <a:solidFill>
                  <a:schemeClr val="tx1"/>
                </a:solidFill>
              </a:rPr>
              <a:t>Landscape</a:t>
            </a:r>
          </a:p>
          <a:p>
            <a:pPr marL="342900" indent="-342900">
              <a:buFont typeface="Arial" panose="020B0604020202020204" pitchFamily="34" charset="0"/>
              <a:buChar char="•"/>
            </a:pPr>
            <a:r>
              <a:rPr lang="en-AU" sz="1800">
                <a:solidFill>
                  <a:schemeClr val="tx1"/>
                </a:solidFill>
              </a:rPr>
              <a:t>Temporary</a:t>
            </a:r>
          </a:p>
          <a:p>
            <a:pPr marL="342900" indent="-342900">
              <a:buFont typeface="Arial" panose="020B0604020202020204" pitchFamily="34" charset="0"/>
              <a:buChar char="•"/>
            </a:pPr>
            <a:r>
              <a:rPr lang="en-AU" sz="1800">
                <a:solidFill>
                  <a:schemeClr val="tx1"/>
                </a:solidFill>
              </a:rPr>
              <a:t>Site specific</a:t>
            </a:r>
          </a:p>
          <a:p>
            <a:pPr marL="342900" indent="-342900">
              <a:buFont typeface="Arial" panose="020B0604020202020204" pitchFamily="34" charset="0"/>
              <a:buChar char="•"/>
            </a:pPr>
            <a:r>
              <a:rPr lang="en-AU" sz="1800">
                <a:solidFill>
                  <a:schemeClr val="tx1"/>
                </a:solidFill>
              </a:rPr>
              <a:t>Mural</a:t>
            </a:r>
          </a:p>
          <a:p>
            <a:pPr marL="342900" indent="-342900">
              <a:buFont typeface="Arial" panose="020B0604020202020204" pitchFamily="34" charset="0"/>
              <a:buChar char="•"/>
            </a:pPr>
            <a:r>
              <a:rPr lang="en-AU" sz="1800">
                <a:solidFill>
                  <a:schemeClr val="tx1"/>
                </a:solidFill>
              </a:rPr>
              <a:t>Paste-up</a:t>
            </a:r>
          </a:p>
          <a:p>
            <a:pPr marL="342900" indent="-342900">
              <a:buFont typeface="Arial" panose="020B0604020202020204" pitchFamily="34" charset="0"/>
              <a:buChar char="•"/>
            </a:pPr>
            <a:r>
              <a:rPr lang="en-AU" sz="1800">
                <a:solidFill>
                  <a:schemeClr val="tx1"/>
                </a:solidFill>
              </a:rPr>
              <a:t>Stickers</a:t>
            </a:r>
          </a:p>
          <a:p>
            <a:pPr marL="342900" indent="-342900">
              <a:buFont typeface="Arial" panose="020B0604020202020204" pitchFamily="34" charset="0"/>
              <a:buChar char="•"/>
            </a:pPr>
            <a:r>
              <a:rPr lang="en-AU" sz="1800">
                <a:solidFill>
                  <a:schemeClr val="tx1"/>
                </a:solidFill>
              </a:rPr>
              <a:t>Public art</a:t>
            </a:r>
          </a:p>
          <a:p>
            <a:pPr marL="342900" indent="-342900">
              <a:buFont typeface="Arial" panose="020B0604020202020204" pitchFamily="34" charset="0"/>
              <a:buChar char="•"/>
            </a:pPr>
            <a:r>
              <a:rPr lang="en-AU" sz="1800">
                <a:solidFill>
                  <a:schemeClr val="tx1"/>
                </a:solidFill>
              </a:rPr>
              <a:t>Commission</a:t>
            </a:r>
          </a:p>
          <a:p>
            <a:pPr marL="342900" indent="-342900">
              <a:buFont typeface="Arial" panose="020B0604020202020204" pitchFamily="34" charset="0"/>
              <a:buChar char="•"/>
            </a:pPr>
            <a:r>
              <a:rPr lang="en-AU" sz="1800">
                <a:solidFill>
                  <a:schemeClr val="tx1"/>
                </a:solidFill>
              </a:rPr>
              <a:t>Inspired by the local landscape and community</a:t>
            </a:r>
          </a:p>
          <a:p>
            <a:pPr marL="342900" indent="-342900">
              <a:buFont typeface="Arial" panose="020B0604020202020204" pitchFamily="34" charset="0"/>
              <a:buChar char="•"/>
            </a:pPr>
            <a:r>
              <a:rPr lang="en-AU" sz="1800">
                <a:solidFill>
                  <a:schemeClr val="tx1"/>
                </a:solidFill>
              </a:rPr>
              <a:t>Community consultation</a:t>
            </a:r>
          </a:p>
          <a:p>
            <a:pPr marL="342900" indent="-342900">
              <a:buFont typeface="Arial" panose="020B0604020202020204" pitchFamily="34" charset="0"/>
              <a:buChar char="•"/>
            </a:pPr>
            <a:r>
              <a:rPr lang="en-AU" sz="1800">
                <a:solidFill>
                  <a:schemeClr val="tx1"/>
                </a:solidFill>
              </a:rPr>
              <a:t>Permission</a:t>
            </a:r>
          </a:p>
          <a:p>
            <a:pPr marL="342900" indent="-342900">
              <a:buFont typeface="Arial" panose="020B0604020202020204" pitchFamily="34" charset="0"/>
              <a:buChar char="•"/>
            </a:pPr>
            <a:r>
              <a:rPr lang="en-AU" sz="1800">
                <a:solidFill>
                  <a:schemeClr val="tx1"/>
                </a:solidFill>
              </a:rPr>
              <a:t>Interactive</a:t>
            </a:r>
          </a:p>
          <a:p>
            <a:pPr marL="342900" indent="-342900">
              <a:buFont typeface="Arial" panose="020B0604020202020204" pitchFamily="34" charset="0"/>
              <a:buChar char="•"/>
            </a:pPr>
            <a:r>
              <a:rPr lang="en-AU" sz="1800">
                <a:solidFill>
                  <a:schemeClr val="tx1"/>
                </a:solidFill>
              </a:rPr>
              <a:t>Immersive experience</a:t>
            </a:r>
          </a:p>
          <a:p>
            <a:pPr marL="342900" indent="-342900">
              <a:buFont typeface="Arial" panose="020B0604020202020204" pitchFamily="34" charset="0"/>
              <a:buChar char="•"/>
            </a:pPr>
            <a:r>
              <a:rPr lang="en-AU" sz="1800">
                <a:solidFill>
                  <a:schemeClr val="tx1"/>
                </a:solidFill>
              </a:rPr>
              <a:t>Get a response from the community</a:t>
            </a:r>
          </a:p>
          <a:p>
            <a:pPr marL="342900" indent="-342900">
              <a:buFont typeface="Arial" panose="020B0604020202020204" pitchFamily="34" charset="0"/>
              <a:buChar char="•"/>
            </a:pPr>
            <a:r>
              <a:rPr lang="en-AU" sz="1800">
                <a:solidFill>
                  <a:schemeClr val="tx1"/>
                </a:solidFill>
              </a:rPr>
              <a:t>Impact local dynamics</a:t>
            </a:r>
          </a:p>
          <a:p>
            <a:pPr marL="342900" indent="-342900">
              <a:buFont typeface="Arial" panose="020B0604020202020204" pitchFamily="34" charset="0"/>
              <a:buChar char="•"/>
            </a:pPr>
            <a:r>
              <a:rPr lang="en-AU" sz="1800">
                <a:solidFill>
                  <a:schemeClr val="tx1"/>
                </a:solidFill>
              </a:rPr>
              <a:t>Represent the community,  history or historical people from the place</a:t>
            </a:r>
          </a:p>
          <a:p>
            <a:pPr marL="342900" indent="-342900">
              <a:buFont typeface="Arial" panose="020B0604020202020204" pitchFamily="34" charset="0"/>
              <a:buChar char="•"/>
            </a:pPr>
            <a:r>
              <a:rPr lang="en-AU" sz="1800">
                <a:solidFill>
                  <a:schemeClr val="tx1"/>
                </a:solidFill>
              </a:rPr>
              <a:t>Create</a:t>
            </a:r>
          </a:p>
          <a:p>
            <a:pPr marL="952485" lvl="1" indent="-342900">
              <a:buFont typeface="Arial" panose="020B0604020202020204" pitchFamily="34" charset="0"/>
              <a:buChar char="•"/>
            </a:pPr>
            <a:r>
              <a:rPr lang="en-AU" sz="1800">
                <a:solidFill>
                  <a:schemeClr val="tx1"/>
                </a:solidFill>
              </a:rPr>
              <a:t>a tourist destination</a:t>
            </a:r>
          </a:p>
          <a:p>
            <a:pPr marL="952485" lvl="1" indent="-342900">
              <a:buFont typeface="Arial" panose="020B0604020202020204" pitchFamily="34" charset="0"/>
              <a:buChar char="•"/>
            </a:pPr>
            <a:r>
              <a:rPr lang="en-AU" sz="1800">
                <a:solidFill>
                  <a:schemeClr val="tx1"/>
                </a:solidFill>
              </a:rPr>
              <a:t>curiosity</a:t>
            </a:r>
          </a:p>
          <a:p>
            <a:pPr marL="952485" lvl="1" indent="-342900">
              <a:buFont typeface="Arial" panose="020B0604020202020204" pitchFamily="34" charset="0"/>
              <a:buChar char="•"/>
            </a:pPr>
            <a:r>
              <a:rPr lang="en-AU" sz="1800">
                <a:solidFill>
                  <a:schemeClr val="tx1"/>
                </a:solidFill>
              </a:rPr>
              <a:t>pride</a:t>
            </a:r>
          </a:p>
          <a:p>
            <a:pPr marL="952485" lvl="1" indent="-342900">
              <a:buFont typeface="Arial" panose="020B0604020202020204" pitchFamily="34" charset="0"/>
              <a:buChar char="•"/>
            </a:pPr>
            <a:r>
              <a:rPr lang="en-AU" sz="1800">
                <a:solidFill>
                  <a:schemeClr val="tx1"/>
                </a:solidFill>
              </a:rPr>
              <a:t>joy</a:t>
            </a:r>
          </a:p>
          <a:p>
            <a:pPr marL="952485" lvl="1" indent="-342900">
              <a:buFont typeface="Arial" panose="020B0604020202020204" pitchFamily="34" charset="0"/>
              <a:buChar char="•"/>
            </a:pPr>
            <a:r>
              <a:rPr lang="en-AU" sz="1800">
                <a:solidFill>
                  <a:schemeClr val="tx1"/>
                </a:solidFill>
              </a:rPr>
              <a:t>community spirit</a:t>
            </a:r>
          </a:p>
          <a:p>
            <a:pPr marL="342900" indent="-342900">
              <a:buFont typeface="Arial" panose="020B0604020202020204" pitchFamily="34" charset="0"/>
              <a:buChar char="•"/>
            </a:pPr>
            <a:r>
              <a:rPr lang="en-AU" sz="1800">
                <a:solidFill>
                  <a:schemeClr val="tx1"/>
                </a:solidFill>
              </a:rPr>
              <a:t>Celebrates culture and diversity</a:t>
            </a:r>
          </a:p>
          <a:p>
            <a:pPr marL="342900" indent="-342900">
              <a:buFont typeface="Arial" panose="020B0604020202020204" pitchFamily="34" charset="0"/>
              <a:buChar char="•"/>
            </a:pPr>
            <a:r>
              <a:rPr lang="en-AU" sz="1800">
                <a:solidFill>
                  <a:schemeClr val="tx1"/>
                </a:solidFill>
              </a:rPr>
              <a:t>Installation</a:t>
            </a:r>
          </a:p>
          <a:p>
            <a:pPr marL="342900" indent="-342900">
              <a:buFont typeface="Arial" panose="020B0604020202020204" pitchFamily="34" charset="0"/>
              <a:buChar char="•"/>
            </a:pPr>
            <a:r>
              <a:rPr lang="en-AU" sz="1800">
                <a:solidFill>
                  <a:schemeClr val="tx1"/>
                </a:solidFill>
              </a:rPr>
              <a:t>Collaboration</a:t>
            </a:r>
          </a:p>
          <a:p>
            <a:pPr marL="342900" indent="-342900">
              <a:buFont typeface="Arial" panose="020B0604020202020204" pitchFamily="34" charset="0"/>
              <a:buChar char="•"/>
            </a:pPr>
            <a:r>
              <a:rPr lang="en-AU" sz="1800">
                <a:solidFill>
                  <a:schemeClr val="tx1"/>
                </a:solidFill>
              </a:rPr>
              <a:t>Setting – urban, rural, regional</a:t>
            </a:r>
          </a:p>
          <a:p>
            <a:pPr marL="342900" indent="-342900">
              <a:buFont typeface="Arial" panose="020B0604020202020204" pitchFamily="34" charset="0"/>
              <a:buChar char="•"/>
            </a:pPr>
            <a:r>
              <a:rPr lang="en-AU" sz="1800">
                <a:solidFill>
                  <a:schemeClr val="tx1"/>
                </a:solidFill>
              </a:rPr>
              <a:t>Scale – large and small</a:t>
            </a:r>
          </a:p>
          <a:p>
            <a:pPr marL="342900" indent="-342900">
              <a:buFont typeface="Arial" panose="020B0604020202020204" pitchFamily="34" charset="0"/>
              <a:buChar char="•"/>
            </a:pPr>
            <a:r>
              <a:rPr lang="en-AU" sz="1800">
                <a:solidFill>
                  <a:schemeClr val="tx1"/>
                </a:solidFill>
              </a:rPr>
              <a:t>Materials – spray paint, paint pens, lights, AR</a:t>
            </a:r>
          </a:p>
          <a:p>
            <a:pPr marL="342900" indent="-342900">
              <a:buFont typeface="Arial" panose="020B0604020202020204" pitchFamily="34" charset="0"/>
              <a:buChar char="•"/>
            </a:pPr>
            <a:r>
              <a:rPr lang="en-AU" sz="1800">
                <a:solidFill>
                  <a:schemeClr val="tx1"/>
                </a:solidFill>
              </a:rPr>
              <a:t>Tools – lifts, ladders, rollers, brushes, measuring tape, rulers</a:t>
            </a:r>
          </a:p>
          <a:p>
            <a:pPr marL="342900" indent="-342900">
              <a:buFont typeface="Arial" panose="020B0604020202020204" pitchFamily="34" charset="0"/>
              <a:buChar char="•"/>
            </a:pPr>
            <a:r>
              <a:rPr lang="en-AU" sz="1800">
                <a:solidFill>
                  <a:schemeClr val="tx1"/>
                </a:solidFill>
              </a:rPr>
              <a:t>Document – photograph, video</a:t>
            </a:r>
          </a:p>
          <a:p>
            <a:pPr marL="342900" indent="-342900">
              <a:buFont typeface="Arial" panose="020B0604020202020204" pitchFamily="34" charset="0"/>
              <a:buChar char="•"/>
            </a:pPr>
            <a:r>
              <a:rPr lang="en-AU" sz="1800">
                <a:solidFill>
                  <a:schemeClr val="tx1"/>
                </a:solidFill>
              </a:rPr>
              <a:t>Community</a:t>
            </a:r>
          </a:p>
          <a:p>
            <a:pPr marL="342900" indent="-342900">
              <a:buFont typeface="Arial" panose="020B0604020202020204" pitchFamily="34" charset="0"/>
              <a:buChar char="•"/>
            </a:pPr>
            <a:r>
              <a:rPr lang="en-AU" sz="1800">
                <a:solidFill>
                  <a:schemeClr val="tx1"/>
                </a:solidFill>
              </a:rPr>
              <a:t>Culture</a:t>
            </a:r>
          </a:p>
          <a:p>
            <a:pPr marL="342900" indent="-342900">
              <a:buFont typeface="Arial" panose="020B0604020202020204" pitchFamily="34" charset="0"/>
              <a:buChar char="•"/>
            </a:pPr>
            <a:r>
              <a:rPr lang="en-AU" sz="1800">
                <a:solidFill>
                  <a:schemeClr val="tx1"/>
                </a:solidFill>
              </a:rPr>
              <a:t>Mural</a:t>
            </a:r>
          </a:p>
          <a:p>
            <a:pPr marL="342900" indent="-342900">
              <a:buFont typeface="Arial" panose="020B0604020202020204" pitchFamily="34" charset="0"/>
              <a:buChar char="•"/>
            </a:pPr>
            <a:r>
              <a:rPr lang="en-AU" sz="1800">
                <a:solidFill>
                  <a:schemeClr val="tx1"/>
                </a:solidFill>
              </a:rPr>
              <a:t>Aboriginal community</a:t>
            </a:r>
          </a:p>
        </p:txBody>
      </p:sp>
    </p:spTree>
    <p:extLst>
      <p:ext uri="{BB962C8B-B14F-4D97-AF65-F5344CB8AC3E}">
        <p14:creationId xmlns:p14="http://schemas.microsoft.com/office/powerpoint/2010/main" val="3098523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7921E-68B2-E616-4059-8FE413C52BC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03A169E-AFF3-5747-2633-E51673BD3824}"/>
              </a:ext>
              <a:ext uri="{C183D7F6-B498-43B3-948B-1728B52AA6E4}">
                <adec:decorative xmlns:adec="http://schemas.microsoft.com/office/drawing/2017/decorative" val="0"/>
              </a:ext>
            </a:extLst>
          </p:cNvPr>
          <p:cNvSpPr>
            <a:spLocks noGrp="1"/>
          </p:cNvSpPr>
          <p:nvPr>
            <p:ph type="title"/>
          </p:nvPr>
        </p:nvSpPr>
        <p:spPr/>
        <p:txBody>
          <a:bodyPr/>
          <a:lstStyle/>
          <a:p>
            <a:r>
              <a:rPr lang="en-AU">
                <a:latin typeface="+mj-lt"/>
              </a:rPr>
              <a:t>References</a:t>
            </a:r>
          </a:p>
        </p:txBody>
      </p:sp>
      <p:sp>
        <p:nvSpPr>
          <p:cNvPr id="6" name="TextBox 5">
            <a:extLst>
              <a:ext uri="{FF2B5EF4-FFF2-40B4-BE49-F238E27FC236}">
                <a16:creationId xmlns:a16="http://schemas.microsoft.com/office/drawing/2014/main" id="{13E74D87-7B13-7345-F4EA-3B51161F6A7A}"/>
              </a:ext>
              <a:ext uri="{C183D7F6-B498-43B3-948B-1728B52AA6E4}">
                <adec:decorative xmlns:adec="http://schemas.microsoft.com/office/drawing/2017/decorative" val="0"/>
              </a:ext>
            </a:extLst>
          </p:cNvPr>
          <p:cNvSpPr txBox="1"/>
          <p:nvPr/>
        </p:nvSpPr>
        <p:spPr>
          <a:xfrm>
            <a:off x="335826" y="1397263"/>
            <a:ext cx="11471999" cy="1597297"/>
          </a:xfrm>
          <a:prstGeom prst="rect">
            <a:avLst/>
          </a:prstGeom>
          <a:noFill/>
        </p:spPr>
        <p:txBody>
          <a:bodyPr wrap="square">
            <a:spAutoFit/>
          </a:bodyPr>
          <a:lstStyle/>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This presentation contains NSW Curriculum and syllabus content. The NSW Curriculum is developed by the NSW Education Standards Authority. This content is prepared by NESA for and on behalf of the Crown in the right of the State of New South Wales. The material is protected by Crown copyright.</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Please refer to the NESA Copyright Disclaimer for more information </a:t>
            </a:r>
            <a:r>
              <a:rPr kumimoji="0" lang="en-AU" sz="1200" b="0" i="0" u="none" strike="noStrike" kern="1200" cap="none" spc="0" normalizeH="0" baseline="0" noProof="0">
                <a:ln>
                  <a:noFill/>
                </a:ln>
                <a:solidFill>
                  <a:srgbClr val="CBEDFD"/>
                </a:solidFill>
                <a:effectLst/>
                <a:uLnTx/>
                <a:uFillTx/>
                <a:ea typeface="+mn-ea"/>
                <a:cs typeface="+mn-cs"/>
                <a:hlinkClick r:id="rId3">
                  <a:extLst>
                    <a:ext uri="{A12FA001-AC4F-418D-AE19-62706E023703}">
                      <ahyp:hlinkClr xmlns:ahyp="http://schemas.microsoft.com/office/drawing/2018/hyperlinkcolor" val="tx"/>
                    </a:ext>
                  </a:extLst>
                </a:hlinkClick>
              </a:rPr>
              <a:t>https://educationstandards.nsw.edu.au/wps/portal/nesa/mini-footer/copyright</a:t>
            </a:r>
            <a:r>
              <a:rPr kumimoji="0" lang="en-AU" sz="1200" b="0" i="0" u="none" strike="noStrike" kern="1200" cap="none" spc="0" normalizeH="0" baseline="0" noProof="0">
                <a:ln>
                  <a:noFill/>
                </a:ln>
                <a:solidFill>
                  <a:srgbClr val="FFFFFF"/>
                </a:solidFill>
                <a:effectLst/>
                <a:uLnTx/>
                <a:uFillTx/>
                <a:ea typeface="+mn-ea"/>
                <a:cs typeface="+mn-cs"/>
              </a:rPr>
              <a:t>. </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NESA holds the only official and up-to-date versions of the NSW Curriculum and syllabus documents. Please visit the NSW Education Standards Authority (NESA) website </a:t>
            </a:r>
            <a:r>
              <a:rPr kumimoji="0" lang="en-AU" sz="1200" b="0" i="0" u="none" strike="noStrike" kern="1200" cap="none" spc="0" normalizeH="0" baseline="0" noProof="0">
                <a:ln>
                  <a:noFill/>
                </a:ln>
                <a:solidFill>
                  <a:srgbClr val="CBEDFD"/>
                </a:solidFill>
                <a:effectLst/>
                <a:uLnTx/>
                <a:uFillTx/>
                <a:ea typeface="+mn-ea"/>
                <a:cs typeface="+mn-cs"/>
                <a:hlinkClick r:id="rId4">
                  <a:extLst>
                    <a:ext uri="{A12FA001-AC4F-418D-AE19-62706E023703}">
                      <ahyp:hlinkClr xmlns:ahyp="http://schemas.microsoft.com/office/drawing/2018/hyperlinkcolor" val="tx"/>
                    </a:ext>
                  </a:extLst>
                </a:hlinkClick>
              </a:rPr>
              <a:t>https://educationstandards.nsw.edu.au/wps/portal/nesa/home</a:t>
            </a:r>
            <a:r>
              <a:rPr kumimoji="0" lang="en-AU" sz="1200" b="0" i="0" u="none" strike="noStrike" kern="1200" cap="none" spc="0" normalizeH="0" baseline="0" noProof="0">
                <a:ln>
                  <a:noFill/>
                </a:ln>
                <a:solidFill>
                  <a:srgbClr val="CBEDFD"/>
                </a:solidFill>
                <a:effectLst/>
                <a:uLnTx/>
                <a:uFillTx/>
                <a:ea typeface="+mn-ea"/>
                <a:cs typeface="+mn-cs"/>
              </a:rPr>
              <a:t> </a:t>
            </a:r>
            <a:r>
              <a:rPr kumimoji="0" lang="en-AU" sz="1200" b="0" i="0" u="none" strike="noStrike" kern="1200" cap="none" spc="0" normalizeH="0" baseline="0" noProof="0">
                <a:ln>
                  <a:noFill/>
                </a:ln>
                <a:solidFill>
                  <a:srgbClr val="FFFFFF"/>
                </a:solidFill>
                <a:effectLst/>
                <a:uLnTx/>
                <a:uFillTx/>
                <a:ea typeface="+mn-ea"/>
                <a:cs typeface="+mn-cs"/>
              </a:rPr>
              <a:t>and the NSW Curriculum website </a:t>
            </a:r>
            <a:r>
              <a:rPr kumimoji="0" lang="en-AU" sz="1200" b="0" i="0" u="none" strike="noStrike" kern="1200" cap="none" spc="0" normalizeH="0" baseline="0" noProof="0">
                <a:ln>
                  <a:noFill/>
                </a:ln>
                <a:solidFill>
                  <a:srgbClr val="CBEDFD"/>
                </a:solidFill>
                <a:effectLst/>
                <a:uLnTx/>
                <a:uFillTx/>
                <a:ea typeface="+mn-ea"/>
                <a:cs typeface="+mn-cs"/>
                <a:hlinkClick r:id="rId5">
                  <a:extLst>
                    <a:ext uri="{A12FA001-AC4F-418D-AE19-62706E023703}">
                      <ahyp:hlinkClr xmlns:ahyp="http://schemas.microsoft.com/office/drawing/2018/hyperlinkcolor" val="tx"/>
                    </a:ext>
                  </a:extLst>
                </a:hlinkClick>
              </a:rPr>
              <a:t>https://curriculum.nsw.edu.au</a:t>
            </a:r>
            <a:r>
              <a:rPr kumimoji="0" lang="en-AU" sz="1200" b="0" i="0" u="none" strike="noStrike" kern="1200" cap="none" spc="0" normalizeH="0" baseline="0" noProof="0">
                <a:ln>
                  <a:noFill/>
                </a:ln>
                <a:solidFill>
                  <a:srgbClr val="FFFFFF"/>
                </a:solidFill>
                <a:effectLst/>
                <a:uLnTx/>
                <a:uFillTx/>
                <a:ea typeface="+mn-ea"/>
                <a:cs typeface="+mn-cs"/>
              </a:rPr>
              <a:t>.</a:t>
            </a:r>
          </a:p>
        </p:txBody>
      </p:sp>
      <p:sp>
        <p:nvSpPr>
          <p:cNvPr id="4" name="Content Placeholder 3">
            <a:extLst>
              <a:ext uri="{FF2B5EF4-FFF2-40B4-BE49-F238E27FC236}">
                <a16:creationId xmlns:a16="http://schemas.microsoft.com/office/drawing/2014/main" id="{470D5648-AD3B-1B01-8159-9F6B8A10688A}"/>
              </a:ext>
              <a:ext uri="{C183D7F6-B498-43B3-948B-1728B52AA6E4}">
                <adec:decorative xmlns:adec="http://schemas.microsoft.com/office/drawing/2017/decorative" val="0"/>
              </a:ext>
            </a:extLst>
          </p:cNvPr>
          <p:cNvSpPr>
            <a:spLocks noGrp="1"/>
          </p:cNvSpPr>
          <p:nvPr>
            <p:ph idx="1"/>
          </p:nvPr>
        </p:nvSpPr>
        <p:spPr/>
        <p:txBody>
          <a:bodyPr vert="horz" lIns="0" tIns="0" rIns="0" bIns="0" rtlCol="0" anchor="t">
            <a:noAutofit/>
          </a:bodyPr>
          <a:lstStyle/>
          <a:p>
            <a:pPr>
              <a:lnSpc>
                <a:spcPct val="107000"/>
              </a:lnSpc>
              <a:spcAft>
                <a:spcPts val="800"/>
              </a:spcAft>
              <a:buNone/>
            </a:pPr>
            <a:r>
              <a:rPr lang="en-AU" sz="1200" kern="100">
                <a:effectLst/>
                <a:latin typeface="+mn-lt"/>
                <a:ea typeface="DengXian" panose="02010600030101010101" pitchFamily="2" charset="-122"/>
                <a:cs typeface="Cordia New" panose="020B0304020202020204" pitchFamily="34" charset="-34"/>
              </a:rPr>
              <a:t>ABC Australia (2020) </a:t>
            </a:r>
            <a:r>
              <a:rPr lang="en-AU" sz="1200" u="sng" kern="100">
                <a:solidFill>
                  <a:srgbClr val="467886"/>
                </a:solidFill>
                <a:effectLst/>
                <a:latin typeface="+mn-lt"/>
                <a:ea typeface="DengXian" panose="02010600030101010101" pitchFamily="2" charset="-122"/>
                <a:cs typeface="Cordia New" panose="020B0304020202020204" pitchFamily="34" charset="-34"/>
                <a:hlinkClick r:id="rId6"/>
              </a:rPr>
              <a:t>This street art is amazing | </a:t>
            </a:r>
            <a:r>
              <a:rPr lang="en-AU" sz="1200" u="sng" kern="100" err="1">
                <a:solidFill>
                  <a:srgbClr val="467886"/>
                </a:solidFill>
                <a:effectLst/>
                <a:latin typeface="+mn-lt"/>
                <a:ea typeface="DengXian" panose="02010600030101010101" pitchFamily="2" charset="-122"/>
                <a:cs typeface="Cordia New" panose="020B0304020202020204" pitchFamily="34" charset="-34"/>
                <a:hlinkClick r:id="rId6"/>
              </a:rPr>
              <a:t>Heesco</a:t>
            </a:r>
            <a:r>
              <a:rPr lang="en-AU" sz="1200" u="sng" kern="100">
                <a:solidFill>
                  <a:srgbClr val="467886"/>
                </a:solidFill>
                <a:effectLst/>
                <a:latin typeface="+mn-lt"/>
                <a:ea typeface="DengXian" panose="02010600030101010101" pitchFamily="2" charset="-122"/>
                <a:cs typeface="Cordia New" panose="020B0304020202020204" pitchFamily="34" charset="-34"/>
                <a:hlinkClick r:id="rId6"/>
              </a:rPr>
              <a:t> Town - Yarram</a:t>
            </a:r>
            <a:r>
              <a:rPr lang="en-AU" sz="1200" kern="100">
                <a:effectLst/>
                <a:latin typeface="+mn-lt"/>
                <a:ea typeface="DengXian" panose="02010600030101010101" pitchFamily="2" charset="-122"/>
                <a:cs typeface="Cordia New" panose="020B0304020202020204" pitchFamily="34" charset="-34"/>
              </a:rPr>
              <a:t> </a:t>
            </a:r>
            <a:r>
              <a:rPr lang="en-AU" sz="1200" i="1" kern="100">
                <a:effectLst/>
                <a:latin typeface="+mn-lt"/>
                <a:ea typeface="DengXian" panose="02010600030101010101" pitchFamily="2" charset="-122"/>
                <a:cs typeface="Cordia New" panose="020B0304020202020204" pitchFamily="34" charset="-34"/>
              </a:rPr>
              <a:t>ABC Australia</a:t>
            </a:r>
            <a:r>
              <a:rPr lang="en-AU" sz="1200" kern="100">
                <a:effectLst/>
                <a:latin typeface="+mn-lt"/>
                <a:ea typeface="DengXian" panose="02010600030101010101" pitchFamily="2" charset="-122"/>
                <a:cs typeface="Cordia New" panose="020B0304020202020204" pitchFamily="34" charset="-34"/>
              </a:rPr>
              <a:t>, YouTube, accessed 2 October 2025.</a:t>
            </a:r>
          </a:p>
          <a:p>
            <a:pPr>
              <a:lnSpc>
                <a:spcPct val="107000"/>
              </a:lnSpc>
              <a:spcAft>
                <a:spcPts val="800"/>
              </a:spcAft>
              <a:buNone/>
            </a:pPr>
            <a:r>
              <a:rPr lang="en-AU" sz="1200" kern="100">
                <a:effectLst/>
                <a:latin typeface="+mn-lt"/>
                <a:ea typeface="DengXian" panose="02010600030101010101" pitchFamily="2" charset="-122"/>
                <a:cs typeface="Cordia New" panose="020B0304020202020204" pitchFamily="34" charset="-34"/>
              </a:rPr>
              <a:t>ABC News (Australia) </a:t>
            </a:r>
            <a:r>
              <a:rPr lang="en-AU" sz="1200" u="sng" kern="100">
                <a:solidFill>
                  <a:srgbClr val="467886"/>
                </a:solidFill>
                <a:effectLst/>
                <a:latin typeface="+mn-lt"/>
                <a:ea typeface="DengXian" panose="02010600030101010101" pitchFamily="2" charset="-122"/>
                <a:cs typeface="Cordia New" panose="020B0304020202020204" pitchFamily="34" charset="-34"/>
                <a:hlinkClick r:id="rId7"/>
              </a:rPr>
              <a:t>Loved or hated, street art can be powerful in reflecting a community</a:t>
            </a:r>
            <a:r>
              <a:rPr lang="en-AU" sz="1200" kern="100">
                <a:effectLst/>
                <a:latin typeface="+mn-lt"/>
                <a:ea typeface="DengXian" panose="02010600030101010101" pitchFamily="2" charset="-122"/>
                <a:cs typeface="Cordia New" panose="020B0304020202020204" pitchFamily="34" charset="-34"/>
              </a:rPr>
              <a:t>, </a:t>
            </a:r>
            <a:r>
              <a:rPr lang="en-AU" sz="1200" i="1" kern="100">
                <a:effectLst/>
                <a:latin typeface="+mn-lt"/>
                <a:ea typeface="DengXian" panose="02010600030101010101" pitchFamily="2" charset="-122"/>
                <a:cs typeface="Cordia New" panose="020B0304020202020204" pitchFamily="34" charset="-34"/>
              </a:rPr>
              <a:t>ABC News (Australia)</a:t>
            </a:r>
            <a:r>
              <a:rPr lang="en-AU" sz="1200" kern="100">
                <a:effectLst/>
                <a:latin typeface="+mn-lt"/>
                <a:ea typeface="DengXian" panose="02010600030101010101" pitchFamily="2" charset="-122"/>
                <a:cs typeface="Cordia New" panose="020B0304020202020204" pitchFamily="34" charset="-34"/>
              </a:rPr>
              <a:t>, YouTube, accessed 2 October 2025.</a:t>
            </a:r>
          </a:p>
          <a:p>
            <a:pPr>
              <a:lnSpc>
                <a:spcPct val="107000"/>
              </a:lnSpc>
              <a:spcAft>
                <a:spcPts val="800"/>
              </a:spcAft>
              <a:buNone/>
            </a:pPr>
            <a:r>
              <a:rPr lang="en-AU" sz="1200" kern="100">
                <a:effectLst/>
                <a:latin typeface="+mn-lt"/>
                <a:ea typeface="DengXian" panose="02010600030101010101" pitchFamily="2" charset="-122"/>
                <a:cs typeface="Cordia New" panose="020B0304020202020204" pitchFamily="34" charset="-34"/>
              </a:rPr>
              <a:t>ACMI (2017) </a:t>
            </a:r>
            <a:r>
              <a:rPr lang="en-AU" sz="1200" u="sng" kern="100">
                <a:solidFill>
                  <a:srgbClr val="467886"/>
                </a:solidFill>
                <a:effectLst/>
                <a:latin typeface="+mn-lt"/>
                <a:ea typeface="DengXian" panose="02010600030101010101" pitchFamily="2" charset="-122"/>
                <a:cs typeface="Cordia New" panose="020B0304020202020204" pitchFamily="34" charset="-34"/>
                <a:hlinkClick r:id="rId8"/>
              </a:rPr>
              <a:t>Artists </a:t>
            </a:r>
            <a:r>
              <a:rPr lang="en-AU" sz="1200" u="sng" kern="100" err="1">
                <a:solidFill>
                  <a:srgbClr val="467886"/>
                </a:solidFill>
                <a:effectLst/>
                <a:latin typeface="+mn-lt"/>
                <a:ea typeface="DengXian" panose="02010600030101010101" pitchFamily="2" charset="-122"/>
                <a:cs typeface="Cordia New" panose="020B0304020202020204" pitchFamily="34" charset="-34"/>
                <a:hlinkClick r:id="rId8"/>
              </a:rPr>
              <a:t>Ghostpatrol</a:t>
            </a:r>
            <a:r>
              <a:rPr lang="en-AU" sz="1200" u="sng" kern="100">
                <a:solidFill>
                  <a:srgbClr val="467886"/>
                </a:solidFill>
                <a:effectLst/>
                <a:latin typeface="+mn-lt"/>
                <a:ea typeface="DengXian" panose="02010600030101010101" pitchFamily="2" charset="-122"/>
                <a:cs typeface="Cordia New" panose="020B0304020202020204" pitchFamily="34" charset="-34"/>
                <a:hlinkClick r:id="rId8"/>
              </a:rPr>
              <a:t> and Miso discuss street art</a:t>
            </a:r>
            <a:r>
              <a:rPr lang="en-AU" sz="1200" kern="100">
                <a:effectLst/>
                <a:latin typeface="+mn-lt"/>
                <a:ea typeface="DengXian" panose="02010600030101010101" pitchFamily="2" charset="-122"/>
                <a:cs typeface="Cordia New" panose="020B0304020202020204" pitchFamily="34" charset="-34"/>
              </a:rPr>
              <a:t> </a:t>
            </a:r>
            <a:r>
              <a:rPr lang="en-AU" sz="1200" i="1" kern="100">
                <a:effectLst/>
                <a:latin typeface="+mn-lt"/>
                <a:ea typeface="DengXian" panose="02010600030101010101" pitchFamily="2" charset="-122"/>
                <a:cs typeface="Cordia New" panose="020B0304020202020204" pitchFamily="34" charset="-34"/>
              </a:rPr>
              <a:t>ACMI – Your museum of screen </a:t>
            </a:r>
            <a:r>
              <a:rPr lang="en-AU" sz="1200" kern="100">
                <a:effectLst/>
                <a:latin typeface="+mn-lt"/>
                <a:ea typeface="DengXian" panose="02010600030101010101" pitchFamily="2" charset="-122"/>
                <a:cs typeface="Cordia New" panose="020B0304020202020204" pitchFamily="34" charset="-34"/>
              </a:rPr>
              <a:t>culture, YouTube, accessed 2 October 2025.</a:t>
            </a:r>
          </a:p>
          <a:p>
            <a:pPr>
              <a:lnSpc>
                <a:spcPct val="107000"/>
              </a:lnSpc>
              <a:spcAft>
                <a:spcPts val="800"/>
              </a:spcAft>
              <a:buNone/>
            </a:pPr>
            <a:r>
              <a:rPr lang="en-AU" sz="1200" kern="100" err="1">
                <a:effectLst/>
                <a:latin typeface="+mn-lt"/>
                <a:ea typeface="DengXian" panose="02010600030101010101" pitchFamily="2" charset="-122"/>
                <a:cs typeface="Cordia New" panose="020B0304020202020204" pitchFamily="34" charset="-34"/>
              </a:rPr>
              <a:t>ArtsHub</a:t>
            </a:r>
            <a:r>
              <a:rPr lang="en-AU" sz="1200" kern="100">
                <a:effectLst/>
                <a:latin typeface="+mn-lt"/>
                <a:ea typeface="DengXian" panose="02010600030101010101" pitchFamily="2" charset="-122"/>
                <a:cs typeface="Cordia New" panose="020B0304020202020204" pitchFamily="34" charset="-34"/>
              </a:rPr>
              <a:t> (2024) </a:t>
            </a:r>
            <a:r>
              <a:rPr lang="en-AU" sz="1200" u="sng" kern="100">
                <a:solidFill>
                  <a:srgbClr val="467886"/>
                </a:solidFill>
                <a:effectLst/>
                <a:latin typeface="+mn-lt"/>
                <a:ea typeface="DengXian" panose="02010600030101010101" pitchFamily="2" charset="-122"/>
                <a:cs typeface="Cordia New" panose="020B0304020202020204" pitchFamily="34" charset="-34"/>
                <a:hlinkClick r:id="rId9"/>
              </a:rPr>
              <a:t>REKOSPECTIVE: The Art of Reko Rennie</a:t>
            </a:r>
            <a:r>
              <a:rPr lang="en-AU" sz="1200" kern="100">
                <a:effectLst/>
                <a:latin typeface="+mn-lt"/>
                <a:ea typeface="DengXian" panose="02010600030101010101" pitchFamily="2" charset="-122"/>
                <a:cs typeface="Cordia New" panose="020B0304020202020204" pitchFamily="34" charset="-34"/>
              </a:rPr>
              <a:t>, </a:t>
            </a:r>
            <a:r>
              <a:rPr lang="en-AU" sz="1200" i="1" kern="100" err="1">
                <a:effectLst/>
                <a:latin typeface="+mn-lt"/>
                <a:ea typeface="DengXian" panose="02010600030101010101" pitchFamily="2" charset="-122"/>
                <a:cs typeface="Cordia New" panose="020B0304020202020204" pitchFamily="34" charset="-34"/>
              </a:rPr>
              <a:t>ArtsHub</a:t>
            </a:r>
            <a:r>
              <a:rPr lang="en-AU" sz="1200" i="1" kern="100">
                <a:effectLst/>
                <a:latin typeface="+mn-lt"/>
                <a:ea typeface="DengXian" panose="02010600030101010101" pitchFamily="2" charset="-122"/>
                <a:cs typeface="Cordia New" panose="020B0304020202020204" pitchFamily="34" charset="-34"/>
              </a:rPr>
              <a:t>, </a:t>
            </a:r>
            <a:r>
              <a:rPr lang="en-AU" sz="1200" kern="100">
                <a:effectLst/>
                <a:latin typeface="+mn-lt"/>
                <a:ea typeface="DengXian" panose="02010600030101010101" pitchFamily="2" charset="-122"/>
                <a:cs typeface="Cordia New" panose="020B0304020202020204" pitchFamily="34" charset="-34"/>
              </a:rPr>
              <a:t>YouTube, accessed 2 October 2025.</a:t>
            </a:r>
          </a:p>
          <a:p>
            <a:pPr>
              <a:lnSpc>
                <a:spcPct val="107000"/>
              </a:lnSpc>
              <a:spcAft>
                <a:spcPts val="800"/>
              </a:spcAft>
              <a:buNone/>
            </a:pPr>
            <a:r>
              <a:rPr lang="en-AU" sz="1200" kern="100">
                <a:effectLst/>
                <a:latin typeface="+mn-lt"/>
                <a:ea typeface="DengXian" panose="02010600030101010101" pitchFamily="2" charset="-122"/>
                <a:cs typeface="Cordia New" panose="020B0304020202020204" pitchFamily="34" charset="-34"/>
              </a:rPr>
              <a:t>Bates B (2009) Mission Mob, Bend Mob Wilcannia 1950s [image].</a:t>
            </a:r>
          </a:p>
          <a:p>
            <a:pPr>
              <a:lnSpc>
                <a:spcPct val="107000"/>
              </a:lnSpc>
              <a:spcAft>
                <a:spcPts val="800"/>
              </a:spcAft>
              <a:buNone/>
            </a:pPr>
            <a:r>
              <a:rPr lang="en-AU" sz="1200" kern="100">
                <a:effectLst/>
                <a:latin typeface="+mn-lt"/>
                <a:ea typeface="DengXian" panose="02010600030101010101" pitchFamily="2" charset="-122"/>
                <a:cs typeface="Cordia New" panose="020B0304020202020204" pitchFamily="34" charset="-34"/>
              </a:rPr>
              <a:t>Behind the News (2021) </a:t>
            </a:r>
            <a:r>
              <a:rPr lang="en-AU" sz="1200" u="sng" kern="100">
                <a:solidFill>
                  <a:srgbClr val="467886"/>
                </a:solidFill>
                <a:effectLst/>
                <a:latin typeface="+mn-lt"/>
                <a:ea typeface="DengXian" panose="02010600030101010101" pitchFamily="2" charset="-122"/>
                <a:cs typeface="Cordia New" panose="020B0304020202020204" pitchFamily="34" charset="-34"/>
                <a:hlinkClick r:id="rId10"/>
              </a:rPr>
              <a:t>Street art – behind the news</a:t>
            </a:r>
            <a:r>
              <a:rPr lang="en-AU" sz="1200" kern="100">
                <a:effectLst/>
                <a:latin typeface="+mn-lt"/>
                <a:ea typeface="DengXian" panose="02010600030101010101" pitchFamily="2" charset="-122"/>
                <a:cs typeface="Cordia New" panose="020B0304020202020204" pitchFamily="34" charset="-34"/>
              </a:rPr>
              <a:t>, </a:t>
            </a:r>
            <a:r>
              <a:rPr lang="en-AU" sz="1200" i="1" kern="100">
                <a:effectLst/>
                <a:latin typeface="+mn-lt"/>
                <a:ea typeface="DengXian" panose="02010600030101010101" pitchFamily="2" charset="-122"/>
                <a:cs typeface="Cordia New" panose="020B0304020202020204" pitchFamily="34" charset="-34"/>
              </a:rPr>
              <a:t>Behind the News</a:t>
            </a:r>
            <a:r>
              <a:rPr lang="en-AU" sz="1200" kern="100">
                <a:effectLst/>
                <a:latin typeface="+mn-lt"/>
                <a:ea typeface="DengXian" panose="02010600030101010101" pitchFamily="2" charset="-122"/>
                <a:cs typeface="Cordia New" panose="020B0304020202020204" pitchFamily="34" charset="-34"/>
              </a:rPr>
              <a:t>, YouTube, accessed 2 October 2025.</a:t>
            </a:r>
          </a:p>
          <a:p>
            <a:pPr>
              <a:lnSpc>
                <a:spcPct val="107000"/>
              </a:lnSpc>
              <a:spcAft>
                <a:spcPts val="800"/>
              </a:spcAft>
              <a:buNone/>
            </a:pPr>
            <a:r>
              <a:rPr lang="en-AU" sz="1200" kern="100">
                <a:effectLst/>
                <a:latin typeface="+mn-lt"/>
                <a:ea typeface="DengXian" panose="02010600030101010101" pitchFamily="2" charset="-122"/>
                <a:cs typeface="Cordia New" panose="020B0304020202020204" pitchFamily="34" charset="-34"/>
              </a:rPr>
              <a:t>Burwood Council (2025) </a:t>
            </a:r>
            <a:r>
              <a:rPr lang="en-AU" sz="1200" u="sng" kern="100">
                <a:solidFill>
                  <a:srgbClr val="467886"/>
                </a:solidFill>
                <a:effectLst/>
                <a:latin typeface="+mn-lt"/>
                <a:ea typeface="DengXian" panose="02010600030101010101" pitchFamily="2" charset="-122"/>
                <a:cs typeface="Cordia New" panose="020B0304020202020204" pitchFamily="34" charset="-34"/>
                <a:hlinkClick r:id="rId11"/>
              </a:rPr>
              <a:t>Burwood Chinatown Precinct Project</a:t>
            </a:r>
            <a:r>
              <a:rPr lang="en-AU" sz="1200" kern="100">
                <a:effectLst/>
                <a:latin typeface="+mn-lt"/>
                <a:ea typeface="DengXian" panose="02010600030101010101" pitchFamily="2" charset="-122"/>
                <a:cs typeface="Cordia New" panose="020B0304020202020204" pitchFamily="34" charset="-34"/>
              </a:rPr>
              <a:t>, Burwood Council website, accessed 2 October 2025.</a:t>
            </a:r>
          </a:p>
          <a:p>
            <a:pPr>
              <a:lnSpc>
                <a:spcPct val="107000"/>
              </a:lnSpc>
              <a:spcAft>
                <a:spcPts val="800"/>
              </a:spcAft>
              <a:buNone/>
            </a:pPr>
            <a:r>
              <a:rPr lang="en-AU" sz="1200" kern="100">
                <a:effectLst/>
                <a:latin typeface="+mn-lt"/>
                <a:ea typeface="DengXian" panose="02010600030101010101" pitchFamily="2" charset="-122"/>
                <a:cs typeface="Cordia New" panose="020B0304020202020204" pitchFamily="34" charset="-34"/>
              </a:rPr>
              <a:t>City of Sydney (2013)  </a:t>
            </a:r>
            <a:r>
              <a:rPr lang="en-AU" sz="1200" u="sng" kern="100">
                <a:solidFill>
                  <a:srgbClr val="467886"/>
                </a:solidFill>
                <a:effectLst/>
                <a:latin typeface="+mn-lt"/>
                <a:ea typeface="DengXian" panose="02010600030101010101" pitchFamily="2" charset="-122"/>
                <a:cs typeface="Cordia New" panose="020B0304020202020204" pitchFamily="34" charset="-34"/>
                <a:hlinkClick r:id="rId12"/>
              </a:rPr>
              <a:t>Welcome to Redfern</a:t>
            </a:r>
            <a:r>
              <a:rPr lang="en-AU" sz="1200" kern="100">
                <a:effectLst/>
                <a:latin typeface="+mn-lt"/>
                <a:ea typeface="DengXian" panose="02010600030101010101" pitchFamily="2" charset="-122"/>
                <a:cs typeface="Cordia New" panose="020B0304020202020204" pitchFamily="34" charset="-34"/>
              </a:rPr>
              <a:t>, City of Sydney website, accessed 2 October 2025.</a:t>
            </a:r>
          </a:p>
          <a:p>
            <a:pPr>
              <a:lnSpc>
                <a:spcPct val="107000"/>
              </a:lnSpc>
              <a:spcAft>
                <a:spcPts val="800"/>
              </a:spcAft>
              <a:buNone/>
            </a:pPr>
            <a:r>
              <a:rPr lang="en-AU" sz="1200" kern="100" err="1">
                <a:effectLst/>
                <a:latin typeface="Aptos" panose="020B0004020202020204" pitchFamily="34" charset="0"/>
                <a:ea typeface="DengXian" panose="02010600030101010101" pitchFamily="2" charset="-122"/>
                <a:cs typeface="Cordia New" panose="020B0304020202020204" pitchFamily="34" charset="-34"/>
              </a:rPr>
              <a:t>designboom</a:t>
            </a:r>
            <a:r>
              <a:rPr lang="en-AU" sz="1200" kern="100">
                <a:effectLst/>
                <a:latin typeface="Aptos" panose="020B0004020202020204" pitchFamily="34" charset="0"/>
                <a:ea typeface="DengXian" panose="02010600030101010101" pitchFamily="2" charset="-122"/>
                <a:cs typeface="Cordia New" panose="020B0304020202020204" pitchFamily="34" charset="-34"/>
              </a:rPr>
              <a:t> (2017)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13"/>
              </a:rPr>
              <a:t>Reko Rennie’s colossal mural canvases the foundations of a future art museum</a:t>
            </a:r>
            <a:r>
              <a:rPr lang="en-AU" sz="1200" kern="100">
                <a:effectLst/>
                <a:latin typeface="Aptos" panose="020B0004020202020204" pitchFamily="34" charset="0"/>
                <a:ea typeface="DengXian" panose="02010600030101010101" pitchFamily="2" charset="-122"/>
                <a:cs typeface="Cordia New" panose="020B0304020202020204" pitchFamily="34" charset="-34"/>
              </a:rPr>
              <a:t>,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Eastman B (2025)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14"/>
              </a:rPr>
              <a:t>Beastman murals</a:t>
            </a:r>
            <a:r>
              <a:rPr lang="en-AU" sz="1200" kern="100">
                <a:effectLst/>
                <a:latin typeface="Aptos" panose="020B0004020202020204" pitchFamily="34" charset="0"/>
                <a:ea typeface="DengXian" panose="02010600030101010101" pitchFamily="2" charset="-122"/>
                <a:cs typeface="Cordia New" panose="020B0304020202020204" pitchFamily="34" charset="-34"/>
              </a:rPr>
              <a:t>, Beastman,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——(2025)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15"/>
              </a:rPr>
              <a:t>Harmony art collective</a:t>
            </a:r>
            <a:r>
              <a:rPr lang="en-AU" sz="1200" kern="100">
                <a:effectLst/>
                <a:latin typeface="Aptos" panose="020B0004020202020204" pitchFamily="34" charset="0"/>
                <a:ea typeface="DengXian" panose="02010600030101010101" pitchFamily="2" charset="-122"/>
                <a:cs typeface="Cordia New" panose="020B0304020202020204" pitchFamily="34" charset="-34"/>
              </a:rPr>
              <a:t> Beastman, accessed 2 October 2025.</a:t>
            </a:r>
          </a:p>
        </p:txBody>
      </p:sp>
      <p:sp>
        <p:nvSpPr>
          <p:cNvPr id="2" name="Slide Number Placeholder 1">
            <a:extLst>
              <a:ext uri="{FF2B5EF4-FFF2-40B4-BE49-F238E27FC236}">
                <a16:creationId xmlns:a16="http://schemas.microsoft.com/office/drawing/2014/main" id="{696D380D-DAA7-3673-891B-435A052A431A}"/>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81</a:t>
            </a:fld>
            <a:endParaRPr lang="en-AU"/>
          </a:p>
        </p:txBody>
      </p:sp>
    </p:spTree>
    <p:extLst>
      <p:ext uri="{BB962C8B-B14F-4D97-AF65-F5344CB8AC3E}">
        <p14:creationId xmlns:p14="http://schemas.microsoft.com/office/powerpoint/2010/main" val="2170147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A8966FD-9600-3EC7-EF10-06492353388E}"/>
              </a:ext>
              <a:ext uri="{C183D7F6-B498-43B3-948B-1728B52AA6E4}">
                <adec:decorative xmlns:adec="http://schemas.microsoft.com/office/drawing/2017/decorative" val="0"/>
              </a:ext>
            </a:extLst>
          </p:cNvPr>
          <p:cNvSpPr>
            <a:spLocks noGrp="1"/>
          </p:cNvSpPr>
          <p:nvPr>
            <p:ph type="title"/>
          </p:nvPr>
        </p:nvSpPr>
        <p:spPr/>
        <p:txBody>
          <a:bodyPr/>
          <a:lstStyle/>
          <a:p>
            <a:r>
              <a:rPr lang="en-AU">
                <a:latin typeface="+mj-lt"/>
              </a:rPr>
              <a:t>References continued</a:t>
            </a:r>
          </a:p>
        </p:txBody>
      </p:sp>
      <p:sp>
        <p:nvSpPr>
          <p:cNvPr id="6" name="TextBox 5">
            <a:extLst>
              <a:ext uri="{FF2B5EF4-FFF2-40B4-BE49-F238E27FC236}">
                <a16:creationId xmlns:a16="http://schemas.microsoft.com/office/drawing/2014/main" id="{EABCE76F-41B1-7EE2-14F1-DC744150DE0C}"/>
              </a:ext>
              <a:ext uri="{C183D7F6-B498-43B3-948B-1728B52AA6E4}">
                <adec:decorative xmlns:adec="http://schemas.microsoft.com/office/drawing/2017/decorative" val="0"/>
              </a:ext>
            </a:extLst>
          </p:cNvPr>
          <p:cNvSpPr txBox="1"/>
          <p:nvPr/>
        </p:nvSpPr>
        <p:spPr>
          <a:xfrm>
            <a:off x="335826" y="1397263"/>
            <a:ext cx="11471999" cy="1597297"/>
          </a:xfrm>
          <a:prstGeom prst="rect">
            <a:avLst/>
          </a:prstGeom>
          <a:noFill/>
        </p:spPr>
        <p:txBody>
          <a:bodyPr wrap="square">
            <a:spAutoFit/>
          </a:bodyPr>
          <a:lstStyle/>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This presentation contains NSW Curriculum and syllabus content. The NSW Curriculum is developed by the NSW Education Standards Authority. This content is prepared by NESA for and on behalf of the Crown in the right of the State of New South Wales. The material is protected by Crown copyright.</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Please refer to the NESA Copyright Disclaimer for more information </a:t>
            </a:r>
            <a:r>
              <a:rPr kumimoji="0" lang="en-AU" sz="1200" b="0" i="0" u="none" strike="noStrike" kern="1200" cap="none" spc="0" normalizeH="0" baseline="0" noProof="0">
                <a:ln>
                  <a:noFill/>
                </a:ln>
                <a:solidFill>
                  <a:srgbClr val="CBEDFD"/>
                </a:solidFill>
                <a:effectLst/>
                <a:uLnTx/>
                <a:uFillTx/>
                <a:ea typeface="+mn-ea"/>
                <a:cs typeface="+mn-cs"/>
                <a:hlinkClick r:id="rId3">
                  <a:extLst>
                    <a:ext uri="{A12FA001-AC4F-418D-AE19-62706E023703}">
                      <ahyp:hlinkClr xmlns:ahyp="http://schemas.microsoft.com/office/drawing/2018/hyperlinkcolor" val="tx"/>
                    </a:ext>
                  </a:extLst>
                </a:hlinkClick>
              </a:rPr>
              <a:t>https://educationstandards.nsw.edu.au/wps/portal/nesa/mini-footer/copyright</a:t>
            </a:r>
            <a:r>
              <a:rPr kumimoji="0" lang="en-AU" sz="1200" b="0" i="0" u="none" strike="noStrike" kern="1200" cap="none" spc="0" normalizeH="0" baseline="0" noProof="0">
                <a:ln>
                  <a:noFill/>
                </a:ln>
                <a:solidFill>
                  <a:srgbClr val="FFFFFF"/>
                </a:solidFill>
                <a:effectLst/>
                <a:uLnTx/>
                <a:uFillTx/>
                <a:ea typeface="+mn-ea"/>
                <a:cs typeface="+mn-cs"/>
              </a:rPr>
              <a:t>. </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NESA holds the only official and up-to-date versions of the NSW Curriculum and syllabus documents. Please visit the NSW Education Standards Authority (NESA) website </a:t>
            </a:r>
            <a:r>
              <a:rPr kumimoji="0" lang="en-AU" sz="1200" b="0" i="0" u="none" strike="noStrike" kern="1200" cap="none" spc="0" normalizeH="0" baseline="0" noProof="0">
                <a:ln>
                  <a:noFill/>
                </a:ln>
                <a:solidFill>
                  <a:srgbClr val="CBEDFD"/>
                </a:solidFill>
                <a:effectLst/>
                <a:uLnTx/>
                <a:uFillTx/>
                <a:ea typeface="+mn-ea"/>
                <a:cs typeface="+mn-cs"/>
                <a:hlinkClick r:id="rId4">
                  <a:extLst>
                    <a:ext uri="{A12FA001-AC4F-418D-AE19-62706E023703}">
                      <ahyp:hlinkClr xmlns:ahyp="http://schemas.microsoft.com/office/drawing/2018/hyperlinkcolor" val="tx"/>
                    </a:ext>
                  </a:extLst>
                </a:hlinkClick>
              </a:rPr>
              <a:t>https://educationstandards.nsw.edu.au/wps/portal/nesa/home</a:t>
            </a:r>
            <a:r>
              <a:rPr kumimoji="0" lang="en-AU" sz="1200" b="0" i="0" u="none" strike="noStrike" kern="1200" cap="none" spc="0" normalizeH="0" baseline="0" noProof="0">
                <a:ln>
                  <a:noFill/>
                </a:ln>
                <a:solidFill>
                  <a:srgbClr val="CBEDFD"/>
                </a:solidFill>
                <a:effectLst/>
                <a:uLnTx/>
                <a:uFillTx/>
                <a:ea typeface="+mn-ea"/>
                <a:cs typeface="+mn-cs"/>
              </a:rPr>
              <a:t> </a:t>
            </a:r>
            <a:r>
              <a:rPr kumimoji="0" lang="en-AU" sz="1200" b="0" i="0" u="none" strike="noStrike" kern="1200" cap="none" spc="0" normalizeH="0" baseline="0" noProof="0">
                <a:ln>
                  <a:noFill/>
                </a:ln>
                <a:solidFill>
                  <a:srgbClr val="FFFFFF"/>
                </a:solidFill>
                <a:effectLst/>
                <a:uLnTx/>
                <a:uFillTx/>
                <a:ea typeface="+mn-ea"/>
                <a:cs typeface="+mn-cs"/>
              </a:rPr>
              <a:t>and the NSW Curriculum website </a:t>
            </a:r>
            <a:r>
              <a:rPr kumimoji="0" lang="en-AU" sz="1200" b="0" i="0" u="none" strike="noStrike" kern="1200" cap="none" spc="0" normalizeH="0" baseline="0" noProof="0">
                <a:ln>
                  <a:noFill/>
                </a:ln>
                <a:solidFill>
                  <a:srgbClr val="CBEDFD"/>
                </a:solidFill>
                <a:effectLst/>
                <a:uLnTx/>
                <a:uFillTx/>
                <a:ea typeface="+mn-ea"/>
                <a:cs typeface="+mn-cs"/>
                <a:hlinkClick r:id="rId5">
                  <a:extLst>
                    <a:ext uri="{A12FA001-AC4F-418D-AE19-62706E023703}">
                      <ahyp:hlinkClr xmlns:ahyp="http://schemas.microsoft.com/office/drawing/2018/hyperlinkcolor" val="tx"/>
                    </a:ext>
                  </a:extLst>
                </a:hlinkClick>
              </a:rPr>
              <a:t>https://curriculum.nsw.edu.au</a:t>
            </a:r>
            <a:r>
              <a:rPr kumimoji="0" lang="en-AU" sz="1200" b="0" i="0" u="none" strike="noStrike" kern="1200" cap="none" spc="0" normalizeH="0" baseline="0" noProof="0">
                <a:ln>
                  <a:noFill/>
                </a:ln>
                <a:solidFill>
                  <a:srgbClr val="FFFFFF"/>
                </a:solidFill>
                <a:effectLst/>
                <a:uLnTx/>
                <a:uFillTx/>
                <a:ea typeface="+mn-ea"/>
                <a:cs typeface="+mn-cs"/>
              </a:rPr>
              <a:t>.</a:t>
            </a:r>
          </a:p>
        </p:txBody>
      </p:sp>
      <p:sp>
        <p:nvSpPr>
          <p:cNvPr id="4" name="Content Placeholder 3">
            <a:extLst>
              <a:ext uri="{FF2B5EF4-FFF2-40B4-BE49-F238E27FC236}">
                <a16:creationId xmlns:a16="http://schemas.microsoft.com/office/drawing/2014/main" id="{B7C07B50-96D9-2E35-E2CE-3139F6377F08}"/>
              </a:ext>
              <a:ext uri="{C183D7F6-B498-43B3-948B-1728B52AA6E4}">
                <adec:decorative xmlns:adec="http://schemas.microsoft.com/office/drawing/2017/decorative" val="0"/>
              </a:ext>
            </a:extLst>
          </p:cNvPr>
          <p:cNvSpPr>
            <a:spLocks noGrp="1"/>
          </p:cNvSpPr>
          <p:nvPr>
            <p:ph idx="1"/>
          </p:nvPr>
        </p:nvSpPr>
        <p:spPr/>
        <p:txBody>
          <a:bodyPr vert="horz" lIns="0" tIns="0" rIns="0" bIns="0" rtlCol="0" anchor="t">
            <a:noAutofit/>
          </a:bodyPr>
          <a:lstStyle/>
          <a:p>
            <a:pPr>
              <a:lnSpc>
                <a:spcPct val="107000"/>
              </a:lnSpc>
              <a:spcAft>
                <a:spcPts val="800"/>
              </a:spcAft>
              <a:buNone/>
            </a:pPr>
            <a:r>
              <a:rPr lang="en-AU" sz="1200" kern="100" err="1">
                <a:effectLst/>
                <a:latin typeface="Aptos" panose="020B0004020202020204" pitchFamily="34" charset="0"/>
                <a:ea typeface="DengXian" panose="02010600030101010101" pitchFamily="2" charset="-122"/>
                <a:cs typeface="Cordia New" panose="020B0304020202020204" pitchFamily="34" charset="-34"/>
              </a:rPr>
              <a:t>Kletsel</a:t>
            </a:r>
            <a:r>
              <a:rPr lang="en-AU" sz="1200" kern="100">
                <a:effectLst/>
                <a:latin typeface="Aptos" panose="020B0004020202020204" pitchFamily="34" charset="0"/>
                <a:ea typeface="DengXian" panose="02010600030101010101" pitchFamily="2" charset="-122"/>
                <a:cs typeface="Cordia New" panose="020B0304020202020204" pitchFamily="34" charset="-34"/>
              </a:rPr>
              <a:t> G (2021)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6"/>
              </a:rPr>
              <a:t>Let’s talk about zines and why you should make one</a:t>
            </a:r>
            <a:r>
              <a:rPr lang="en-AU" sz="1200" kern="100">
                <a:effectLst/>
                <a:latin typeface="Aptos" panose="020B0004020202020204" pitchFamily="34" charset="0"/>
                <a:ea typeface="DengXian" panose="02010600030101010101" pitchFamily="2" charset="-122"/>
                <a:cs typeface="Cordia New" panose="020B0304020202020204" pitchFamily="34" charset="-34"/>
              </a:rPr>
              <a:t>, </a:t>
            </a:r>
            <a:r>
              <a:rPr lang="en-AU" sz="1200" i="1" kern="100">
                <a:effectLst/>
                <a:latin typeface="Aptos" panose="020B0004020202020204" pitchFamily="34" charset="0"/>
                <a:ea typeface="DengXian" panose="02010600030101010101" pitchFamily="2" charset="-122"/>
                <a:cs typeface="Cordia New" panose="020B0304020202020204" pitchFamily="34" charset="-34"/>
              </a:rPr>
              <a:t>Greg </a:t>
            </a:r>
            <a:r>
              <a:rPr lang="en-AU" sz="1200" i="1" kern="100" err="1">
                <a:effectLst/>
                <a:latin typeface="Aptos" panose="020B0004020202020204" pitchFamily="34" charset="0"/>
                <a:ea typeface="DengXian" panose="02010600030101010101" pitchFamily="2" charset="-122"/>
                <a:cs typeface="Cordia New" panose="020B0304020202020204" pitchFamily="34" charset="-34"/>
              </a:rPr>
              <a:t>Kletzel</a:t>
            </a:r>
            <a:r>
              <a:rPr lang="en-AU" sz="1200" kern="100">
                <a:effectLst/>
                <a:latin typeface="Aptos" panose="020B0004020202020204" pitchFamily="34" charset="0"/>
                <a:ea typeface="DengXian" panose="02010600030101010101" pitchFamily="2" charset="-122"/>
                <a:cs typeface="Cordia New" panose="020B0304020202020204" pitchFamily="34" charset="-34"/>
              </a:rPr>
              <a:t>, YouTube,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Mulga (2025)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7"/>
              </a:rPr>
              <a:t>Mulga the artist mural</a:t>
            </a:r>
            <a:r>
              <a:rPr lang="en-AU" sz="1200" kern="100">
                <a:effectLst/>
                <a:latin typeface="Aptos" panose="020B0004020202020204" pitchFamily="34" charset="0"/>
                <a:ea typeface="DengXian" panose="02010600030101010101" pitchFamily="2" charset="-122"/>
                <a:cs typeface="Cordia New" panose="020B0304020202020204" pitchFamily="34" charset="-34"/>
              </a:rPr>
              <a:t> [image] accessed 16/9/2025.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National Museum of Australia (2025)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8"/>
              </a:rPr>
              <a:t>Pemulwuy resists the colonists</a:t>
            </a:r>
            <a:r>
              <a:rPr lang="en-AU" sz="1200" kern="100">
                <a:effectLst/>
                <a:latin typeface="Aptos" panose="020B0004020202020204" pitchFamily="34" charset="0"/>
                <a:ea typeface="DengXian" panose="02010600030101010101" pitchFamily="2" charset="-122"/>
                <a:cs typeface="Cordia New" panose="020B0304020202020204" pitchFamily="34" charset="-34"/>
              </a:rPr>
              <a:t>, National Museum of Australia,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Nevada Museum of Art (2024)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9"/>
              </a:rPr>
              <a:t>Reko Rennie: Always Was Always Will Be</a:t>
            </a:r>
            <a:r>
              <a:rPr lang="en-AU" sz="1200" kern="100">
                <a:effectLst/>
                <a:latin typeface="Aptos" panose="020B0004020202020204" pitchFamily="34" charset="0"/>
                <a:ea typeface="DengXian" panose="02010600030101010101" pitchFamily="2" charset="-122"/>
                <a:cs typeface="Cordia New" panose="020B0304020202020204" pitchFamily="34" charset="-34"/>
              </a:rPr>
              <a:t>, </a:t>
            </a:r>
            <a:r>
              <a:rPr lang="en-AU" sz="1200" i="1" kern="100">
                <a:effectLst/>
                <a:latin typeface="Aptos" panose="020B0004020202020204" pitchFamily="34" charset="0"/>
                <a:ea typeface="DengXian" panose="02010600030101010101" pitchFamily="2" charset="-122"/>
                <a:cs typeface="Cordia New" panose="020B0304020202020204" pitchFamily="34" charset="-34"/>
              </a:rPr>
              <a:t>Nevada Museum of Art</a:t>
            </a:r>
            <a:r>
              <a:rPr lang="en-AU" sz="1200" kern="100">
                <a:effectLst/>
                <a:latin typeface="Aptos" panose="020B0004020202020204" pitchFamily="34" charset="0"/>
                <a:ea typeface="DengXian" panose="02010600030101010101" pitchFamily="2" charset="-122"/>
                <a:cs typeface="Cordia New" panose="020B0304020202020204" pitchFamily="34" charset="-34"/>
              </a:rPr>
              <a:t>, YouTube,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O’Hanlon J (2025) </a:t>
            </a:r>
            <a:r>
              <a:rPr lang="en-AU" sz="1200" kern="100" err="1">
                <a:effectLst/>
                <a:latin typeface="Aptos" panose="020B0004020202020204" pitchFamily="34" charset="0"/>
                <a:ea typeface="DengXian" panose="02010600030101010101" pitchFamily="2" charset="-122"/>
                <a:cs typeface="Cordia New" panose="020B0304020202020204" pitchFamily="34" charset="-34"/>
              </a:rPr>
              <a:t>Stillsbury</a:t>
            </a:r>
            <a:r>
              <a:rPr lang="en-AU" sz="1200" kern="100">
                <a:effectLst/>
                <a:latin typeface="Aptos" panose="020B0004020202020204" pitchFamily="34" charset="0"/>
                <a:ea typeface="DengXian" panose="02010600030101010101" pitchFamily="2" charset="-122"/>
                <a:cs typeface="Cordia New" panose="020B0304020202020204" pitchFamily="34" charset="-34"/>
              </a:rPr>
              <a:t> lane mural [image].</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Owen A (2018)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10"/>
              </a:rPr>
              <a:t>Newtown Graffiti Map - Street Art Locations in and Around Newtown, NSW, Australia</a:t>
            </a:r>
            <a:r>
              <a:rPr lang="en-AU" sz="1200" kern="100">
                <a:effectLst/>
                <a:latin typeface="Aptos" panose="020B0004020202020204" pitchFamily="34" charset="0"/>
                <a:ea typeface="DengXian" panose="02010600030101010101" pitchFamily="2" charset="-122"/>
                <a:cs typeface="Cordia New" panose="020B0304020202020204" pitchFamily="34" charset="-34"/>
              </a:rPr>
              <a:t> Newtown Graffiti Map website,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SBS On Demand (2012)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11"/>
              </a:rPr>
              <a:t>The Block: Stories from a Meeting Place</a:t>
            </a:r>
            <a:r>
              <a:rPr lang="en-AU" sz="1200" kern="100">
                <a:effectLst/>
                <a:latin typeface="Aptos" panose="020B0004020202020204" pitchFamily="34" charset="0"/>
                <a:ea typeface="DengXian" panose="02010600030101010101" pitchFamily="2" charset="-122"/>
                <a:cs typeface="Cordia New" panose="020B0304020202020204" pitchFamily="34" charset="-34"/>
              </a:rPr>
              <a:t> </a:t>
            </a:r>
            <a:r>
              <a:rPr lang="en-AU" sz="1200" i="1" kern="100">
                <a:effectLst/>
                <a:latin typeface="Aptos" panose="020B0004020202020204" pitchFamily="34" charset="0"/>
                <a:ea typeface="DengXian" panose="02010600030101010101" pitchFamily="2" charset="-122"/>
                <a:cs typeface="Cordia New" panose="020B0304020202020204" pitchFamily="34" charset="-34"/>
              </a:rPr>
              <a:t>SBS On Demand</a:t>
            </a:r>
            <a:r>
              <a:rPr lang="en-AU" sz="1200" kern="100">
                <a:effectLst/>
                <a:latin typeface="Aptos" panose="020B0004020202020204" pitchFamily="34" charset="0"/>
                <a:ea typeface="DengXian" panose="02010600030101010101" pitchFamily="2" charset="-122"/>
                <a:cs typeface="Cordia New" panose="020B0304020202020204" pitchFamily="34" charset="-34"/>
              </a:rPr>
              <a:t>, YouTube,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Singleton Council (2025)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12"/>
              </a:rPr>
              <a:t>Singleton Sundial</a:t>
            </a:r>
            <a:r>
              <a:rPr lang="en-AU" sz="1200" kern="100">
                <a:effectLst/>
                <a:latin typeface="Aptos" panose="020B0004020202020204" pitchFamily="34" charset="0"/>
                <a:ea typeface="DengXian" panose="02010600030101010101" pitchFamily="2" charset="-122"/>
                <a:cs typeface="Cordia New" panose="020B0304020202020204" pitchFamily="34" charset="-34"/>
              </a:rPr>
              <a:t>, Singleton Council website, accessed 2 October 2025. </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State Library Victoria (2025)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13"/>
              </a:rPr>
              <a:t>Make your own zine | State Library Victoria</a:t>
            </a:r>
            <a:r>
              <a:rPr lang="en-AU" sz="1200" kern="100">
                <a:effectLst/>
                <a:latin typeface="Aptos" panose="020B0004020202020204" pitchFamily="34" charset="0"/>
                <a:ea typeface="DengXian" panose="02010600030101010101" pitchFamily="2" charset="-122"/>
                <a:cs typeface="Cordia New" panose="020B0304020202020204" pitchFamily="34" charset="-34"/>
              </a:rPr>
              <a:t>, State Library of Victoria, accessed 2 October 2025.</a:t>
            </a:r>
          </a:p>
          <a:p>
            <a:pPr>
              <a:lnSpc>
                <a:spcPct val="107000"/>
              </a:lnSpc>
              <a:spcAft>
                <a:spcPts val="800"/>
              </a:spcAft>
              <a:buNone/>
            </a:pPr>
            <a:r>
              <a:rPr lang="en-AU" sz="1200" kern="100" err="1">
                <a:effectLst/>
                <a:latin typeface="Aptos" panose="020B0004020202020204" pitchFamily="34" charset="0"/>
                <a:ea typeface="DengXian" panose="02010600030101010101" pitchFamily="2" charset="-122"/>
                <a:cs typeface="Cordia New" panose="020B0304020202020204" pitchFamily="34" charset="-34"/>
              </a:rPr>
              <a:t>Srivilasa</a:t>
            </a:r>
            <a:r>
              <a:rPr lang="en-AU" sz="1200" kern="100">
                <a:effectLst/>
                <a:latin typeface="Aptos" panose="020B0004020202020204" pitchFamily="34" charset="0"/>
                <a:ea typeface="DengXian" panose="02010600030101010101" pitchFamily="2" charset="-122"/>
                <a:cs typeface="Cordia New" panose="020B0304020202020204" pitchFamily="34" charset="-34"/>
              </a:rPr>
              <a:t> V, (2022) Gold And Green Warrior [image].</a:t>
            </a:r>
          </a:p>
        </p:txBody>
      </p:sp>
      <p:sp>
        <p:nvSpPr>
          <p:cNvPr id="2" name="Slide Number Placeholder 1">
            <a:extLst>
              <a:ext uri="{FF2B5EF4-FFF2-40B4-BE49-F238E27FC236}">
                <a16:creationId xmlns:a16="http://schemas.microsoft.com/office/drawing/2014/main" id="{48223418-AC99-D403-B6BA-7F5E5111A87A}"/>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82</a:t>
            </a:fld>
            <a:endParaRPr lang="en-AU"/>
          </a:p>
        </p:txBody>
      </p:sp>
    </p:spTree>
    <p:extLst>
      <p:ext uri="{BB962C8B-B14F-4D97-AF65-F5344CB8AC3E}">
        <p14:creationId xmlns:p14="http://schemas.microsoft.com/office/powerpoint/2010/main" val="1181014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A34D89-3C50-5042-21AA-47977941854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726096D-E02F-2E39-6641-C31AAD02E4D7}"/>
              </a:ext>
              <a:ext uri="{C183D7F6-B498-43B3-948B-1728B52AA6E4}">
                <adec:decorative xmlns:adec="http://schemas.microsoft.com/office/drawing/2017/decorative" val="0"/>
              </a:ext>
            </a:extLst>
          </p:cNvPr>
          <p:cNvSpPr>
            <a:spLocks noGrp="1"/>
          </p:cNvSpPr>
          <p:nvPr>
            <p:ph type="title"/>
          </p:nvPr>
        </p:nvSpPr>
        <p:spPr/>
        <p:txBody>
          <a:bodyPr/>
          <a:lstStyle/>
          <a:p>
            <a:r>
              <a:rPr lang="en-AU">
                <a:latin typeface="+mj-lt"/>
              </a:rPr>
              <a:t>References continued</a:t>
            </a:r>
          </a:p>
        </p:txBody>
      </p:sp>
      <p:sp>
        <p:nvSpPr>
          <p:cNvPr id="6" name="TextBox 5">
            <a:extLst>
              <a:ext uri="{FF2B5EF4-FFF2-40B4-BE49-F238E27FC236}">
                <a16:creationId xmlns:a16="http://schemas.microsoft.com/office/drawing/2014/main" id="{23304E18-A46F-85C9-6DAD-8B68A8B5DE13}"/>
              </a:ext>
              <a:ext uri="{C183D7F6-B498-43B3-948B-1728B52AA6E4}">
                <adec:decorative xmlns:adec="http://schemas.microsoft.com/office/drawing/2017/decorative" val="0"/>
              </a:ext>
            </a:extLst>
          </p:cNvPr>
          <p:cNvSpPr txBox="1"/>
          <p:nvPr/>
        </p:nvSpPr>
        <p:spPr>
          <a:xfrm>
            <a:off x="335826" y="1397263"/>
            <a:ext cx="11471999" cy="1597297"/>
          </a:xfrm>
          <a:prstGeom prst="rect">
            <a:avLst/>
          </a:prstGeom>
          <a:noFill/>
        </p:spPr>
        <p:txBody>
          <a:bodyPr wrap="square">
            <a:spAutoFit/>
          </a:bodyPr>
          <a:lstStyle/>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This presentation contains NSW Curriculum and syllabus content. The NSW Curriculum is developed by the NSW Education Standards Authority. This content is prepared by NESA for and on behalf of the Crown in the right of the State of New South Wales. The material is protected by Crown copyright.</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Please refer to the NESA Copyright Disclaimer for more information </a:t>
            </a:r>
            <a:r>
              <a:rPr kumimoji="0" lang="en-AU" sz="1200" b="0" i="0" u="none" strike="noStrike" kern="1200" cap="none" spc="0" normalizeH="0" baseline="0" noProof="0">
                <a:ln>
                  <a:noFill/>
                </a:ln>
                <a:solidFill>
                  <a:srgbClr val="CBEDFD"/>
                </a:solidFill>
                <a:effectLst/>
                <a:uLnTx/>
                <a:uFillTx/>
                <a:ea typeface="+mn-ea"/>
                <a:cs typeface="+mn-cs"/>
                <a:hlinkClick r:id="rId3">
                  <a:extLst>
                    <a:ext uri="{A12FA001-AC4F-418D-AE19-62706E023703}">
                      <ahyp:hlinkClr xmlns:ahyp="http://schemas.microsoft.com/office/drawing/2018/hyperlinkcolor" val="tx"/>
                    </a:ext>
                  </a:extLst>
                </a:hlinkClick>
              </a:rPr>
              <a:t>https://educationstandards.nsw.edu.au/wps/portal/nesa/mini-footer/copyright</a:t>
            </a:r>
            <a:r>
              <a:rPr kumimoji="0" lang="en-AU" sz="1200" b="0" i="0" u="none" strike="noStrike" kern="1200" cap="none" spc="0" normalizeH="0" baseline="0" noProof="0">
                <a:ln>
                  <a:noFill/>
                </a:ln>
                <a:solidFill>
                  <a:srgbClr val="FFFFFF"/>
                </a:solidFill>
                <a:effectLst/>
                <a:uLnTx/>
                <a:uFillTx/>
                <a:ea typeface="+mn-ea"/>
                <a:cs typeface="+mn-cs"/>
              </a:rPr>
              <a:t>. </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a:ln>
                  <a:noFill/>
                </a:ln>
                <a:solidFill>
                  <a:srgbClr val="FFFFFF"/>
                </a:solidFill>
                <a:effectLst/>
                <a:uLnTx/>
                <a:uFillTx/>
                <a:ea typeface="+mn-ea"/>
                <a:cs typeface="+mn-cs"/>
              </a:rPr>
              <a:t>NESA holds the only official and up-to-date versions of the NSW Curriculum and syllabus documents. Please visit the NSW Education Standards Authority (NESA) website </a:t>
            </a:r>
            <a:r>
              <a:rPr kumimoji="0" lang="en-AU" sz="1200" b="0" i="0" u="none" strike="noStrike" kern="1200" cap="none" spc="0" normalizeH="0" baseline="0" noProof="0">
                <a:ln>
                  <a:noFill/>
                </a:ln>
                <a:solidFill>
                  <a:srgbClr val="CBEDFD"/>
                </a:solidFill>
                <a:effectLst/>
                <a:uLnTx/>
                <a:uFillTx/>
                <a:ea typeface="+mn-ea"/>
                <a:cs typeface="+mn-cs"/>
                <a:hlinkClick r:id="rId4">
                  <a:extLst>
                    <a:ext uri="{A12FA001-AC4F-418D-AE19-62706E023703}">
                      <ahyp:hlinkClr xmlns:ahyp="http://schemas.microsoft.com/office/drawing/2018/hyperlinkcolor" val="tx"/>
                    </a:ext>
                  </a:extLst>
                </a:hlinkClick>
              </a:rPr>
              <a:t>https://educationstandards.nsw.edu.au/wps/portal/nesa/home</a:t>
            </a:r>
            <a:r>
              <a:rPr kumimoji="0" lang="en-AU" sz="1200" b="0" i="0" u="none" strike="noStrike" kern="1200" cap="none" spc="0" normalizeH="0" baseline="0" noProof="0">
                <a:ln>
                  <a:noFill/>
                </a:ln>
                <a:solidFill>
                  <a:srgbClr val="CBEDFD"/>
                </a:solidFill>
                <a:effectLst/>
                <a:uLnTx/>
                <a:uFillTx/>
                <a:ea typeface="+mn-ea"/>
                <a:cs typeface="+mn-cs"/>
              </a:rPr>
              <a:t> </a:t>
            </a:r>
            <a:r>
              <a:rPr kumimoji="0" lang="en-AU" sz="1200" b="0" i="0" u="none" strike="noStrike" kern="1200" cap="none" spc="0" normalizeH="0" baseline="0" noProof="0">
                <a:ln>
                  <a:noFill/>
                </a:ln>
                <a:solidFill>
                  <a:srgbClr val="FFFFFF"/>
                </a:solidFill>
                <a:effectLst/>
                <a:uLnTx/>
                <a:uFillTx/>
                <a:ea typeface="+mn-ea"/>
                <a:cs typeface="+mn-cs"/>
              </a:rPr>
              <a:t>and the NSW Curriculum website </a:t>
            </a:r>
            <a:r>
              <a:rPr kumimoji="0" lang="en-AU" sz="1200" b="0" i="0" u="none" strike="noStrike" kern="1200" cap="none" spc="0" normalizeH="0" baseline="0" noProof="0">
                <a:ln>
                  <a:noFill/>
                </a:ln>
                <a:solidFill>
                  <a:srgbClr val="CBEDFD"/>
                </a:solidFill>
                <a:effectLst/>
                <a:uLnTx/>
                <a:uFillTx/>
                <a:ea typeface="+mn-ea"/>
                <a:cs typeface="+mn-cs"/>
                <a:hlinkClick r:id="rId5">
                  <a:extLst>
                    <a:ext uri="{A12FA001-AC4F-418D-AE19-62706E023703}">
                      <ahyp:hlinkClr xmlns:ahyp="http://schemas.microsoft.com/office/drawing/2018/hyperlinkcolor" val="tx"/>
                    </a:ext>
                  </a:extLst>
                </a:hlinkClick>
              </a:rPr>
              <a:t>https://curriculum.nsw.edu.au</a:t>
            </a:r>
            <a:r>
              <a:rPr kumimoji="0" lang="en-AU" sz="1200" b="0" i="0" u="none" strike="noStrike" kern="1200" cap="none" spc="0" normalizeH="0" baseline="0" noProof="0">
                <a:ln>
                  <a:noFill/>
                </a:ln>
                <a:solidFill>
                  <a:srgbClr val="FFFFFF"/>
                </a:solidFill>
                <a:effectLst/>
                <a:uLnTx/>
                <a:uFillTx/>
                <a:ea typeface="+mn-ea"/>
                <a:cs typeface="+mn-cs"/>
              </a:rPr>
              <a:t>.</a:t>
            </a:r>
          </a:p>
        </p:txBody>
      </p:sp>
      <p:sp>
        <p:nvSpPr>
          <p:cNvPr id="4" name="Content Placeholder 3">
            <a:extLst>
              <a:ext uri="{FF2B5EF4-FFF2-40B4-BE49-F238E27FC236}">
                <a16:creationId xmlns:a16="http://schemas.microsoft.com/office/drawing/2014/main" id="{1460AC36-5770-9043-2879-E39219FED879}"/>
              </a:ext>
              <a:ext uri="{C183D7F6-B498-43B3-948B-1728B52AA6E4}">
                <adec:decorative xmlns:adec="http://schemas.microsoft.com/office/drawing/2017/decorative" val="0"/>
              </a:ext>
            </a:extLst>
          </p:cNvPr>
          <p:cNvSpPr>
            <a:spLocks noGrp="1"/>
          </p:cNvSpPr>
          <p:nvPr>
            <p:ph idx="1"/>
          </p:nvPr>
        </p:nvSpPr>
        <p:spPr/>
        <p:txBody>
          <a:bodyPr vert="horz" lIns="0" tIns="0" rIns="0" bIns="0" rtlCol="0" anchor="t">
            <a:noAutofit/>
          </a:bodyPr>
          <a:lstStyle/>
          <a:p>
            <a:pPr>
              <a:lnSpc>
                <a:spcPct val="107000"/>
              </a:lnSpc>
              <a:spcAft>
                <a:spcPts val="800"/>
              </a:spcAft>
              <a:buNone/>
            </a:pPr>
            <a:r>
              <a:rPr lang="pt-BR" sz="1200" kern="100">
                <a:effectLst/>
                <a:latin typeface="Aptos" panose="020B0004020202020204" pitchFamily="34" charset="0"/>
                <a:ea typeface="DengXian" panose="02010600030101010101" pitchFamily="2" charset="-122"/>
                <a:cs typeface="Cordia New" panose="020B0304020202020204" pitchFamily="34" charset="-34"/>
              </a:rPr>
              <a:t>Vinheiro J (2019) </a:t>
            </a:r>
            <a:r>
              <a:rPr lang="pt-BR"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6"/>
              </a:rPr>
              <a:t>Re:imagine Street ARt — Joana Vinheiro</a:t>
            </a:r>
            <a:r>
              <a:rPr lang="en-AU" sz="1200" kern="100">
                <a:effectLst/>
                <a:latin typeface="Aptos" panose="020B0004020202020204" pitchFamily="34" charset="0"/>
                <a:ea typeface="DengXian" panose="02010600030101010101" pitchFamily="2" charset="-122"/>
                <a:cs typeface="Cordia New" panose="020B0304020202020204" pitchFamily="34" charset="-34"/>
              </a:rPr>
              <a:t> Joana </a:t>
            </a:r>
            <a:r>
              <a:rPr lang="en-AU" sz="1200" kern="100" err="1">
                <a:effectLst/>
                <a:latin typeface="Aptos" panose="020B0004020202020204" pitchFamily="34" charset="0"/>
                <a:ea typeface="DengXian" panose="02010600030101010101" pitchFamily="2" charset="-122"/>
                <a:cs typeface="Cordia New" panose="020B0304020202020204" pitchFamily="34" charset="-34"/>
              </a:rPr>
              <a:t>Vinheiro</a:t>
            </a:r>
            <a:r>
              <a:rPr lang="en-AU" sz="1200" kern="100">
                <a:effectLst/>
                <a:latin typeface="Aptos" panose="020B0004020202020204" pitchFamily="34" charset="0"/>
                <a:ea typeface="DengXian" panose="02010600030101010101" pitchFamily="2" charset="-122"/>
                <a:cs typeface="Cordia New" panose="020B0304020202020204" pitchFamily="34" charset="-34"/>
              </a:rPr>
              <a:t> website,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Wollongong CBD (2024) </a:t>
            </a:r>
            <a:r>
              <a:rPr lang="en-AU" sz="1200" u="sng" kern="100">
                <a:solidFill>
                  <a:srgbClr val="467886"/>
                </a:solidFill>
                <a:effectLst/>
                <a:latin typeface="Aptos" panose="020B0004020202020204" pitchFamily="34" charset="0"/>
                <a:ea typeface="DengXian" panose="02010600030101010101" pitchFamily="2" charset="-122"/>
                <a:cs typeface="Cordia New" panose="020B0304020202020204" pitchFamily="34" charset="-34"/>
                <a:hlinkClick r:id="rId7"/>
              </a:rPr>
              <a:t>Brad Eastman - Coledale mural</a:t>
            </a:r>
            <a:r>
              <a:rPr lang="en-AU" sz="1200" kern="100">
                <a:effectLst/>
                <a:latin typeface="Aptos" panose="020B0004020202020204" pitchFamily="34" charset="0"/>
                <a:ea typeface="DengXian" panose="02010600030101010101" pitchFamily="2" charset="-122"/>
                <a:cs typeface="Cordia New" panose="020B0304020202020204" pitchFamily="34" charset="-34"/>
              </a:rPr>
              <a:t>, </a:t>
            </a:r>
            <a:r>
              <a:rPr lang="en-AU" sz="1200" i="1" kern="100">
                <a:effectLst/>
                <a:latin typeface="Aptos" panose="020B0004020202020204" pitchFamily="34" charset="0"/>
                <a:ea typeface="DengXian" panose="02010600030101010101" pitchFamily="2" charset="-122"/>
                <a:cs typeface="Cordia New" panose="020B0304020202020204" pitchFamily="34" charset="-34"/>
              </a:rPr>
              <a:t>Wollongong CBD</a:t>
            </a:r>
            <a:r>
              <a:rPr lang="en-AU" sz="1200" kern="100">
                <a:effectLst/>
                <a:latin typeface="Aptos" panose="020B0004020202020204" pitchFamily="34" charset="0"/>
                <a:ea typeface="DengXian" panose="02010600030101010101" pitchFamily="2" charset="-122"/>
                <a:cs typeface="Cordia New" panose="020B0304020202020204" pitchFamily="34" charset="-34"/>
              </a:rPr>
              <a:t>, YouTube, accessed 2 October 2025.</a:t>
            </a:r>
          </a:p>
          <a:p>
            <a:pPr>
              <a:lnSpc>
                <a:spcPct val="107000"/>
              </a:lnSpc>
              <a:spcAft>
                <a:spcPts val="800"/>
              </a:spcAft>
              <a:buNone/>
            </a:pPr>
            <a:r>
              <a:rPr lang="en-AU" sz="1200" kern="100">
                <a:effectLst/>
                <a:latin typeface="Aptos" panose="020B0004020202020204" pitchFamily="34" charset="0"/>
                <a:ea typeface="DengXian" panose="02010600030101010101" pitchFamily="2" charset="-122"/>
                <a:cs typeface="Cordia New" panose="020B0304020202020204" pitchFamily="34" charset="-34"/>
              </a:rPr>
              <a:t>White J (2022) Neapolitan [image].</a:t>
            </a:r>
          </a:p>
        </p:txBody>
      </p:sp>
      <p:sp>
        <p:nvSpPr>
          <p:cNvPr id="2" name="Slide Number Placeholder 1">
            <a:extLst>
              <a:ext uri="{FF2B5EF4-FFF2-40B4-BE49-F238E27FC236}">
                <a16:creationId xmlns:a16="http://schemas.microsoft.com/office/drawing/2014/main" id="{822C31BE-9FA5-7896-AC69-58F8277F2311}"/>
              </a:ext>
              <a:ext uri="{C183D7F6-B498-43B3-948B-1728B52AA6E4}">
                <adec:decorative xmlns:adec="http://schemas.microsoft.com/office/drawing/2017/decorative" val="1"/>
              </a:ext>
            </a:extLst>
          </p:cNvPr>
          <p:cNvSpPr>
            <a:spLocks noGrp="1"/>
          </p:cNvSpPr>
          <p:nvPr>
            <p:ph type="sldNum" sz="quarter" idx="10"/>
          </p:nvPr>
        </p:nvSpPr>
        <p:spPr/>
        <p:txBody>
          <a:bodyPr/>
          <a:lstStyle/>
          <a:p>
            <a:fld id="{10A01DC5-1685-4615-8240-15192985C6A2}" type="slidenum">
              <a:rPr lang="en-AU" smtClean="0"/>
              <a:pPr/>
              <a:t>83</a:t>
            </a:fld>
            <a:endParaRPr lang="en-AU"/>
          </a:p>
        </p:txBody>
      </p:sp>
    </p:spTree>
    <p:extLst>
      <p:ext uri="{BB962C8B-B14F-4D97-AF65-F5344CB8AC3E}">
        <p14:creationId xmlns:p14="http://schemas.microsoft.com/office/powerpoint/2010/main" val="1274591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146F84-0A22-2DEF-978C-013AB2B0CDA6}"/>
              </a:ext>
            </a:extLst>
          </p:cNvPr>
          <p:cNvSpPr>
            <a:spLocks noGrp="1"/>
          </p:cNvSpPr>
          <p:nvPr>
            <p:ph type="title"/>
          </p:nvPr>
        </p:nvSpPr>
        <p:spPr>
          <a:xfrm>
            <a:off x="360000" y="360000"/>
            <a:ext cx="10080000" cy="537467"/>
          </a:xfrm>
        </p:spPr>
        <p:txBody>
          <a:bodyPr/>
          <a:lstStyle/>
          <a:p>
            <a:r>
              <a:rPr lang="en-AU">
                <a:latin typeface="+mj-lt"/>
              </a:rPr>
              <a:t>Copyright</a:t>
            </a:r>
          </a:p>
        </p:txBody>
      </p:sp>
      <p:sp>
        <p:nvSpPr>
          <p:cNvPr id="7" name="Text Placeholder 6">
            <a:extLst>
              <a:ext uri="{FF2B5EF4-FFF2-40B4-BE49-F238E27FC236}">
                <a16:creationId xmlns:a16="http://schemas.microsoft.com/office/drawing/2014/main" id="{E762E711-B51D-9854-C2DD-A164FE59F882}"/>
              </a:ext>
            </a:extLst>
          </p:cNvPr>
          <p:cNvSpPr>
            <a:spLocks noGrp="1"/>
          </p:cNvSpPr>
          <p:nvPr>
            <p:ph type="body" sz="quarter" idx="18"/>
          </p:nvPr>
        </p:nvSpPr>
        <p:spPr/>
        <p:txBody>
          <a:bodyPr/>
          <a:lstStyle/>
          <a:p>
            <a:r>
              <a:rPr lang="en-AU">
                <a:latin typeface="+mj-lt"/>
              </a:rPr>
              <a:t>© State of New South Wales (Department of Education), 2025</a:t>
            </a:r>
          </a:p>
        </p:txBody>
      </p:sp>
      <p:sp>
        <p:nvSpPr>
          <p:cNvPr id="8" name="TextBox 7">
            <a:extLst>
              <a:ext uri="{FF2B5EF4-FFF2-40B4-BE49-F238E27FC236}">
                <a16:creationId xmlns:a16="http://schemas.microsoft.com/office/drawing/2014/main" id="{F70BB973-8437-BE43-4C71-6089E7F934FA}"/>
              </a:ext>
            </a:extLst>
          </p:cNvPr>
          <p:cNvSpPr txBox="1"/>
          <p:nvPr/>
        </p:nvSpPr>
        <p:spPr>
          <a:xfrm>
            <a:off x="360000" y="1453575"/>
            <a:ext cx="11484338" cy="5067724"/>
          </a:xfrm>
          <a:prstGeom prst="rect">
            <a:avLst/>
          </a:prstGeom>
          <a:noFill/>
        </p:spPr>
        <p:txBody>
          <a:bodyPr wrap="square" lIns="0" tIns="0" rIns="0" bIns="0" rtlCol="0">
            <a:noAutofit/>
          </a:bodyPr>
          <a:lstStyle/>
          <a:p>
            <a:pPr algn="l">
              <a:lnSpc>
                <a:spcPct val="150000"/>
              </a:lnSpc>
              <a:spcAft>
                <a:spcPts val="600"/>
              </a:spcAft>
            </a:pPr>
            <a:r>
              <a:rPr lang="en-AU" sz="1200">
                <a:solidFill>
                  <a:schemeClr val="bg1"/>
                </a:solidFill>
              </a:rPr>
              <a:t>The copyright material published in this resource is subject to the </a:t>
            </a:r>
            <a:r>
              <a:rPr lang="en-AU" sz="1200" i="1">
                <a:solidFill>
                  <a:schemeClr val="bg1"/>
                </a:solidFill>
              </a:rPr>
              <a:t>Copyright Act 1968</a:t>
            </a:r>
            <a:r>
              <a:rPr lang="en-AU" sz="1200">
                <a:solidFill>
                  <a:schemeClr val="bg1"/>
                </a:solidFill>
              </a:rPr>
              <a:t> (Cth) and is owned by the NSW Department of Education or, where indicated, by a party other than the NSW Department of Education (third-party material).</a:t>
            </a:r>
          </a:p>
          <a:p>
            <a:pPr algn="l">
              <a:lnSpc>
                <a:spcPct val="150000"/>
              </a:lnSpc>
              <a:spcAft>
                <a:spcPts val="600"/>
              </a:spcAft>
            </a:pPr>
            <a:r>
              <a:rPr lang="en-AU" sz="1200">
                <a:solidFill>
                  <a:schemeClr val="bg1"/>
                </a:solidFill>
              </a:rPr>
              <a:t>Copyright material available in this resource and owned by the NSW Department of Education is licensed under a </a:t>
            </a:r>
            <a:r>
              <a:rPr lang="en-AU" sz="1200">
                <a:solidFill>
                  <a:schemeClr val="accent4"/>
                </a:solidFill>
                <a:hlinkClick r:id="rId3">
                  <a:extLst>
                    <a:ext uri="{A12FA001-AC4F-418D-AE19-62706E023703}">
                      <ahyp:hlinkClr xmlns:ahyp="http://schemas.microsoft.com/office/drawing/2018/hyperlinkcolor" val="tx"/>
                    </a:ext>
                  </a:extLst>
                </a:hlinkClick>
              </a:rPr>
              <a:t>Creative Commons Attribution 4.0 International (CC BY 4.0) license</a:t>
            </a:r>
            <a:r>
              <a:rPr lang="en-AU" sz="1200">
                <a:solidFill>
                  <a:schemeClr val="bg1"/>
                </a:solidFill>
              </a:rPr>
              <a:t>.</a:t>
            </a:r>
          </a:p>
          <a:p>
            <a:pPr algn="l">
              <a:lnSpc>
                <a:spcPct val="150000"/>
              </a:lnSpc>
              <a:spcAft>
                <a:spcPts val="600"/>
              </a:spcAft>
            </a:pPr>
            <a:r>
              <a:rPr lang="en-AU" sz="1200">
                <a:solidFill>
                  <a:schemeClr val="bg1"/>
                </a:solidFill>
              </a:rPr>
              <a:t>This license allows you to share and adapt the material for any purpose, even commercially.</a:t>
            </a:r>
          </a:p>
          <a:p>
            <a:pPr algn="l">
              <a:lnSpc>
                <a:spcPct val="150000"/>
              </a:lnSpc>
              <a:spcAft>
                <a:spcPts val="600"/>
              </a:spcAft>
            </a:pPr>
            <a:r>
              <a:rPr lang="en-AU" sz="1200">
                <a:solidFill>
                  <a:schemeClr val="bg1"/>
                </a:solidFill>
              </a:rPr>
              <a:t>Attribution should be given to © State of New South Wales (Department of Education), 2025.</a:t>
            </a:r>
          </a:p>
          <a:p>
            <a:pPr algn="l">
              <a:lnSpc>
                <a:spcPct val="150000"/>
              </a:lnSpc>
            </a:pPr>
            <a:r>
              <a:rPr lang="en-AU" sz="1200">
                <a:solidFill>
                  <a:schemeClr val="bg1"/>
                </a:solidFill>
              </a:rPr>
              <a:t>Material in this resource not available under a Creative Commons license:</a:t>
            </a:r>
          </a:p>
          <a:p>
            <a:pPr marL="171450" indent="-171450" algn="l">
              <a:lnSpc>
                <a:spcPct val="150000"/>
              </a:lnSpc>
              <a:buFont typeface="Arial" panose="020B0604020202020204" pitchFamily="34" charset="0"/>
              <a:buChar char="•"/>
            </a:pPr>
            <a:r>
              <a:rPr lang="en-AU" sz="1200">
                <a:solidFill>
                  <a:schemeClr val="bg1"/>
                </a:solidFill>
              </a:rPr>
              <a:t>the NSW Department of Education logo, other logos and trademark-protected material</a:t>
            </a:r>
          </a:p>
          <a:p>
            <a:pPr marL="171450" indent="-171450" algn="l">
              <a:lnSpc>
                <a:spcPct val="150000"/>
              </a:lnSpc>
              <a:buFont typeface="Arial" panose="020B0604020202020204" pitchFamily="34" charset="0"/>
              <a:buChar char="•"/>
            </a:pPr>
            <a:r>
              <a:rPr lang="en-AU" sz="1200">
                <a:solidFill>
                  <a:schemeClr val="bg1"/>
                </a:solidFill>
              </a:rPr>
              <a:t>Material owned by a third party that has been reproduced with permission. You will need to obtain permission from the third party to reuse its material. </a:t>
            </a:r>
          </a:p>
          <a:p>
            <a:pPr algn="l">
              <a:lnSpc>
                <a:spcPct val="150000"/>
              </a:lnSpc>
              <a:spcBef>
                <a:spcPts val="1200"/>
              </a:spcBef>
              <a:spcAft>
                <a:spcPts val="600"/>
              </a:spcAft>
            </a:pPr>
            <a:r>
              <a:rPr lang="en-AU" sz="1200" b="1">
                <a:solidFill>
                  <a:schemeClr val="bg1"/>
                </a:solidFill>
                <a:latin typeface="+mj-lt"/>
              </a:rPr>
              <a:t>Links to third-party material and websites</a:t>
            </a:r>
          </a:p>
          <a:p>
            <a:pPr algn="l">
              <a:lnSpc>
                <a:spcPct val="150000"/>
              </a:lnSpc>
              <a:spcAft>
                <a:spcPts val="600"/>
              </a:spcAft>
            </a:pPr>
            <a:r>
              <a:rPr lang="en-AU" sz="1200">
                <a:solidFill>
                  <a:schemeClr val="bg1"/>
                </a:solidFill>
              </a:rPr>
              <a:t>Please note that the provided (reading/viewing material/list/links/texts) are a suggestion only and implies no endorsement, by the New South Wales Department of Education, of any author, publisher, or book title. School principals and teachers are best placed to assess the suitability of resources that would complement the curriculum and reflect the needs and interests of their students.</a:t>
            </a:r>
          </a:p>
          <a:p>
            <a:pPr algn="l">
              <a:lnSpc>
                <a:spcPct val="150000"/>
              </a:lnSpc>
              <a:spcAft>
                <a:spcPts val="600"/>
              </a:spcAft>
            </a:pPr>
            <a:r>
              <a:rPr lang="en-AU" sz="1200">
                <a:solidFill>
                  <a:schemeClr val="bg1"/>
                </a:solidFill>
              </a:rPr>
              <a:t>If you use the links provided in this document to access a third-party’s website, you acknowledge that the terms of use, including licence terms set out on the third-party’s website apply to the use which may be made of the materials on that third-party website or where permitted by the </a:t>
            </a:r>
            <a:r>
              <a:rPr lang="en-AU" sz="1200" i="1">
                <a:solidFill>
                  <a:schemeClr val="bg1"/>
                </a:solidFill>
              </a:rPr>
              <a:t>Copyright Act 1968 </a:t>
            </a:r>
            <a:r>
              <a:rPr lang="en-AU" sz="1200">
                <a:solidFill>
                  <a:schemeClr val="bg1"/>
                </a:solidFill>
              </a:rPr>
              <a:t>(Cth). The department accepts no responsibility for content on third-party websites. </a:t>
            </a:r>
          </a:p>
        </p:txBody>
      </p:sp>
      <p:sp>
        <p:nvSpPr>
          <p:cNvPr id="2" name="Slide Number Placeholder 1">
            <a:extLst>
              <a:ext uri="{FF2B5EF4-FFF2-40B4-BE49-F238E27FC236}">
                <a16:creationId xmlns:a16="http://schemas.microsoft.com/office/drawing/2014/main" id="{D5FB62F6-6A96-9D6C-01E2-C949158CE1B1}"/>
              </a:ext>
            </a:extLst>
          </p:cNvPr>
          <p:cNvSpPr>
            <a:spLocks noGrp="1"/>
          </p:cNvSpPr>
          <p:nvPr>
            <p:ph type="sldNum" sz="quarter" idx="12"/>
          </p:nvPr>
        </p:nvSpPr>
        <p:spPr/>
        <p:txBody>
          <a:bodyPr/>
          <a:lstStyle/>
          <a:p>
            <a:fld id="{10A01DC5-1685-4615-8240-15192985C6A2}" type="slidenum">
              <a:rPr lang="en-AU" smtClean="0"/>
              <a:pPr/>
              <a:t>84</a:t>
            </a:fld>
            <a:endParaRPr lang="en-AU"/>
          </a:p>
        </p:txBody>
      </p:sp>
    </p:spTree>
    <p:extLst>
      <p:ext uri="{BB962C8B-B14F-4D97-AF65-F5344CB8AC3E}">
        <p14:creationId xmlns:p14="http://schemas.microsoft.com/office/powerpoint/2010/main" val="3820411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NSWG Corporate">
  <a:themeElements>
    <a:clrScheme name="Custom 14">
      <a:dk1>
        <a:srgbClr val="22272B"/>
      </a:dk1>
      <a:lt1>
        <a:srgbClr val="FFFFFF"/>
      </a:lt1>
      <a:dk2>
        <a:srgbClr val="D7153A"/>
      </a:dk2>
      <a:lt2>
        <a:srgbClr val="EBEBEB"/>
      </a:lt2>
      <a:accent1>
        <a:srgbClr val="002664"/>
      </a:accent1>
      <a:accent2>
        <a:srgbClr val="146CFD"/>
      </a:accent2>
      <a:accent3>
        <a:srgbClr val="8CE0FF"/>
      </a:accent3>
      <a:accent4>
        <a:srgbClr val="CBEDFD"/>
      </a:accent4>
      <a:accent5>
        <a:srgbClr val="495054"/>
      </a:accent5>
      <a:accent6>
        <a:srgbClr val="FFE6EA"/>
      </a:accent6>
      <a:hlink>
        <a:srgbClr val="146CFD"/>
      </a:hlink>
      <a:folHlink>
        <a:srgbClr val="146CF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oAutofit/>
      </a:bodyPr>
      <a:lstStyle>
        <a:defPPr algn="l">
          <a:defRPr sz="1800" dirty="0"/>
        </a:defPPr>
      </a:lstStyle>
    </a:txDef>
  </a:objectDefaults>
  <a:extraClrSchemeLst/>
  <a:extLst>
    <a:ext uri="{05A4C25C-085E-4340-85A3-A5531E510DB2}">
      <thm15:themeFamily xmlns:thm15="http://schemas.microsoft.com/office/thememl/2012/main" name="Presentation1" id="{98D72BBF-9DFB-4703-A10A-3D04BF39C611}" vid="{E5DF0675-1073-40E7-AE87-3170FA1911D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e763d47-3c66-4c58-9425-1477fd3ccd1e">
      <Terms xmlns="http://schemas.microsoft.com/office/infopath/2007/PartnerControls"/>
    </lcf76f155ced4ddcb4097134ff3c332f>
    <TaxCatchAll xmlns="60129b06-f64b-40a8-96e2-c5b2f86112b1" xsi:nil="true"/>
    <Projectleadreview xmlns="7e763d47-3c66-4c58-9425-1477fd3ccd1e" xsi:nil="true"/>
    <Workstreamleadendorsement xmlns="7e763d47-3c66-4c58-9425-1477fd3ccd1e" xsi:nil="true"/>
    <Digitalsupport xmlns="7e763d47-3c66-4c58-9425-1477fd3ccd1e" xsi:nil="true"/>
    <Addedtoexcel xmlns="7e763d47-3c66-4c58-9425-1477fd3ccd1e" xsi:nil="true"/>
    <Writingpod xmlns="7e763d47-3c66-4c58-9425-1477fd3ccd1e">
      <UserInfo>
        <DisplayName/>
        <AccountId xsi:nil="true"/>
        <AccountType/>
      </UserInfo>
    </Writingpod>
    <FeedbackfromNSWMS xmlns="7e763d47-3c66-4c58-9425-1477fd3ccd1e" xsi:nil="true"/>
    <Resourcedrop xmlns="7e763d47-3c66-4c58-9425-1477fd3ccd1e" xsi:nil="true"/>
    <Designanddevelopment xmlns="7e763d47-3c66-4c58-9425-1477fd3ccd1e" xsi:nil="true"/>
    <StoredinTRIM xmlns="7e763d47-3c66-4c58-9425-1477fd3ccd1e" xsi:nil="true"/>
    <Contentediting xmlns="7e763d47-3c66-4c58-9425-1477fd3ccd1e" xsi:nil="true"/>
    <Published xmlns="7e763d47-3c66-4c58-9425-1477fd3ccd1e" xsi:nil="true"/>
    <SharedWithUsers xmlns="60129b06-f64b-40a8-96e2-c5b2f86112b1">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8550904603AA64982DCAA86C5CFC06E" ma:contentTypeVersion="32" ma:contentTypeDescription="Create a new document." ma:contentTypeScope="" ma:versionID="05891fa245dabad90296fcda280daeb8">
  <xsd:schema xmlns:xsd="http://www.w3.org/2001/XMLSchema" xmlns:xs="http://www.w3.org/2001/XMLSchema" xmlns:p="http://schemas.microsoft.com/office/2006/metadata/properties" xmlns:ns2="7e763d47-3c66-4c58-9425-1477fd3ccd1e" xmlns:ns3="60129b06-f64b-40a8-96e2-c5b2f86112b1" targetNamespace="http://schemas.microsoft.com/office/2006/metadata/properties" ma:root="true" ma:fieldsID="3e7d40734bf85537985a675388facd7f" ns2:_="" ns3:_="">
    <xsd:import namespace="7e763d47-3c66-4c58-9425-1477fd3ccd1e"/>
    <xsd:import namespace="60129b06-f64b-40a8-96e2-c5b2f86112b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OCR" minOccurs="0"/>
                <xsd:element ref="ns2:MediaLengthInSeconds" minOccurs="0"/>
                <xsd:element ref="ns2:Writingpod" minOccurs="0"/>
                <xsd:element ref="ns2:Designanddevelopment" minOccurs="0"/>
                <xsd:element ref="ns2:FeedbackfromNSWMS" minOccurs="0"/>
                <xsd:element ref="ns2:Contentediting" minOccurs="0"/>
                <xsd:element ref="ns2:Projectleadreview" minOccurs="0"/>
                <xsd:element ref="ns2:Workstreamleadendorsement" minOccurs="0"/>
                <xsd:element ref="ns2:Digitalsupport" minOccurs="0"/>
                <xsd:element ref="ns2:StoredinTRIM" minOccurs="0"/>
                <xsd:element ref="ns2:Published" minOccurs="0"/>
                <xsd:element ref="ns2:Resourcedrop" minOccurs="0"/>
                <xsd:element ref="ns2:lcf76f155ced4ddcb4097134ff3c332f" minOccurs="0"/>
                <xsd:element ref="ns3:TaxCatchAll" minOccurs="0"/>
                <xsd:element ref="ns2:MediaServiceObjectDetectorVersions" minOccurs="0"/>
                <xsd:element ref="ns2:MediaServiceLocation" minOccurs="0"/>
                <xsd:element ref="ns2:MediaServiceSearchProperties" minOccurs="0"/>
                <xsd:element ref="ns2:Addedtoexcel"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e763d47-3c66-4c58-9425-1477fd3ccd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Writingpod" ma:index="20" nillable="true" ma:displayName="Writing pod" ma:format="Dropdown" ma:list="UserInfo" ma:SharePointGroup="0" ma:internalName="Writingpod">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signanddevelopment" ma:index="21" nillable="true" ma:displayName="Design and development" ma:format="Dropdown" ma:internalName="Designanddevelopment">
      <xsd:simpleType>
        <xsd:restriction base="dms:Choice">
          <xsd:enumeration value="Not yet started"/>
          <xsd:enumeration value="In progress"/>
          <xsd:enumeration value="Complete"/>
        </xsd:restriction>
      </xsd:simpleType>
    </xsd:element>
    <xsd:element name="FeedbackfromNSWMS" ma:index="22" nillable="true" ma:displayName="Feedback from NSWMS" ma:description="Have leaders Michelle and Ayesha provided input?" ma:format="Dropdown" ma:internalName="FeedbackfromNSWMS">
      <xsd:simpleType>
        <xsd:restriction base="dms:Choice">
          <xsd:enumeration value="Not yet requested"/>
          <xsd:enumeration value="Request submitted"/>
          <xsd:enumeration value="Feedback received"/>
        </xsd:restriction>
      </xsd:simpleType>
    </xsd:element>
    <xsd:element name="Contentediting" ma:index="23" nillable="true" ma:displayName="Content editing" ma:description="Has unit content been edited by Senior Editor (R. Kilroy)?" ma:format="Dropdown" ma:internalName="Contentediting">
      <xsd:simpleType>
        <xsd:restriction base="dms:Choice">
          <xsd:enumeration value="Not yet requested"/>
          <xsd:enumeration value="Request submitted"/>
          <xsd:enumeration value="Editing complete"/>
        </xsd:restriction>
      </xsd:simpleType>
    </xsd:element>
    <xsd:element name="Projectleadreview" ma:index="24" nillable="true" ma:displayName="Project lead review" ma:description="Have project leads (H. Laverick and R. Cheal) reviewed the unit?" ma:format="Dropdown" ma:internalName="Projectleadreview">
      <xsd:simpleType>
        <xsd:restriction base="dms:Choice">
          <xsd:enumeration value="Not yet requested"/>
          <xsd:enumeration value="Request submitted"/>
          <xsd:enumeration value="Review complete"/>
        </xsd:restriction>
      </xsd:simpleType>
    </xsd:element>
    <xsd:element name="Workstreamleadendorsement" ma:index="25" nillable="true" ma:displayName="Workstream lead endorsement" ma:description="Has J. Hoffman endorsed the unit?" ma:format="Dropdown" ma:internalName="Workstreamleadendorsement">
      <xsd:simpleType>
        <xsd:restriction base="dms:Choice">
          <xsd:enumeration value="Not yet submitted"/>
          <xsd:enumeration value="Request submitted"/>
          <xsd:enumeration value="Endorsement complete"/>
        </xsd:restriction>
      </xsd:simpleType>
    </xsd:element>
    <xsd:element name="Digitalsupport" ma:index="26" nillable="true" ma:displayName="Digital support" ma:format="Dropdown" ma:internalName="Digitalsupport">
      <xsd:simpleType>
        <xsd:restriction base="dms:Choice">
          <xsd:enumeration value="Not yet submitted"/>
          <xsd:enumeration value="Request submitted (by project manager)"/>
          <xsd:enumeration value="Digital support complete"/>
        </xsd:restriction>
      </xsd:simpleType>
    </xsd:element>
    <xsd:element name="StoredinTRIM" ma:index="27" nillable="true" ma:displayName="Stored in TRIM" ma:format="Dropdown" ma:internalName="StoredinTRIM">
      <xsd:simpleType>
        <xsd:restriction base="dms:Choice">
          <xsd:enumeration value="Yes"/>
          <xsd:enumeration value="No"/>
        </xsd:restriction>
      </xsd:simpleType>
    </xsd:element>
    <xsd:element name="Published" ma:index="28" nillable="true" ma:displayName="Published" ma:format="Dropdown" ma:internalName="Published">
      <xsd:simpleType>
        <xsd:restriction base="dms:Choice">
          <xsd:enumeration value="Yes"/>
          <xsd:enumeration value="No"/>
        </xsd:restriction>
      </xsd:simpleType>
    </xsd:element>
    <xsd:element name="Resourcedrop" ma:index="29" nillable="true" ma:displayName="Drop week" ma:format="Dropdown" ma:internalName="Resourcedrop">
      <xsd:simpleType>
        <xsd:restriction base="dms:Choice">
          <xsd:enumeration value="T1, W1"/>
          <xsd:enumeration value="T1, W3"/>
          <xsd:enumeration value="T1, W7"/>
          <xsd:enumeration value="T1, W10"/>
          <xsd:enumeration value="T2, W1"/>
          <xsd:enumeration value="T2, W3"/>
          <xsd:enumeration value="T2, W7"/>
          <xsd:enumeration value="T2, W10"/>
          <xsd:enumeration value="T3, W1"/>
          <xsd:enumeration value="T3, W3"/>
          <xsd:enumeration value="T3, W7"/>
          <xsd:enumeration value="T3, W10"/>
          <xsd:enumeration value="T4, W1"/>
          <xsd:enumeration value="T4, W3"/>
          <xsd:enumeration value="T4, W7"/>
          <xsd:enumeration value="T4, W10"/>
        </xsd:restrictio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51f47cd6-212f-4ea2-b6af-f1d1e47bdba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3" nillable="true" ma:displayName="MediaServiceObjectDetectorVersions" ma:description="" ma:hidden="true" ma:indexed="true" ma:internalName="MediaServiceObjectDetectorVersions" ma:readOnly="true">
      <xsd:simpleType>
        <xsd:restriction base="dms:Text"/>
      </xsd:simpleType>
    </xsd:element>
    <xsd:element name="MediaServiceLocation" ma:index="34" nillable="true" ma:displayName="Location" ma:description="" ma:indexed="true" ma:internalName="MediaServiceLocation"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Addedtoexcel" ma:index="36" nillable="true" ma:displayName="Added to excel" ma:format="Dropdown" ma:internalName="Addedtoexcel">
      <xsd:simpleType>
        <xsd:restriction base="dms:Choice">
          <xsd:enumeration value="Yes"/>
        </xsd:restriction>
      </xsd:simpleType>
    </xsd:element>
    <xsd:element name="MediaServiceBillingMetadata" ma:index="3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0129b06-f64b-40a8-96e2-c5b2f86112b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32" nillable="true" ma:displayName="Taxonomy Catch All Column" ma:hidden="true" ma:list="{d14652b1-c484-4c0c-a021-a754efd78e11}" ma:internalName="TaxCatchAll" ma:showField="CatchAllData" ma:web="60129b06-f64b-40a8-96e2-c5b2f86112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F6E3BF-15E1-4A36-A51A-E447ABD63629}">
  <ds:schemaRefs>
    <ds:schemaRef ds:uri="http://purl.org/dc/elements/1.1/"/>
    <ds:schemaRef ds:uri="http://purl.org/dc/terms/"/>
    <ds:schemaRef ds:uri="http://schemas.microsoft.com/office/2006/metadata/properties"/>
    <ds:schemaRef ds:uri="http://schemas.microsoft.com/office/infopath/2007/PartnerControls"/>
    <ds:schemaRef ds:uri="http://schemas.openxmlformats.org/package/2006/metadata/core-properties"/>
    <ds:schemaRef ds:uri="http://schemas.microsoft.com/office/2006/documentManagement/types"/>
    <ds:schemaRef ds:uri="60129b06-f64b-40a8-96e2-c5b2f86112b1"/>
    <ds:schemaRef ds:uri="7e763d47-3c66-4c58-9425-1477fd3ccd1e"/>
    <ds:schemaRef ds:uri="http://www.w3.org/XML/1998/namespace"/>
    <ds:schemaRef ds:uri="http://purl.org/dc/dcmitype/"/>
  </ds:schemaRefs>
</ds:datastoreItem>
</file>

<file path=customXml/itemProps2.xml><?xml version="1.0" encoding="utf-8"?>
<ds:datastoreItem xmlns:ds="http://schemas.openxmlformats.org/officeDocument/2006/customXml" ds:itemID="{7650573A-EE6E-4DE3-A07D-72C4FFDB2C54}">
  <ds:schemaRefs>
    <ds:schemaRef ds:uri="60129b06-f64b-40a8-96e2-c5b2f86112b1"/>
    <ds:schemaRef ds:uri="7e763d47-3c66-4c58-9425-1477fd3cc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88B7A81-D010-4B37-9B4D-A2EE5153828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student-facing-secondary-template-2025-v1</Template>
  <TotalTime>1</TotalTime>
  <Words>11129</Words>
  <Application>Microsoft Office PowerPoint</Application>
  <PresentationFormat>Widescreen</PresentationFormat>
  <Paragraphs>1208</Paragraphs>
  <Slides>84</Slides>
  <Notes>71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84</vt:i4>
      </vt:variant>
    </vt:vector>
  </HeadingPairs>
  <TitlesOfParts>
    <vt:vector size="91" baseType="lpstr">
      <vt:lpstr>Times New Roman</vt:lpstr>
      <vt:lpstr>Symbol</vt:lpstr>
      <vt:lpstr>Calibri</vt:lpstr>
      <vt:lpstr>Arial</vt:lpstr>
      <vt:lpstr>Public Sans</vt:lpstr>
      <vt:lpstr>Aptos</vt:lpstr>
      <vt:lpstr>NSWG Corporate</vt:lpstr>
      <vt:lpstr>Instructions for use</vt:lpstr>
      <vt:lpstr>Australiana – remixed </vt:lpstr>
      <vt:lpstr>Learning sequences</vt:lpstr>
      <vt:lpstr>Unit structure</vt:lpstr>
      <vt:lpstr>Learning sequence 1:  Assumptions and accepted ideas</vt:lpstr>
      <vt:lpstr>LS 1: Learning intentions and success criteria</vt:lpstr>
      <vt:lpstr>Real art vs. everything else</vt:lpstr>
      <vt:lpstr>What are our accepted ideas about art?</vt:lpstr>
      <vt:lpstr>Reimagining accepted ideas about art</vt:lpstr>
      <vt:lpstr>Challenging accepted ideas about art</vt:lpstr>
      <vt:lpstr>What is an art making practice?</vt:lpstr>
      <vt:lpstr>Street art</vt:lpstr>
      <vt:lpstr>Key features of street art</vt:lpstr>
      <vt:lpstr>Street artists’ intentions can include…</vt:lpstr>
      <vt:lpstr>Art making practice review</vt:lpstr>
      <vt:lpstr>Learn and list</vt:lpstr>
      <vt:lpstr>Sort and summarise</vt:lpstr>
      <vt:lpstr>Vocabulary list – Activity 1.3 </vt:lpstr>
      <vt:lpstr>Consolidating an understanding of street art practice</vt:lpstr>
      <vt:lpstr>Consolidating an understanding of street art practice</vt:lpstr>
      <vt:lpstr>Art making practice from the contemporary viewpoint</vt:lpstr>
      <vt:lpstr>Art making practice from the contemporary viewpoint</vt:lpstr>
      <vt:lpstr>Street art review</vt:lpstr>
      <vt:lpstr>Brad Eastman, also known as Beastman</vt:lpstr>
      <vt:lpstr>Beastman Coledale mural</vt:lpstr>
      <vt:lpstr>Coledale mural</vt:lpstr>
      <vt:lpstr>Representing our place</vt:lpstr>
      <vt:lpstr>Representing our place sample</vt:lpstr>
      <vt:lpstr>Student samples</vt:lpstr>
      <vt:lpstr>Harmony art collective – Beastman</vt:lpstr>
      <vt:lpstr>Collaboration</vt:lpstr>
      <vt:lpstr>Working collaboratively</vt:lpstr>
      <vt:lpstr>Collaborative artwork</vt:lpstr>
      <vt:lpstr>Student samples</vt:lpstr>
      <vt:lpstr>Collaborative art making reflection</vt:lpstr>
      <vt:lpstr>Learning sequence 2:  Unity in community</vt:lpstr>
      <vt:lpstr>LS 2: Learning intentions and success criteria</vt:lpstr>
      <vt:lpstr>What is ‘community’?</vt:lpstr>
      <vt:lpstr>Different types of collaboration</vt:lpstr>
      <vt:lpstr>The Block – Redfern</vt:lpstr>
      <vt:lpstr>What are our accepted ideas about Aboriginal art?</vt:lpstr>
      <vt:lpstr>Welcome to Redfern mural</vt:lpstr>
      <vt:lpstr>Welcome to Redfern </vt:lpstr>
      <vt:lpstr>Reko Rennie’s art making practice</vt:lpstr>
      <vt:lpstr>Visible invisible, 2018</vt:lpstr>
      <vt:lpstr>Consolidating an understanding of street art practice</vt:lpstr>
      <vt:lpstr>Introducing zines</vt:lpstr>
      <vt:lpstr>Sample 1-page zine</vt:lpstr>
      <vt:lpstr>Student sample zines</vt:lpstr>
      <vt:lpstr>Student sample zines</vt:lpstr>
      <vt:lpstr>Student sample zines</vt:lpstr>
      <vt:lpstr>Student sample zines</vt:lpstr>
      <vt:lpstr>What communities do you belong to?</vt:lpstr>
      <vt:lpstr>Let’s get started</vt:lpstr>
      <vt:lpstr>Learning sequence 3:  Street art festival</vt:lpstr>
      <vt:lpstr>LS 3: Learning intentions and success criteria</vt:lpstr>
      <vt:lpstr>The impact of public art</vt:lpstr>
      <vt:lpstr>Newtown street art </vt:lpstr>
      <vt:lpstr>Vivid Sydney</vt:lpstr>
      <vt:lpstr>Silo trail – New South Wales</vt:lpstr>
      <vt:lpstr>Assessment task overview</vt:lpstr>
      <vt:lpstr>Assessment task notification – part A</vt:lpstr>
      <vt:lpstr>Assessment rubric – Part A</vt:lpstr>
      <vt:lpstr>Part A planning scaffold</vt:lpstr>
      <vt:lpstr>Assessment task notification – Part B</vt:lpstr>
      <vt:lpstr>Assessment rubric – Part B</vt:lpstr>
      <vt:lpstr>Part B – Artist information packs</vt:lpstr>
      <vt:lpstr>Part B planning scaffold</vt:lpstr>
      <vt:lpstr>Learning sequence 4: Collaborative art project</vt:lpstr>
      <vt:lpstr>LS 4: Learning intentions and success criteria</vt:lpstr>
      <vt:lpstr>Collaborative project road map</vt:lpstr>
      <vt:lpstr>Understanding the community</vt:lpstr>
      <vt:lpstr>Develop an intention</vt:lpstr>
      <vt:lpstr>Create a plan that reflects the intentions</vt:lpstr>
      <vt:lpstr>Seek permission and support</vt:lpstr>
      <vt:lpstr>Make an artwork action plan</vt:lpstr>
      <vt:lpstr>Share and celebrate</vt:lpstr>
      <vt:lpstr>Reflect and evaluate</vt:lpstr>
      <vt:lpstr>Appendix – Vocabulary list</vt:lpstr>
      <vt:lpstr>Vocabulary list</vt:lpstr>
      <vt:lpstr>References</vt:lpstr>
      <vt:lpstr>References continued</vt:lpstr>
      <vt:lpstr>References continued</vt:lpstr>
      <vt:lpstr>Copyright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Australiana – remixed – slide deck – Visual Arts, Stage 4</dc:title>
  <dc:subject>Creative Arts</dc:subject>
  <dc:creator>NSW Department of Education</dc:creator>
  <cp:keywords/>
  <dc:description/>
  <dcterms:created xsi:type="dcterms:W3CDTF">2025-01-20T01:04:19Z</dcterms:created>
  <dcterms:modified xsi:type="dcterms:W3CDTF">2025-11-12T00:40:52Z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603dfd7-d93a-4381-a340-2995d8282205_Enabled">
    <vt:lpwstr>true</vt:lpwstr>
  </property>
  <property fmtid="{D5CDD505-2E9C-101B-9397-08002B2CF9AE}" pid="3" name="MSIP_Label_b603dfd7-d93a-4381-a340-2995d8282205_SetDate">
    <vt:lpwstr>2024-07-31T04:44:31Z</vt:lpwstr>
  </property>
  <property fmtid="{D5CDD505-2E9C-101B-9397-08002B2CF9AE}" pid="4" name="MSIP_Label_b603dfd7-d93a-4381-a340-2995d8282205_Method">
    <vt:lpwstr>Standard</vt:lpwstr>
  </property>
  <property fmtid="{D5CDD505-2E9C-101B-9397-08002B2CF9AE}" pid="5" name="MSIP_Label_b603dfd7-d93a-4381-a340-2995d8282205_Name">
    <vt:lpwstr>OFFICIAL</vt:lpwstr>
  </property>
  <property fmtid="{D5CDD505-2E9C-101B-9397-08002B2CF9AE}" pid="6" name="MSIP_Label_b603dfd7-d93a-4381-a340-2995d8282205_SiteId">
    <vt:lpwstr>05a0e69a-418a-47c1-9c25-9387261bf991</vt:lpwstr>
  </property>
  <property fmtid="{D5CDD505-2E9C-101B-9397-08002B2CF9AE}" pid="7" name="MSIP_Label_b603dfd7-d93a-4381-a340-2995d8282205_ActionId">
    <vt:lpwstr>86cc9e70-6da9-4653-95a8-be9aa2ad5056</vt:lpwstr>
  </property>
  <property fmtid="{D5CDD505-2E9C-101B-9397-08002B2CF9AE}" pid="8" name="MSIP_Label_b603dfd7-d93a-4381-a340-2995d8282205_ContentBits">
    <vt:lpwstr>0</vt:lpwstr>
  </property>
  <property fmtid="{D5CDD505-2E9C-101B-9397-08002B2CF9AE}" pid="9" name="ContentTypeId">
    <vt:lpwstr>0x01010028550904603AA64982DCAA86C5CFC06E</vt:lpwstr>
  </property>
  <property fmtid="{D5CDD505-2E9C-101B-9397-08002B2CF9AE}" pid="10" name="MediaServiceImageTags">
    <vt:lpwstr/>
  </property>
  <property fmtid="{D5CDD505-2E9C-101B-9397-08002B2CF9AE}" pid="11" name="Order">
    <vt:lpwstr>7492000.00000000</vt:lpwstr>
  </property>
  <property fmtid="{D5CDD505-2E9C-101B-9397-08002B2CF9AE}" pid="12" name="xd_ProgID">
    <vt:lpwstr/>
  </property>
  <property fmtid="{D5CDD505-2E9C-101B-9397-08002B2CF9AE}" pid="13" name="ComplianceAssetId">
    <vt:lpwstr/>
  </property>
  <property fmtid="{D5CDD505-2E9C-101B-9397-08002B2CF9AE}" pid="14" name="TemplateUrl">
    <vt:lpwstr/>
  </property>
  <property fmtid="{D5CDD505-2E9C-101B-9397-08002B2CF9AE}" pid="15" name="_ExtendedDescription">
    <vt:lpwstr/>
  </property>
  <property fmtid="{D5CDD505-2E9C-101B-9397-08002B2CF9AE}" pid="16" name="TriggerFlowInfo">
    <vt:lpwstr/>
  </property>
  <property fmtid="{D5CDD505-2E9C-101B-9397-08002B2CF9AE}" pid="17" name="xd_Signature">
    <vt:lpwstr/>
  </property>
</Properties>
</file>