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4.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tags/tag5.xml" ContentType="application/vnd.openxmlformats-officedocument.presentationml.tags+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tags/tag6.xml" ContentType="application/vnd.openxmlformats-officedocument.presentationml.tags+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tags/tag7.xml" ContentType="application/vnd.openxmlformats-officedocument.presentationml.tags+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tags/tag8.xml" ContentType="application/vnd.openxmlformats-officedocument.presentationml.tags+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ppt/slides/slide740.xml" ContentType="application/vnd.openxmlformats-officedocument.presentationml.slide+xml"/>
  <Override PartName="/ppt/notesSlides/notesSlide740.xml" ContentType="application/vnd.openxmlformats-officedocument.presentationml.notesSlide+xml"/>
  <Override PartName="/ppt/slideLayouts/slideLayout270.xml" ContentType="application/vnd.openxmlformats-officedocument.presentationml.slideLayout+xml"/>
  <Override PartName="/ppt/notesMasters/notesMaster10.xml" ContentType="application/vnd.openxmlformats-officedocument.presentationml.notesMaster+xml"/>
  <Override PartName="/ppt/slideMasters/slideMaster10.xml" ContentType="application/vnd.openxmlformats-officedocument.presentationml.slideMaster+xml"/>
  <Override PartName="/ppt/theme/theme20.xml" ContentType="application/vnd.openxmlformats-officedocument.theme+xml"/>
  <Override PartName="/ppt/slideLayouts/slideLayout130.xml" ContentType="application/vnd.openxmlformats-officedocument.presentationml.slideLayout+xml"/>
  <Override PartName="/ppt/slideLayouts/slideLayout180.xml" ContentType="application/vnd.openxmlformats-officedocument.presentationml.slideLayout+xml"/>
  <Override PartName="/ppt/slideLayouts/slideLayout260.xml" ContentType="application/vnd.openxmlformats-officedocument.presentationml.slideLayout+xml"/>
  <Override PartName="/ppt/slideLayouts/slideLayout35.xml" ContentType="application/vnd.openxmlformats-officedocument.presentationml.slideLayout+xml"/>
  <Override PartName="/ppt/slideLayouts/slideLayout210.xml" ContentType="application/vnd.openxmlformats-officedocument.presentationml.slideLayout+xml"/>
  <Override PartName="/ppt/slideLayouts/slideLayout340.xml" ContentType="application/vnd.openxmlformats-officedocument.presentationml.slideLayout+xml"/>
  <Override PartName="/ppt/slideLayouts/slideLayout70.xml" ContentType="application/vnd.openxmlformats-officedocument.presentationml.slideLayout+xml"/>
  <Override PartName="/ppt/slideLayouts/slideLayout120.xml" ContentType="application/vnd.openxmlformats-officedocument.presentationml.slideLayout+xml"/>
  <Override PartName="/ppt/slideLayouts/slideLayout170.xml" ContentType="application/vnd.openxmlformats-officedocument.presentationml.slideLayout+xml"/>
  <Override PartName="/ppt/slideLayouts/slideLayout250.xml" ContentType="application/vnd.openxmlformats-officedocument.presentationml.slideLayout+xml"/>
  <Override PartName="/ppt/slideLayouts/slideLayout330.xml" ContentType="application/vnd.openxmlformats-officedocument.presentationml.slideLayout+xml"/>
  <Override PartName="/ppt/slideLayouts/slideLayout211.xml" ContentType="application/vnd.openxmlformats-officedocument.presentationml.slideLayout+xml"/>
  <Override PartName="/ppt/slideLayouts/slideLayout160.xml" ContentType="application/vnd.openxmlformats-officedocument.presentationml.slideLayout+xml"/>
  <Override PartName="/ppt/slideLayouts/slideLayout200.xml" ContentType="application/vnd.openxmlformats-officedocument.presentationml.slideLayout+xml"/>
  <Override PartName="/ppt/slideLayouts/slideLayout290.xml" ContentType="application/vnd.openxmlformats-officedocument.presentationml.slideLayout+xml"/>
  <Override PartName="/ppt/slideLayouts/slideLayout110.xml" ContentType="application/vnd.openxmlformats-officedocument.presentationml.slideLayout+xml"/>
  <Override PartName="/ppt/slideLayouts/slideLayout60.xml" ContentType="application/vnd.openxmlformats-officedocument.presentationml.slideLayout+xml"/>
  <Override PartName="/ppt/slideLayouts/slideLayout111.xml" ContentType="application/vnd.openxmlformats-officedocument.presentationml.slideLayout+xml"/>
  <Override PartName="/ppt/slideLayouts/slideLayout240.xml" ContentType="application/vnd.openxmlformats-officedocument.presentationml.slideLayout+xml"/>
  <Override PartName="/ppt/slideLayouts/slideLayout320.xml" ContentType="application/vnd.openxmlformats-officedocument.presentationml.slideLayout+xml"/>
  <Override PartName="/ppt/slideLayouts/slideLayout50.xml" ContentType="application/vnd.openxmlformats-officedocument.presentationml.slideLayout+xml"/>
  <Override PartName="/ppt/slideLayouts/slideLayout150.xml" ContentType="application/vnd.openxmlformats-officedocument.presentationml.slideLayout+xml"/>
  <Override PartName="/ppt/slideLayouts/slideLayout230.xml" ContentType="application/vnd.openxmlformats-officedocument.presentationml.slideLayout+xml"/>
  <Override PartName="/ppt/slideLayouts/slideLayout280.xml" ContentType="application/vnd.openxmlformats-officedocument.presentationml.slideLayout+xml"/>
  <Override PartName="/ppt/slideLayouts/slideLayout100.xml" ContentType="application/vnd.openxmlformats-officedocument.presentationml.slideLayout+xml"/>
  <Override PartName="/ppt/slideLayouts/slideLayout190.xml" ContentType="application/vnd.openxmlformats-officedocument.presentationml.slideLayout+xml"/>
  <Override PartName="/ppt/slideLayouts/slideLayout310.xml" ContentType="application/vnd.openxmlformats-officedocument.presentationml.slideLayout+xml"/>
  <Override PartName="/ppt/slideLayouts/slideLayout40.xml" ContentType="application/vnd.openxmlformats-officedocument.presentationml.slideLayout+xml"/>
  <Override PartName="/ppt/slideLayouts/slideLayout90.xml" ContentType="application/vnd.openxmlformats-officedocument.presentationml.slideLayout+xml"/>
  <Override PartName="/ppt/slideLayouts/slideLayout140.xml" ContentType="application/vnd.openxmlformats-officedocument.presentationml.slideLayout+xml"/>
  <Override PartName="/ppt/slideLayouts/slideLayout220.xml" ContentType="application/vnd.openxmlformats-officedocument.presentationml.slideLayout+xml"/>
  <Override PartName="/ppt/slideLayouts/slideLayout300.xml" ContentType="application/vnd.openxmlformats-officedocument.presentationml.slideLayout+xml"/>
  <Override PartName="/ppt/theme/theme10.xml" ContentType="application/vnd.openxmlformats-officedocument.theme+xml"/>
  <Override PartName="/ppt/slideLayouts/slideLayout8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4"/>
  </p:sldMasterIdLst>
  <p:notesMasterIdLst>
    <p:notesMasterId r:id="rId100"/>
  </p:notesMasterIdLst>
  <p:handoutMasterIdLst>
    <p:handoutMasterId r:id="rId101"/>
  </p:handoutMasterIdLst>
  <p:sldIdLst>
    <p:sldId id="363" r:id="rId5"/>
    <p:sldId id="297" r:id="rId6"/>
    <p:sldId id="2147480593" r:id="rId7"/>
    <p:sldId id="2147480248" r:id="rId8"/>
    <p:sldId id="2147480246" r:id="rId9"/>
    <p:sldId id="306" r:id="rId10"/>
    <p:sldId id="2147480241" r:id="rId11"/>
    <p:sldId id="2147480235" r:id="rId12"/>
    <p:sldId id="2147480259" r:id="rId13"/>
    <p:sldId id="2147480256" r:id="rId14"/>
    <p:sldId id="2147480234" r:id="rId15"/>
    <p:sldId id="2147480257" r:id="rId16"/>
    <p:sldId id="2147480251" r:id="rId17"/>
    <p:sldId id="2147480519" r:id="rId18"/>
    <p:sldId id="2147480254" r:id="rId19"/>
    <p:sldId id="2147480541" r:id="rId20"/>
    <p:sldId id="2147480468" r:id="rId21"/>
    <p:sldId id="2147480472" r:id="rId22"/>
    <p:sldId id="387" r:id="rId23"/>
    <p:sldId id="2147480522" r:id="rId24"/>
    <p:sldId id="2147480242" r:id="rId25"/>
    <p:sldId id="357" r:id="rId26"/>
    <p:sldId id="2147480570" r:id="rId27"/>
    <p:sldId id="2147480200" r:id="rId28"/>
    <p:sldId id="2147480206" r:id="rId29"/>
    <p:sldId id="2147480520" r:id="rId30"/>
    <p:sldId id="2147480521" r:id="rId31"/>
    <p:sldId id="2147480540" r:id="rId32"/>
    <p:sldId id="2147480569" r:id="rId33"/>
    <p:sldId id="2147480568" r:id="rId34"/>
    <p:sldId id="2147480202" r:id="rId35"/>
    <p:sldId id="2147480489" r:id="rId36"/>
    <p:sldId id="2147480565" r:id="rId37"/>
    <p:sldId id="2147480566" r:id="rId38"/>
    <p:sldId id="2147480567" r:id="rId39"/>
    <p:sldId id="2147480215" r:id="rId40"/>
    <p:sldId id="2147480571" r:id="rId41"/>
    <p:sldId id="2147480216" r:id="rId42"/>
    <p:sldId id="2147480516" r:id="rId43"/>
    <p:sldId id="2147480517" r:id="rId44"/>
    <p:sldId id="2147480531" r:id="rId45"/>
    <p:sldId id="2147480544" r:id="rId46"/>
    <p:sldId id="2147480573" r:id="rId47"/>
    <p:sldId id="2147480574" r:id="rId48"/>
    <p:sldId id="2147480575" r:id="rId49"/>
    <p:sldId id="2147480576" r:id="rId50"/>
    <p:sldId id="2147480577" r:id="rId51"/>
    <p:sldId id="2147480545" r:id="rId52"/>
    <p:sldId id="2147480232" r:id="rId53"/>
    <p:sldId id="2147480212" r:id="rId54"/>
    <p:sldId id="2147480486" r:id="rId55"/>
    <p:sldId id="2147480578" r:id="rId56"/>
    <p:sldId id="2147480579" r:id="rId57"/>
    <p:sldId id="2147480542" r:id="rId58"/>
    <p:sldId id="2147480222" r:id="rId59"/>
    <p:sldId id="2147480543" r:id="rId60"/>
    <p:sldId id="2147480580" r:id="rId61"/>
    <p:sldId id="2147480581" r:id="rId62"/>
    <p:sldId id="2147480548" r:id="rId63"/>
    <p:sldId id="366" r:id="rId64"/>
    <p:sldId id="2147480549" r:id="rId65"/>
    <p:sldId id="2147480582" r:id="rId66"/>
    <p:sldId id="2147480583" r:id="rId67"/>
    <p:sldId id="2147480537" r:id="rId68"/>
    <p:sldId id="2147480538" r:id="rId69"/>
    <p:sldId id="2147480539" r:id="rId70"/>
    <p:sldId id="2147480584" r:id="rId71"/>
    <p:sldId id="2147480585" r:id="rId72"/>
    <p:sldId id="2147480586" r:id="rId73"/>
    <p:sldId id="2147480587" r:id="rId74"/>
    <p:sldId id="2147480588" r:id="rId75"/>
    <p:sldId id="2147480550" r:id="rId76"/>
    <p:sldId id="2147480511" r:id="rId77"/>
    <p:sldId id="2147480513" r:id="rId78"/>
    <p:sldId id="2147480590" r:id="rId79"/>
    <p:sldId id="2147480592" r:id="rId80"/>
    <p:sldId id="2147480263" r:id="rId81"/>
    <p:sldId id="279" r:id="rId82"/>
    <p:sldId id="2147480250" r:id="rId83"/>
    <p:sldId id="2147480604" r:id="rId84"/>
    <p:sldId id="2147480600" r:id="rId85"/>
    <p:sldId id="2147480601" r:id="rId86"/>
    <p:sldId id="2147480599" r:id="rId87"/>
    <p:sldId id="2147480237" r:id="rId88"/>
    <p:sldId id="2147480558" r:id="rId89"/>
    <p:sldId id="2147480470" r:id="rId90"/>
    <p:sldId id="2147480249" r:id="rId91"/>
    <p:sldId id="307" r:id="rId92"/>
    <p:sldId id="2147480469" r:id="rId93"/>
    <p:sldId id="2147480094" r:id="rId94"/>
    <p:sldId id="2147480337" r:id="rId95"/>
    <p:sldId id="2147480205" r:id="rId96"/>
    <p:sldId id="360" r:id="rId97"/>
    <p:sldId id="2147480530" r:id="rId98"/>
    <p:sldId id="361" r:id="rId99"/>
  </p:sldIdLst>
  <p:sldSz cx="12192000" cy="6858000"/>
  <p:notesSz cx="6858000" cy="9144000"/>
  <p:embeddedFontLst>
    <p:embeddedFont>
      <p:font typeface="Public Sans" pitchFamily="2" charset="0"/>
      <p:regular r:id="rId102"/>
      <p:bold r:id="rId103"/>
      <p:italic r:id="rId104"/>
      <p:boldItalic r:id="rId105"/>
    </p:embeddedFont>
    <p:embeddedFont>
      <p:font typeface="Public Sans Light" pitchFamily="2" charset="0"/>
      <p:regular r:id="rId106"/>
      <p:italic r:id="rId107"/>
    </p:embeddedFont>
    <p:embeddedFont>
      <p:font typeface="Segoe UI" panose="020B0502040204020203" pitchFamily="34" charset="0"/>
      <p:regular r:id="rId108"/>
      <p:bold r:id="rId109"/>
      <p:italic r:id="rId110"/>
      <p:boldItalic r:id="rId111"/>
    </p:embeddedFont>
  </p:embeddedFontLst>
  <p:custDataLst>
    <p:tags r:id="rId112"/>
  </p:custDataLst>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07C14007-AE11-F641-7AC3-7C89C0B87637}" name="Katrina Cameron" initials="KC" userId="S::KATRINA.JILL.Cameron@det.nsw.edu.au::ba46e6d8-4e04-4a84-a5fa-dc637d332472" providerId="AD"/>
  <p188:author id="{74BF1017-8242-CD54-2F22-F11AB580CA97}" name="Megan Druitt" initials="MD" userId="S::megan.druitt@det.nsw.edu.au::244896a6-d16e-4140-85e7-734e52fda6c7" providerId="AD"/>
  <p188:author id="{9A885B3E-F854-A6BC-A3D7-D9857F76E11F}" name="Unity Taylor-Hill" initials="UT" userId="S::unity.taylor@det.nsw.edu.au::4f121ed2-f323-41ac-9561-b177bf3134a2" providerId="AD"/>
  <p188:author id="{38A50444-57C2-0ED5-4EF0-B001B3687B58}" name="Nadia Walker" initials="NW" userId="S::Nadia.Walker2@det.nsw.edu.au::1d1c495c-8f87-451e-994f-64d576866b6d" providerId="AD"/>
  <p188:author id="{A3C30247-7A03-3DEB-9382-E563AE83D493}" name="Jessica Townsing" initials="JT" userId="S::Jessica.Townsing@det.nsw.edu.au::0268cdba-c04a-4c2a-977f-708f602f219a" providerId="AD"/>
  <p188:author id="{5CFB0C70-1D38-CA2B-099B-6E9843579502}" name="David Opie" initials="DO" userId="S::David.Opie1@det.nsw.edu.au::90cec8b4-8165-46fb-b7c7-51929ee40cfd" providerId="AD"/>
  <p188:author id="{AC3DB579-9A60-3C36-FF4D-EF84A9046194}" name="Megan Druitt" initials="MD" userId="S::Megan.Druitt@det.nsw.edu.au::244896a6-d16e-4140-85e7-734e52fda6c7" providerId="AD"/>
  <p188:author id="{CC299289-D9ED-11DE-1373-21C5E9B1E4E1}" name="Matt Hill (Matt Hill)" initials="MH" userId="S::matt.hill@det.nsw.edu.au::21fce8c2-1479-4366-959f-c55b132280fa" providerId="AD"/>
  <p188:author id="{DD88A7A9-2865-3558-A853-D85B392A425C}" name="Kate Slack-Smith" initials="KS" userId="S::KATE.SLACK-SMITH@det.nsw.edu.au::3e88f19a-1a89-4354-98d6-272f09c6536c" providerId="AD"/>
  <p188:author id="{AE2CCFF7-9409-E015-7E29-41116C341899}" name="Lynda Zalaf" initials="LZ" userId="S::lynda.zalaf@det.nsw.edu.au::3388c33b-8b92-43bb-a666-0c2940708be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BEDFD"/>
    <a:srgbClr val="F6ACB6"/>
    <a:srgbClr val="EBEBEB"/>
    <a:srgbClr val="00296C"/>
    <a:srgbClr val="CDD3D6"/>
    <a:srgbClr val="FFFFFF"/>
    <a:srgbClr val="146CFD"/>
    <a:srgbClr val="0070C0"/>
    <a:srgbClr val="002664"/>
    <a:srgbClr val="0046B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5475399-AE36-4F31-B745-6C461EC1F490}" v="205" dt="2026-04-01T03:50:43.460"/>
  </p1510:revLst>
</p1510:revInfo>
</file>

<file path=ppt/tableStyles.xml><?xml version="1.0" encoding="utf-8"?>
<a:tblStyleLst xmlns:a="http://schemas.openxmlformats.org/drawingml/2006/main" def="{5A111915-BE36-4E01-A7E5-04B1672EAD3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0114"/>
    <p:restoredTop sz="74459"/>
  </p:normalViewPr>
  <p:slideViewPr>
    <p:cSldViewPr snapToGrid="0">
      <p:cViewPr varScale="1">
        <p:scale>
          <a:sx n="69" d="100"/>
          <a:sy n="69" d="100"/>
        </p:scale>
        <p:origin x="72" y="114"/>
      </p:cViewPr>
      <p:guideLst>
        <p:guide orient="horz" pos="2160"/>
        <p:guide pos="3863"/>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microsoft.com/office/2015/10/relationships/revisionInfo" Target="revisionInfo.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tags" Target="tags/tag1.xml"/><Relationship Id="rId16" Type="http://schemas.openxmlformats.org/officeDocument/2006/relationships/slide" Target="slides/slide12.xml"/><Relationship Id="rId107" Type="http://schemas.openxmlformats.org/officeDocument/2006/relationships/font" Target="fonts/font6.fntdata"/><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font" Target="fonts/font1.fntdata"/><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presProps" Target="presProps.xml"/><Relationship Id="rId118" Type="http://schemas.microsoft.com/office/2018/10/relationships/authors" Target="author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font" Target="fonts/font2.fntdata"/><Relationship Id="rId108" Type="http://schemas.openxmlformats.org/officeDocument/2006/relationships/font" Target="fonts/font7.fntdata"/><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font" Target="fonts/font8.fntdata"/><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font" Target="fonts/font3.fntdata"/><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font" Target="fonts/font9.fntdata"/><Relationship Id="rId115" Type="http://schemas.openxmlformats.org/officeDocument/2006/relationships/theme" Target="theme/theme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notesMaster" Target="notesMasters/notesMaster1.xml"/><Relationship Id="rId105" Type="http://schemas.openxmlformats.org/officeDocument/2006/relationships/font" Target="fonts/font4.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font" Target="fonts/font10.fntdata"/><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font" Target="fonts/font5.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3F5A19-4E20-4EDB-9EC8-DF02AC748E7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dirty="0">
              <a:latin typeface="Arial" panose="020B0604020202020204" pitchFamily="34" charset="0"/>
            </a:endParaRPr>
          </a:p>
        </p:txBody>
      </p:sp>
      <p:sp>
        <p:nvSpPr>
          <p:cNvPr id="3" name="Date Placeholder 2">
            <a:extLst>
              <a:ext uri="{FF2B5EF4-FFF2-40B4-BE49-F238E27FC236}">
                <a16:creationId xmlns:a16="http://schemas.microsoft.com/office/drawing/2014/main" id="{6F2B4FC2-E151-470D-9291-01D2A5A6D34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BF4B7B-ADA4-42BE-A113-1D67CA67812F}" type="datetimeFigureOut">
              <a:rPr lang="en-AU" smtClean="0">
                <a:latin typeface="Arial" panose="020B0604020202020204" pitchFamily="34" charset="0"/>
              </a:rPr>
              <a:t>16/04/2026</a:t>
            </a:fld>
            <a:endParaRPr lang="en-AU" dirty="0">
              <a:latin typeface="Arial" panose="020B0604020202020204" pitchFamily="34" charset="0"/>
            </a:endParaRPr>
          </a:p>
        </p:txBody>
      </p:sp>
      <p:sp>
        <p:nvSpPr>
          <p:cNvPr id="4" name="Footer Placeholder 3">
            <a:extLst>
              <a:ext uri="{FF2B5EF4-FFF2-40B4-BE49-F238E27FC236}">
                <a16:creationId xmlns:a16="http://schemas.microsoft.com/office/drawing/2014/main" id="{2F07DE46-ED0B-49F3-8199-C129451A46B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dirty="0">
              <a:latin typeface="Arial" panose="020B0604020202020204" pitchFamily="34" charset="0"/>
            </a:endParaRPr>
          </a:p>
        </p:txBody>
      </p:sp>
      <p:sp>
        <p:nvSpPr>
          <p:cNvPr id="5" name="Slide Number Placeholder 4">
            <a:extLst>
              <a:ext uri="{FF2B5EF4-FFF2-40B4-BE49-F238E27FC236}">
                <a16:creationId xmlns:a16="http://schemas.microsoft.com/office/drawing/2014/main" id="{56DA6684-5527-4DB9-88B5-C4F66FB5F78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AAF8501-5769-46EC-B8B9-363B75FA9999}" type="slidenum">
              <a:rPr lang="en-AU" smtClean="0">
                <a:latin typeface="Arial" panose="020B0604020202020204" pitchFamily="34" charset="0"/>
              </a:rPr>
              <a:t>‹#›</a:t>
            </a:fld>
            <a:endParaRPr lang="en-AU" dirty="0">
              <a:latin typeface="Arial" panose="020B0604020202020204" pitchFamily="34" charset="0"/>
            </a:endParaRPr>
          </a:p>
        </p:txBody>
      </p:sp>
    </p:spTree>
    <p:extLst>
      <p:ext uri="{BB962C8B-B14F-4D97-AF65-F5344CB8AC3E}">
        <p14:creationId xmlns:p14="http://schemas.microsoft.com/office/powerpoint/2010/main" val="4144793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_rels/notesMaster10.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AU"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fld id="{EC6F825C-382E-4C1A-82AB-BCE4AFD21ABE}" type="datetimeFigureOut">
              <a:rPr lang="en-AU" smtClean="0"/>
              <a:pPr/>
              <a:t>16/04/2026</a:t>
            </a:fld>
            <a:endParaRPr lang="en-AU"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AU"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defRPr>
            </a:lvl1pPr>
          </a:lstStyle>
          <a:p>
            <a:fld id="{B07158C4-A119-4B78-9DE8-A50001BC31DC}" type="slidenum">
              <a:rPr lang="en-AU" smtClean="0"/>
              <a:pPr/>
              <a:t>‹#›</a:t>
            </a:fld>
            <a:endParaRPr lang="en-AU" dirty="0"/>
          </a:p>
        </p:txBody>
      </p:sp>
    </p:spTree>
    <p:extLst>
      <p:ext uri="{BB962C8B-B14F-4D97-AF65-F5344CB8AC3E}">
        <p14:creationId xmlns:p14="http://schemas.microsoft.com/office/powerpoint/2010/main" val="3301092027"/>
      </p:ext>
    </p:extLst>
  </p:cSld>
  <p:clrMap bg1="lt1" tx1="dk1" bg2="lt2" tx2="dk2" accent1="accent1" accent2="accent2" accent3="accent3" accent4="accent4" accent5="accent5" accent6="accent6" hlink="hlink" folHlink="folHlink"/>
  <p:notesStyle>
    <a:lvl1pPr marL="0" algn="l" defTabSz="1219170" rtl="0" eaLnBrk="1" latinLnBrk="0" hangingPunct="1">
      <a:defRPr sz="1200" kern="1200">
        <a:solidFill>
          <a:schemeClr val="tx1"/>
        </a:solidFill>
        <a:latin typeface="Arial" panose="020B0604020202020204" pitchFamily="34" charset="0"/>
        <a:ea typeface="+mn-ea"/>
        <a:cs typeface="+mn-cs"/>
      </a:defRPr>
    </a:lvl1pPr>
    <a:lvl2pPr marL="609585" algn="l" defTabSz="1219170" rtl="0" eaLnBrk="1" latinLnBrk="0" hangingPunct="1">
      <a:defRPr sz="1200" kern="1200">
        <a:solidFill>
          <a:schemeClr val="tx1"/>
        </a:solidFill>
        <a:latin typeface="Arial" panose="020B0604020202020204" pitchFamily="34" charset="0"/>
        <a:ea typeface="+mn-ea"/>
        <a:cs typeface="+mn-cs"/>
      </a:defRPr>
    </a:lvl2pPr>
    <a:lvl3pPr marL="1219170" algn="l" defTabSz="1219170" rtl="0" eaLnBrk="1" latinLnBrk="0" hangingPunct="1">
      <a:defRPr sz="1200" kern="1200">
        <a:solidFill>
          <a:schemeClr val="tx1"/>
        </a:solidFill>
        <a:latin typeface="Arial" panose="020B0604020202020204" pitchFamily="34" charset="0"/>
        <a:ea typeface="+mn-ea"/>
        <a:cs typeface="+mn-cs"/>
      </a:defRPr>
    </a:lvl3pPr>
    <a:lvl4pPr marL="1828754" algn="l" defTabSz="1219170" rtl="0" eaLnBrk="1" latinLnBrk="0" hangingPunct="1">
      <a:defRPr sz="1200" kern="1200">
        <a:solidFill>
          <a:schemeClr val="tx1"/>
        </a:solidFill>
        <a:latin typeface="Arial" panose="020B0604020202020204" pitchFamily="34" charset="0"/>
        <a:ea typeface="+mn-ea"/>
        <a:cs typeface="+mn-cs"/>
      </a:defRPr>
    </a:lvl4pPr>
    <a:lvl5pPr marL="2438339" algn="l" defTabSz="1219170" rtl="0" eaLnBrk="1" latinLnBrk="0" hangingPunct="1">
      <a:defRPr sz="1200" kern="1200">
        <a:solidFill>
          <a:schemeClr val="tx1"/>
        </a:solidFill>
        <a:latin typeface="Arial" panose="020B0604020202020204" pitchFamily="34"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Masters/notesMaster10.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fld id="{EC6F825C-382E-4C1A-82AB-BCE4AFD21ABE}" type="datetimeFigureOut">
              <a:rPr lang="en-AU" smtClean="0"/>
              <a:pPr/>
              <a:t>31/03/2026</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defRPr>
            </a:lvl1pPr>
          </a:lstStyle>
          <a:p>
            <a:fld id="{B07158C4-A119-4B78-9DE8-A50001BC31DC}" type="slidenum">
              <a:rPr lang="en-AU" smtClean="0"/>
              <a:pPr/>
              <a:t>‹#›</a:t>
            </a:fld>
            <a:endParaRPr lang="en-AU"/>
          </a:p>
        </p:txBody>
      </p:sp>
    </p:spTree>
    <p:extLst>
      <p:ext uri="{BB962C8B-B14F-4D97-AF65-F5344CB8AC3E}">
        <p14:creationId xmlns:p14="http://schemas.microsoft.com/office/powerpoint/2010/main" val="3301092027"/>
      </p:ext>
    </p:extLst>
  </p:cSld>
  <p:clrMap bg1="lt1" tx1="dk1" bg2="lt2" tx2="dk2" accent1="accent1" accent2="accent2" accent3="accent3" accent4="accent4" accent5="accent5" accent6="accent6" hlink="hlink" folHlink="folHlink"/>
  <p:notesStyle>
    <a:lvl1pPr marL="0" algn="l" defTabSz="1219170" rtl="0" eaLnBrk="1" latinLnBrk="0" hangingPunct="1">
      <a:defRPr sz="1200" kern="1200">
        <a:solidFill>
          <a:schemeClr val="tx1"/>
        </a:solidFill>
        <a:latin typeface="Arial" panose="020B0604020202020204" pitchFamily="34" charset="0"/>
        <a:ea typeface="+mn-ea"/>
        <a:cs typeface="+mn-cs"/>
      </a:defRPr>
    </a:lvl1pPr>
    <a:lvl2pPr marL="609585" algn="l" defTabSz="1219170" rtl="0" eaLnBrk="1" latinLnBrk="0" hangingPunct="1">
      <a:defRPr sz="1200" kern="1200">
        <a:solidFill>
          <a:schemeClr val="tx1"/>
        </a:solidFill>
        <a:latin typeface="Arial" panose="020B0604020202020204" pitchFamily="34" charset="0"/>
        <a:ea typeface="+mn-ea"/>
        <a:cs typeface="+mn-cs"/>
      </a:defRPr>
    </a:lvl2pPr>
    <a:lvl3pPr marL="1219170" algn="l" defTabSz="1219170" rtl="0" eaLnBrk="1" latinLnBrk="0" hangingPunct="1">
      <a:defRPr sz="1200" kern="1200">
        <a:solidFill>
          <a:schemeClr val="tx1"/>
        </a:solidFill>
        <a:latin typeface="Arial" panose="020B0604020202020204" pitchFamily="34" charset="0"/>
        <a:ea typeface="+mn-ea"/>
        <a:cs typeface="+mn-cs"/>
      </a:defRPr>
    </a:lvl3pPr>
    <a:lvl4pPr marL="1828754" algn="l" defTabSz="1219170" rtl="0" eaLnBrk="1" latinLnBrk="0" hangingPunct="1">
      <a:defRPr sz="1200" kern="1200">
        <a:solidFill>
          <a:schemeClr val="tx1"/>
        </a:solidFill>
        <a:latin typeface="Arial" panose="020B0604020202020204" pitchFamily="34" charset="0"/>
        <a:ea typeface="+mn-ea"/>
        <a:cs typeface="+mn-cs"/>
      </a:defRPr>
    </a:lvl4pPr>
    <a:lvl5pPr marL="2438339" algn="l" defTabSz="1219170" rtl="0" eaLnBrk="1" latinLnBrk="0" hangingPunct="1">
      <a:defRPr sz="1200" kern="1200">
        <a:solidFill>
          <a:schemeClr val="tx1"/>
        </a:solidFill>
        <a:latin typeface="Arial" panose="020B0604020202020204" pitchFamily="34"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educationstandards.nsw.edu.au/wps/portal/nesa/k-10/diversity-in-learning/aboriginal-education/aboriginal-and-torres-strait-islander-principles-and-protocols"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aiatsis.gov.au/education/guide-evaluating-and-selecting-education-resources"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youtube.com/watch?v=LzFYFutiwoA"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canva.com/"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canva.com/"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www.canva.com/"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www.canva.com/"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www.canva.com/"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www.canva.com/"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s://app.education.nsw.gov.au/sport/other-structured-physical-activity" TargetMode="External"/><Relationship Id="rId2" Type="http://schemas.openxmlformats.org/officeDocument/2006/relationships/slide" Target="../slides/slide61.xml"/><Relationship Id="rId1" Type="http://schemas.openxmlformats.org/officeDocument/2006/relationships/notesMaster" Target="../notesMasters/notesMaster1.xml"/><Relationship Id="rId4" Type="http://schemas.openxmlformats.org/officeDocument/2006/relationships/hyperlink" Target="https://app.education.nsw.gov.au/sport/Classroom-energisers" TargetMode="Externa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3" Type="http://schemas.openxmlformats.org/officeDocument/2006/relationships/hyperlink" Target="https://www.canva.com/" TargetMode="External"/><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0.xml.rels><?xml version="1.0" encoding="UTF-8" standalone="yes"?>
<Relationships xmlns="http://schemas.openxmlformats.org/package/2006/relationships"><Relationship Id="rId2" Type="http://schemas.openxmlformats.org/officeDocument/2006/relationships/slide" Target="../slides/slide740.xml"/><Relationship Id="rId1" Type="http://schemas.openxmlformats.org/officeDocument/2006/relationships/notesMaster" Target="../notesMasters/notesMaster10.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3" Type="http://schemas.openxmlformats.org/officeDocument/2006/relationships/hyperlink" Target="https://education.nsw.gov.au/teaching-and-learning/curriculum/hsie/leading-hsie-k-12/leading-hsie-k&#8230;" TargetMode="External"/><Relationship Id="rId2" Type="http://schemas.openxmlformats.org/officeDocument/2006/relationships/slide" Target="../slides/slide79.xml"/><Relationship Id="rId1" Type="http://schemas.openxmlformats.org/officeDocument/2006/relationships/notesMaster" Target="../notesMasters/notesMaster1.xml"/><Relationship Id="rId6" Type="http://schemas.openxmlformats.org/officeDocument/2006/relationships/hyperlink" Target="https://education.nsw.gov.au/teaching-and-learning/curriculum/pdhpe/leading-pdhpe-k-12/leading-pdhp&#8230;" TargetMode="External"/><Relationship Id="rId5" Type="http://schemas.openxmlformats.org/officeDocument/2006/relationships/hyperlink" Target="https://education.nsw.gov.au/teaching-and-learning/curriculum/creative-arts/leading-creative-arts-k&#8230;" TargetMode="External"/><Relationship Id="rId4" Type="http://schemas.openxmlformats.org/officeDocument/2006/relationships/hyperlink" Target="https://education.nsw.gov.au/teaching-and-learning/curriculum/science/leading-science-k-12/leading-&#8230;"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9525" y="1143000"/>
            <a:ext cx="3622675" cy="2038350"/>
          </a:xfrm>
        </p:spPr>
        <p:txBody>
          <a:bodyPr/>
          <a:lstStyle/>
          <a:p>
            <a:endParaRPr lang="en-AU" dirty="0"/>
          </a:p>
        </p:txBody>
      </p:sp>
      <p:sp>
        <p:nvSpPr>
          <p:cNvPr id="3" name="Notes Placeholder 2"/>
          <p:cNvSpPr>
            <a:spLocks noGrp="1"/>
          </p:cNvSpPr>
          <p:nvPr>
            <p:ph type="body" idx="1"/>
          </p:nvPr>
        </p:nvSpPr>
        <p:spPr/>
        <p:txBody>
          <a:bodyPr/>
          <a:lstStyle/>
          <a:p>
            <a:r>
              <a:rPr lang="en-AU" b="1" dirty="0"/>
              <a:t>1. Purpose: </a:t>
            </a:r>
            <a:r>
              <a:rPr lang="en-AU" b="0" dirty="0"/>
              <a:t>Title slide</a:t>
            </a:r>
            <a:endParaRPr lang="en-AU" b="1" dirty="0"/>
          </a:p>
          <a:p>
            <a:endParaRPr lang="en-AU" b="1" dirty="0"/>
          </a:p>
          <a:p>
            <a:r>
              <a:rPr lang="en-AU" b="1" dirty="0"/>
              <a:t>Time: </a:t>
            </a:r>
            <a:r>
              <a:rPr lang="en-AU" b="0" dirty="0"/>
              <a:t>1 minute</a:t>
            </a:r>
            <a:endParaRPr lang="en-AU" b="1" dirty="0"/>
          </a:p>
          <a:p>
            <a:endParaRPr lang="en-AU" b="1" dirty="0"/>
          </a:p>
          <a:p>
            <a:r>
              <a:rPr lang="en-AU" b="1" dirty="0"/>
              <a:t>Presenter notes:</a:t>
            </a:r>
          </a:p>
          <a:p>
            <a:r>
              <a:rPr lang="en-AU" dirty="0"/>
              <a:t>Welcome to </a:t>
            </a:r>
            <a:r>
              <a:rPr lang="en-AU" b="0" dirty="0"/>
              <a:t>Term 4 Professional Learning </a:t>
            </a:r>
            <a:r>
              <a:rPr lang="en-AU" dirty="0"/>
              <a:t>on </a:t>
            </a:r>
            <a:r>
              <a:rPr lang="en-AU" i="0" dirty="0"/>
              <a:t>CHPS sample units: From planning to practice. </a:t>
            </a:r>
          </a:p>
          <a:p>
            <a:endParaRPr lang="en-AU" i="0"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kern="1200" dirty="0">
                <a:solidFill>
                  <a:schemeClr val="tx1"/>
                </a:solidFill>
                <a:effectLst/>
              </a:rPr>
              <a:t>[NEXT SLIDE]</a:t>
            </a:r>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9818751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933A10-400D-CFD7-65C7-255FC829A7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85B083-971F-289C-A4A6-29543EC74A77}"/>
              </a:ext>
            </a:extLst>
          </p:cNvPr>
          <p:cNvSpPr>
            <a:spLocks noGrp="1" noRot="1" noChangeAspect="1"/>
          </p:cNvSpPr>
          <p:nvPr>
            <p:ph type="sldImg"/>
          </p:nvPr>
        </p:nvSpPr>
        <p:spPr/>
        <p:txBody>
          <a:bodyPr/>
          <a:lstStyle/>
          <a:p>
            <a:endParaRPr lang="en-AU" dirty="0"/>
          </a:p>
        </p:txBody>
      </p:sp>
      <p:sp>
        <p:nvSpPr>
          <p:cNvPr id="3" name="Notes Placeholder 2">
            <a:extLst>
              <a:ext uri="{FF2B5EF4-FFF2-40B4-BE49-F238E27FC236}">
                <a16:creationId xmlns:a16="http://schemas.microsoft.com/office/drawing/2014/main" id="{8B584B23-A6B1-4AA3-82F0-8C3C8DDB5094}"/>
              </a:ext>
            </a:extLst>
          </p:cNvPr>
          <p:cNvSpPr>
            <a:spLocks noGrp="1"/>
          </p:cNvSpPr>
          <p:nvPr>
            <p:ph type="body" idx="1"/>
          </p:nvPr>
        </p:nvSpPr>
        <p:spPr/>
        <p:txBody>
          <a:bodyPr/>
          <a:lstStyle/>
          <a:p>
            <a:r>
              <a:rPr lang="en-AU" b="1" dirty="0"/>
              <a:t>10. Purpose: </a:t>
            </a:r>
            <a:r>
              <a:rPr lang="en-AU" b="0" dirty="0"/>
              <a:t>To unpack the unit and lesson structure</a:t>
            </a:r>
          </a:p>
          <a:p>
            <a:endParaRPr lang="en-AU" b="1" dirty="0"/>
          </a:p>
          <a:p>
            <a:r>
              <a:rPr lang="en-AU" b="1" dirty="0"/>
              <a:t>Time: </a:t>
            </a:r>
            <a:r>
              <a:rPr lang="en-AU" b="0" dirty="0"/>
              <a:t>2 minutes</a:t>
            </a:r>
          </a:p>
          <a:p>
            <a:endParaRPr lang="en-AU" b="1" dirty="0"/>
          </a:p>
          <a:p>
            <a:r>
              <a:rPr lang="en-AU" b="1" dirty="0"/>
              <a:t>Presenter notes:</a:t>
            </a:r>
          </a:p>
          <a:p>
            <a:r>
              <a:rPr lang="en-AU" dirty="0"/>
              <a:t>The CHPS sample units are designed as a flexible framework, this is just one example of how programming might look. Schools are encouraged to adapt them to suit their own context and student needs. </a:t>
            </a:r>
          </a:p>
          <a:p>
            <a:endParaRPr lang="en-AU" dirty="0"/>
          </a:p>
          <a:p>
            <a:r>
              <a:rPr lang="en-AU" dirty="0"/>
              <a:t>Each unit uses the same template, giving a </a:t>
            </a:r>
            <a:r>
              <a:rPr lang="en-AU" b="0" dirty="0"/>
              <a:t>consistent look and feel across all four key learning areas. On page one,</a:t>
            </a:r>
            <a:r>
              <a:rPr lang="en-AU" dirty="0"/>
              <a:t> you’ll see the identified syllabus, stage, unit number, and focus areas.</a:t>
            </a:r>
          </a:p>
          <a:p>
            <a:endParaRPr lang="en-AU" dirty="0"/>
          </a:p>
          <a:p>
            <a:r>
              <a:rPr lang="en-AU" dirty="0"/>
              <a:t>Every unit begins with a </a:t>
            </a:r>
            <a:r>
              <a:rPr lang="en-AU" b="0" dirty="0"/>
              <a:t>clear description </a:t>
            </a:r>
            <a:r>
              <a:rPr lang="en-AU" dirty="0"/>
              <a:t>that outlines the duration of the lesson, the focus of learning, and how students will build knowledge and skills. </a:t>
            </a:r>
          </a:p>
          <a:p>
            <a:endParaRPr lang="en-AU" dirty="0"/>
          </a:p>
          <a:p>
            <a:r>
              <a:rPr lang="en-AU" dirty="0"/>
              <a:t>Related learning is highlighted to demonstrate possible connections to relevant prior learning.</a:t>
            </a:r>
          </a:p>
          <a:p>
            <a:endParaRPr lang="en-AU" dirty="0"/>
          </a:p>
          <a:p>
            <a:r>
              <a:rPr lang="en-AU" b="0" dirty="0"/>
              <a:t>Syllabus outcomes </a:t>
            </a:r>
            <a:r>
              <a:rPr lang="en-AU" dirty="0"/>
              <a:t>are clearly identified, ensuring every lesson is grounded in syllabus content.</a:t>
            </a:r>
          </a:p>
          <a:p>
            <a:endParaRPr lang="en-AU" dirty="0"/>
          </a:p>
          <a:p>
            <a:r>
              <a:rPr lang="en-AU" dirty="0"/>
              <a:t>Each unit also includes a </a:t>
            </a:r>
            <a:r>
              <a:rPr lang="en-AU" b="0" dirty="0"/>
              <a:t>resources overview, </a:t>
            </a:r>
            <a:r>
              <a:rPr lang="en-AU" dirty="0"/>
              <a:t>and lessons are structured as </a:t>
            </a:r>
            <a:r>
              <a:rPr lang="en-AU" b="0" dirty="0"/>
              <a:t>two 60-minute sessions per week</a:t>
            </a:r>
            <a:r>
              <a:rPr lang="en-AU" dirty="0"/>
              <a:t>, aligning with NESA’s suggested time allocation for CHPS key learning areas. This design streamlines planning, keeps expectations clear, and ensures a consistent experience for teachers and students. The resources overview makes preparation simple, everything is listed in one place, from videos and audio tracks to physical materials like hoops, percussion instruments, or action cards. This not only supports smooth planning but also helps schools plan for and manage resourcing across each term.</a:t>
            </a:r>
          </a:p>
          <a:p>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[NEXT SLIDE]</a:t>
            </a:r>
          </a:p>
          <a:p>
            <a:endParaRPr lang="en-AU" dirty="0"/>
          </a:p>
          <a:p>
            <a:endParaRPr lang="en-AU" b="1" dirty="0"/>
          </a:p>
        </p:txBody>
      </p:sp>
      <p:sp>
        <p:nvSpPr>
          <p:cNvPr id="4" name="Slide Number Placeholder 3">
            <a:extLst>
              <a:ext uri="{FF2B5EF4-FFF2-40B4-BE49-F238E27FC236}">
                <a16:creationId xmlns:a16="http://schemas.microsoft.com/office/drawing/2014/main" id="{E0A569CF-FA75-C50F-DF42-55AAB17F7523}"/>
              </a:ext>
            </a:extLst>
          </p:cNvPr>
          <p:cNvSpPr>
            <a:spLocks noGrp="1"/>
          </p:cNvSpPr>
          <p:nvPr>
            <p:ph type="sldNum" sz="quarter" idx="5"/>
          </p:nvPr>
        </p:nvSpPr>
        <p:spPr/>
        <p:txBody>
          <a:bodyPr/>
          <a:lstStyle/>
          <a:p>
            <a:fld id="{B07158C4-A119-4B78-9DE8-A50001BC31DC}" type="slidenum">
              <a:rPr lang="en-AU" smtClean="0"/>
              <a:pPr/>
              <a:t>10</a:t>
            </a:fld>
            <a:endParaRPr lang="en-AU" dirty="0"/>
          </a:p>
        </p:txBody>
      </p:sp>
    </p:spTree>
    <p:extLst>
      <p:ext uri="{BB962C8B-B14F-4D97-AF65-F5344CB8AC3E}">
        <p14:creationId xmlns:p14="http://schemas.microsoft.com/office/powerpoint/2010/main" val="12218801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r>
              <a:rPr lang="en-AU" b="1" dirty="0"/>
              <a:t>11. Purpose: </a:t>
            </a:r>
            <a:r>
              <a:rPr lang="en-AU" b="0" dirty="0"/>
              <a:t>To unpacking Beginning the lesson</a:t>
            </a:r>
          </a:p>
          <a:p>
            <a:endParaRPr lang="en-AU" b="1" dirty="0"/>
          </a:p>
          <a:p>
            <a:r>
              <a:rPr lang="en-AU" b="1" dirty="0"/>
              <a:t>Time: </a:t>
            </a:r>
            <a:r>
              <a:rPr lang="en-AU" b="0" dirty="0"/>
              <a:t>30 seconds</a:t>
            </a:r>
          </a:p>
          <a:p>
            <a:endParaRPr lang="en-AU" b="1" dirty="0"/>
          </a:p>
          <a:p>
            <a:r>
              <a:rPr lang="en-AU" b="1" dirty="0"/>
              <a:t>Presenter notes:</a:t>
            </a:r>
          </a:p>
          <a:p>
            <a:r>
              <a:rPr lang="en-AU" dirty="0"/>
              <a:t>Each lesson in the CHPS sample units follows the same structure, ensuring consistency across all four KLAs. They begin with an </a:t>
            </a:r>
            <a:r>
              <a:rPr lang="en-AU" b="0" dirty="0"/>
              <a:t>overview</a:t>
            </a:r>
            <a:r>
              <a:rPr lang="en-AU" dirty="0"/>
              <a:t> that provides a short description of the learning and identifies the prior learning the lesson builds on. This prior learning is aligned to the syllabus content. The overview also lists the key vocabulary to be taught and highlights any preparation required.</a:t>
            </a:r>
          </a:p>
          <a:p>
            <a:endParaRPr lang="en-AU" b="1" dirty="0"/>
          </a:p>
          <a:p>
            <a:r>
              <a:rPr lang="en-AU" b="0" dirty="0"/>
              <a:t>Each lesson is 60 minutes in duration</a:t>
            </a:r>
            <a:r>
              <a:rPr lang="en-AU" dirty="0"/>
              <a:t>.</a:t>
            </a:r>
            <a:endParaRPr lang="en-AU" b="0" dirty="0"/>
          </a:p>
          <a:p>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[NEXT SLIDE]</a:t>
            </a:r>
          </a:p>
          <a:p>
            <a:endParaRPr lang="en-AU" dirty="0"/>
          </a:p>
          <a:p>
            <a:endParaRPr lang="en-AU" dirty="0"/>
          </a:p>
          <a:p>
            <a:endParaRPr lang="en-AU" b="1"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11</a:t>
            </a:fld>
            <a:endParaRPr lang="en-AU" dirty="0"/>
          </a:p>
        </p:txBody>
      </p:sp>
    </p:spTree>
    <p:extLst>
      <p:ext uri="{BB962C8B-B14F-4D97-AF65-F5344CB8AC3E}">
        <p14:creationId xmlns:p14="http://schemas.microsoft.com/office/powerpoint/2010/main" val="7165637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E97CC5-7633-E559-7681-F3E49A8A28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93D030-BF44-C112-F8B9-72F26CD59E42}"/>
              </a:ext>
            </a:extLst>
          </p:cNvPr>
          <p:cNvSpPr>
            <a:spLocks noGrp="1" noRot="1" noChangeAspect="1"/>
          </p:cNvSpPr>
          <p:nvPr>
            <p:ph type="sldImg"/>
          </p:nvPr>
        </p:nvSpPr>
        <p:spPr/>
        <p:txBody>
          <a:bodyPr/>
          <a:lstStyle/>
          <a:p>
            <a:endParaRPr lang="en-AU" dirty="0"/>
          </a:p>
        </p:txBody>
      </p:sp>
      <p:sp>
        <p:nvSpPr>
          <p:cNvPr id="3" name="Notes Placeholder 2">
            <a:extLst>
              <a:ext uri="{FF2B5EF4-FFF2-40B4-BE49-F238E27FC236}">
                <a16:creationId xmlns:a16="http://schemas.microsoft.com/office/drawing/2014/main" id="{8577D12B-2C9D-D4B6-F077-489EA0E3C809}"/>
              </a:ext>
            </a:extLst>
          </p:cNvPr>
          <p:cNvSpPr>
            <a:spLocks noGrp="1"/>
          </p:cNvSpPr>
          <p:nvPr>
            <p:ph type="body" idx="1"/>
          </p:nvPr>
        </p:nvSpPr>
        <p:spPr/>
        <p:txBody>
          <a:bodyPr/>
          <a:lstStyle/>
          <a:p>
            <a:r>
              <a:rPr lang="en-AU" b="1" dirty="0"/>
              <a:t>12. Purpose: </a:t>
            </a:r>
            <a:r>
              <a:rPr lang="en-AU" b="0" dirty="0"/>
              <a:t>To unpack Beginning the lesson</a:t>
            </a:r>
          </a:p>
          <a:p>
            <a:endParaRPr lang="en-AU" b="1" dirty="0"/>
          </a:p>
          <a:p>
            <a:r>
              <a:rPr lang="en-AU" b="1" dirty="0"/>
              <a:t>Time: </a:t>
            </a:r>
            <a:r>
              <a:rPr lang="en-AU" b="0" dirty="0"/>
              <a:t>1 minute</a:t>
            </a:r>
          </a:p>
          <a:p>
            <a:endParaRPr lang="en-AU" b="1" dirty="0"/>
          </a:p>
          <a:p>
            <a:r>
              <a:rPr lang="en-AU" b="1" dirty="0"/>
              <a:t>Presenter notes:</a:t>
            </a:r>
          </a:p>
          <a:p>
            <a:r>
              <a:rPr lang="en-AU" b="0" dirty="0"/>
              <a:t>The beginning of each lesson is usually 10 minutes in duration. You will notice explicit teaching strategies embedded in the units. The learning intention and success criteria </a:t>
            </a:r>
            <a:r>
              <a:rPr lang="en-AU" dirty="0"/>
              <a:t>support </a:t>
            </a:r>
            <a:r>
              <a:rPr lang="en-AU" b="0" dirty="0"/>
              <a:t>students </a:t>
            </a:r>
            <a:r>
              <a:rPr lang="en-AU" dirty="0"/>
              <a:t>to </a:t>
            </a:r>
            <a:r>
              <a:rPr lang="en-AU" b="0" dirty="0"/>
              <a:t>know exactly what they’re working towards and how they’ll know they’ve achieved it. Making </a:t>
            </a:r>
            <a:r>
              <a:rPr lang="en-AU" dirty="0"/>
              <a:t>learning</a:t>
            </a:r>
            <a:r>
              <a:rPr lang="en-AU" b="0" dirty="0"/>
              <a:t> visible is a key part of explicit teaching, it removes the guesswork and gives </a:t>
            </a:r>
            <a:r>
              <a:rPr lang="en-AU" dirty="0"/>
              <a:t>each lesson </a:t>
            </a:r>
            <a:r>
              <a:rPr lang="en-AU" b="0" dirty="0"/>
              <a:t>clear purpose. </a:t>
            </a:r>
            <a:r>
              <a:rPr lang="en-AU" dirty="0"/>
              <a:t>The beginning section of the lesson also seeks to </a:t>
            </a:r>
            <a:r>
              <a:rPr lang="en-AU" b="0" dirty="0"/>
              <a:t>activate prior knowledge. Here the focus is on students retrieving what they already know, not on reteaching content. This approach hooks into existing schema, to prepare them for the new learning in the core lesson.</a:t>
            </a:r>
          </a:p>
          <a:p>
            <a:endParaRPr lang="en-AU" b="0" dirty="0"/>
          </a:p>
          <a:p>
            <a:r>
              <a:rPr lang="en-AU" b="0" dirty="0"/>
              <a:t>Right from the start, explicit teaching is modelled, being clear about the destination and deliberately connecting the lesson to the knowledge students already have.</a:t>
            </a:r>
          </a:p>
          <a:p>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[NEXT SLIDE]</a:t>
            </a:r>
          </a:p>
          <a:p>
            <a:endParaRPr lang="en-AU" dirty="0"/>
          </a:p>
          <a:p>
            <a:endParaRPr lang="en-AU" dirty="0"/>
          </a:p>
          <a:p>
            <a:endParaRPr lang="en-AU" dirty="0"/>
          </a:p>
          <a:p>
            <a:endParaRPr lang="en-AU" dirty="0"/>
          </a:p>
          <a:p>
            <a:endParaRPr lang="en-AU" b="1" dirty="0"/>
          </a:p>
        </p:txBody>
      </p:sp>
      <p:sp>
        <p:nvSpPr>
          <p:cNvPr id="4" name="Slide Number Placeholder 3">
            <a:extLst>
              <a:ext uri="{FF2B5EF4-FFF2-40B4-BE49-F238E27FC236}">
                <a16:creationId xmlns:a16="http://schemas.microsoft.com/office/drawing/2014/main" id="{16959BD6-67CE-FC79-3948-C02430D21DCB}"/>
              </a:ext>
            </a:extLst>
          </p:cNvPr>
          <p:cNvSpPr>
            <a:spLocks noGrp="1"/>
          </p:cNvSpPr>
          <p:nvPr>
            <p:ph type="sldNum" sz="quarter" idx="5"/>
          </p:nvPr>
        </p:nvSpPr>
        <p:spPr/>
        <p:txBody>
          <a:bodyPr/>
          <a:lstStyle/>
          <a:p>
            <a:fld id="{B07158C4-A119-4B78-9DE8-A50001BC31DC}" type="slidenum">
              <a:rPr lang="en-AU" smtClean="0"/>
              <a:pPr/>
              <a:t>12</a:t>
            </a:fld>
            <a:endParaRPr lang="en-AU" dirty="0"/>
          </a:p>
        </p:txBody>
      </p:sp>
    </p:spTree>
    <p:extLst>
      <p:ext uri="{BB962C8B-B14F-4D97-AF65-F5344CB8AC3E}">
        <p14:creationId xmlns:p14="http://schemas.microsoft.com/office/powerpoint/2010/main" val="39773679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4885F2-AEC5-A78D-4F63-31009408D5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630A35-6702-A97D-7670-11426A529C8E}"/>
              </a:ext>
            </a:extLst>
          </p:cNvPr>
          <p:cNvSpPr>
            <a:spLocks noGrp="1" noRot="1" noChangeAspect="1"/>
          </p:cNvSpPr>
          <p:nvPr>
            <p:ph type="sldImg"/>
          </p:nvPr>
        </p:nvSpPr>
        <p:spPr/>
        <p:txBody>
          <a:bodyPr/>
          <a:lstStyle/>
          <a:p>
            <a:endParaRPr lang="en-AU" dirty="0"/>
          </a:p>
        </p:txBody>
      </p:sp>
      <p:sp>
        <p:nvSpPr>
          <p:cNvPr id="3" name="Notes Placeholder 2">
            <a:extLst>
              <a:ext uri="{FF2B5EF4-FFF2-40B4-BE49-F238E27FC236}">
                <a16:creationId xmlns:a16="http://schemas.microsoft.com/office/drawing/2014/main" id="{127E80C2-34F9-AD61-23FC-BDFE99D0AE18}"/>
              </a:ext>
            </a:extLst>
          </p:cNvPr>
          <p:cNvSpPr>
            <a:spLocks noGrp="1"/>
          </p:cNvSpPr>
          <p:nvPr>
            <p:ph type="body" idx="1"/>
          </p:nvPr>
        </p:nvSpPr>
        <p:spPr/>
        <p:txBody>
          <a:bodyPr/>
          <a:lstStyle/>
          <a:p>
            <a:r>
              <a:rPr lang="en-AU" b="1" dirty="0"/>
              <a:t>13. Purpose: </a:t>
            </a:r>
            <a:r>
              <a:rPr lang="en-AU" b="0" dirty="0"/>
              <a:t>To unpack the core lesson</a:t>
            </a:r>
          </a:p>
          <a:p>
            <a:endParaRPr lang="en-AU" b="1" dirty="0"/>
          </a:p>
          <a:p>
            <a:r>
              <a:rPr lang="en-AU" b="1" dirty="0"/>
              <a:t>Time: </a:t>
            </a:r>
            <a:r>
              <a:rPr lang="en-AU" b="0" dirty="0"/>
              <a:t>1 minute 30 seconds </a:t>
            </a:r>
          </a:p>
          <a:p>
            <a:endParaRPr lang="en-AU" b="1" dirty="0"/>
          </a:p>
          <a:p>
            <a:r>
              <a:rPr lang="en-AU" b="1" dirty="0"/>
              <a:t>Presenter notes:</a:t>
            </a:r>
          </a:p>
          <a:p>
            <a:r>
              <a:rPr lang="en-AU" dirty="0"/>
              <a:t>The core lesson is planned for around 40 minutes. You will notice more explicit teaching strategies embedded here. Teachers begin by explaining and modelling the new knowledge or skill. Then students move into guided practice before working more independently, this is the </a:t>
            </a:r>
            <a:r>
              <a:rPr lang="en-AU" b="0" dirty="0"/>
              <a:t>Gradual Release of Responsibility </a:t>
            </a:r>
            <a:r>
              <a:rPr lang="en-AU" dirty="0"/>
              <a:t>in action.</a:t>
            </a:r>
          </a:p>
          <a:p>
            <a:endParaRPr lang="en-AU" dirty="0"/>
          </a:p>
          <a:p>
            <a:r>
              <a:rPr lang="en-AU" dirty="0"/>
              <a:t>The activities are tightly aligned to the learning intention. They are sequenced from simple to complex, scaffolds are gradually removed, and extension opportunities are built in, so every student is challenged at the right level.</a:t>
            </a:r>
          </a:p>
          <a:p>
            <a:endParaRPr lang="en-AU" dirty="0"/>
          </a:p>
          <a:p>
            <a:r>
              <a:rPr lang="en-AU" dirty="0"/>
              <a:t>Throughout the core lesson, teachers use </a:t>
            </a:r>
            <a:r>
              <a:rPr lang="en-AU" b="0" dirty="0"/>
              <a:t>checks for understanding </a:t>
            </a:r>
            <a:r>
              <a:rPr lang="en-AU" dirty="0"/>
              <a:t>such as questioning, response systems, or observation to monitor learning progress. These checks for understanding drive </a:t>
            </a:r>
            <a:r>
              <a:rPr lang="en-AU" b="0" dirty="0"/>
              <a:t>timely feedback</a:t>
            </a:r>
            <a:r>
              <a:rPr lang="en-AU" dirty="0"/>
              <a:t>, helping teachers adjust pace, identify areas that require re-teaching and are connected to the success criteria. </a:t>
            </a:r>
          </a:p>
          <a:p>
            <a:endParaRPr lang="en-AU" dirty="0"/>
          </a:p>
          <a:p>
            <a:r>
              <a:rPr lang="en-AU" dirty="0"/>
              <a:t>While explicit teaching strategies are central, they are balanced with a variety of other high-quality practices of collaborative learning, use of real-world contexts, inclusion of diverse backgrounds and abilities, and multimodal resources.</a:t>
            </a:r>
          </a:p>
          <a:p>
            <a:endParaRPr lang="en-AU" b="1"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[NEXT SLIDE]</a:t>
            </a:r>
          </a:p>
          <a:p>
            <a:endParaRPr lang="en-AU" b="1" dirty="0"/>
          </a:p>
          <a:p>
            <a:endParaRPr lang="en-AU" b="1" dirty="0"/>
          </a:p>
          <a:p>
            <a:endParaRPr lang="en-AU" b="1" dirty="0"/>
          </a:p>
        </p:txBody>
      </p:sp>
      <p:sp>
        <p:nvSpPr>
          <p:cNvPr id="4" name="Slide Number Placeholder 3">
            <a:extLst>
              <a:ext uri="{FF2B5EF4-FFF2-40B4-BE49-F238E27FC236}">
                <a16:creationId xmlns:a16="http://schemas.microsoft.com/office/drawing/2014/main" id="{3A0D9FE5-4CEF-5C6E-9BD8-2771961ACE6F}"/>
              </a:ext>
            </a:extLst>
          </p:cNvPr>
          <p:cNvSpPr>
            <a:spLocks noGrp="1"/>
          </p:cNvSpPr>
          <p:nvPr>
            <p:ph type="sldNum" sz="quarter" idx="5"/>
          </p:nvPr>
        </p:nvSpPr>
        <p:spPr/>
        <p:txBody>
          <a:bodyPr/>
          <a:lstStyle/>
          <a:p>
            <a:fld id="{B07158C4-A119-4B78-9DE8-A50001BC31DC}" type="slidenum">
              <a:rPr lang="en-AU" smtClean="0"/>
              <a:pPr/>
              <a:t>13</a:t>
            </a:fld>
            <a:endParaRPr lang="en-AU" dirty="0"/>
          </a:p>
        </p:txBody>
      </p:sp>
    </p:spTree>
    <p:extLst>
      <p:ext uri="{BB962C8B-B14F-4D97-AF65-F5344CB8AC3E}">
        <p14:creationId xmlns:p14="http://schemas.microsoft.com/office/powerpoint/2010/main" val="37891402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B67656-0781-4CE8-5D2D-6943C9AB39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C8DC67-B523-9EE9-5635-DED07026105A}"/>
              </a:ext>
            </a:extLst>
          </p:cNvPr>
          <p:cNvSpPr>
            <a:spLocks noGrp="1" noRot="1" noChangeAspect="1"/>
          </p:cNvSpPr>
          <p:nvPr>
            <p:ph type="sldImg"/>
          </p:nvPr>
        </p:nvSpPr>
        <p:spPr/>
        <p:txBody>
          <a:bodyPr/>
          <a:lstStyle/>
          <a:p>
            <a:endParaRPr lang="en-AU" dirty="0"/>
          </a:p>
        </p:txBody>
      </p:sp>
      <p:sp>
        <p:nvSpPr>
          <p:cNvPr id="3" name="Notes Placeholder 2">
            <a:extLst>
              <a:ext uri="{FF2B5EF4-FFF2-40B4-BE49-F238E27FC236}">
                <a16:creationId xmlns:a16="http://schemas.microsoft.com/office/drawing/2014/main" id="{C07979A0-B4C9-44B8-2346-BD36982AB538}"/>
              </a:ext>
            </a:extLst>
          </p:cNvPr>
          <p:cNvSpPr>
            <a:spLocks noGrp="1"/>
          </p:cNvSpPr>
          <p:nvPr>
            <p:ph type="body" idx="1"/>
          </p:nvPr>
        </p:nvSpPr>
        <p:spPr/>
        <p:txBody>
          <a:bodyPr/>
          <a:lstStyle/>
          <a:p>
            <a:r>
              <a:rPr lang="en-AU" b="1" dirty="0"/>
              <a:t>14. Purpose: </a:t>
            </a:r>
            <a:r>
              <a:rPr lang="en-AU" b="0" dirty="0"/>
              <a:t>To unpack differentiation and assessment</a:t>
            </a:r>
          </a:p>
          <a:p>
            <a:endParaRPr lang="en-AU" b="1" dirty="0"/>
          </a:p>
          <a:p>
            <a:r>
              <a:rPr lang="en-AU" b="1" dirty="0"/>
              <a:t>Time: </a:t>
            </a:r>
            <a:r>
              <a:rPr lang="en-AU" b="0" dirty="0"/>
              <a:t>2 minutes</a:t>
            </a:r>
          </a:p>
          <a:p>
            <a:endParaRPr lang="en-AU" b="1" dirty="0"/>
          </a:p>
          <a:p>
            <a:r>
              <a:rPr lang="en-AU" b="1" dirty="0"/>
              <a:t>Presenter notes:</a:t>
            </a:r>
          </a:p>
          <a:p>
            <a:r>
              <a:rPr lang="en-AU" dirty="0"/>
              <a:t>Each lesson includes a </a:t>
            </a:r>
            <a:r>
              <a:rPr lang="en-AU" b="0" dirty="0"/>
              <a:t>differentiation table </a:t>
            </a:r>
            <a:r>
              <a:rPr lang="en-AU" dirty="0"/>
              <a:t>to help teachers plan for the full range of learners in their classrooms. It provides practical examples of additional scaffolds for students who need more support, as well as extension strategies for those ready to be challenged. All adjustments are anchored to </a:t>
            </a:r>
            <a:r>
              <a:rPr lang="en-AU" b="1" dirty="0"/>
              <a:t>the same learning intention and success criteria</a:t>
            </a:r>
            <a:r>
              <a:rPr lang="en-AU" dirty="0"/>
              <a:t>. This means students may take different pathways, but everyone is working towards the same goal. The table helps teachers anticipate needs in advance, promotes inclusive practice, and ensures high expectations are maintained for every student.</a:t>
            </a:r>
          </a:p>
          <a:p>
            <a:endParaRPr lang="en-AU" dirty="0"/>
          </a:p>
          <a:p>
            <a:r>
              <a:rPr lang="en-AU" dirty="0"/>
              <a:t>Assessment is also </a:t>
            </a:r>
            <a:r>
              <a:rPr lang="en-AU" b="0" dirty="0"/>
              <a:t>embedded in every lesson, </a:t>
            </a:r>
            <a:r>
              <a:rPr lang="en-AU" dirty="0"/>
              <a:t>always tied directly to the learning intention, success criteria, and syllabus outcomes. The </a:t>
            </a:r>
            <a:r>
              <a:rPr lang="en-AU" i="1" dirty="0"/>
              <a:t>‘What to look for’</a:t>
            </a:r>
            <a:r>
              <a:rPr lang="en-AU" dirty="0"/>
              <a:t> section gives teachers clear guidance on the observable evidence that shows whether students are meeting the learning intention. For example, in this lesson teachers are looking at whether students can describe strategies to enhance road safety decision making, and whether they can explain actions and messaging for staying safe.</a:t>
            </a:r>
          </a:p>
          <a:p>
            <a:endParaRPr lang="en-AU" dirty="0"/>
          </a:p>
          <a:p>
            <a:r>
              <a:rPr lang="en-AU" dirty="0"/>
              <a:t>By aligning assessment with the success criteria, we take the guesswork out of checking progress. Teachers know exactly what evidence to gather, and students understand what success looks like. Importantly, assessment is built into the flow of the lesson and doubles as a check for understanding to guide next steps.</a:t>
            </a:r>
            <a:endParaRPr lang="en-AU" b="1" dirty="0"/>
          </a:p>
          <a:p>
            <a:endParaRPr lang="en-AU" b="1"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[NEXT SLIDE]</a:t>
            </a:r>
          </a:p>
          <a:p>
            <a:endParaRPr lang="en-AU" b="1" dirty="0"/>
          </a:p>
        </p:txBody>
      </p:sp>
      <p:sp>
        <p:nvSpPr>
          <p:cNvPr id="4" name="Slide Number Placeholder 3">
            <a:extLst>
              <a:ext uri="{FF2B5EF4-FFF2-40B4-BE49-F238E27FC236}">
                <a16:creationId xmlns:a16="http://schemas.microsoft.com/office/drawing/2014/main" id="{862A77FB-65DA-9F10-940C-4F555848377F}"/>
              </a:ext>
            </a:extLst>
          </p:cNvPr>
          <p:cNvSpPr>
            <a:spLocks noGrp="1"/>
          </p:cNvSpPr>
          <p:nvPr>
            <p:ph type="sldNum" sz="quarter" idx="5"/>
          </p:nvPr>
        </p:nvSpPr>
        <p:spPr/>
        <p:txBody>
          <a:bodyPr/>
          <a:lstStyle/>
          <a:p>
            <a:fld id="{B07158C4-A119-4B78-9DE8-A50001BC31DC}" type="slidenum">
              <a:rPr lang="en-AU" smtClean="0"/>
              <a:pPr/>
              <a:t>14</a:t>
            </a:fld>
            <a:endParaRPr lang="en-AU" dirty="0"/>
          </a:p>
        </p:txBody>
      </p:sp>
    </p:spTree>
    <p:extLst>
      <p:ext uri="{BB962C8B-B14F-4D97-AF65-F5344CB8AC3E}">
        <p14:creationId xmlns:p14="http://schemas.microsoft.com/office/powerpoint/2010/main" val="30487450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DAA8F7-1620-D5B2-FBA2-603BDDD153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EE06DB-9816-6482-2BC1-0A333E48C9D8}"/>
              </a:ext>
            </a:extLst>
          </p:cNvPr>
          <p:cNvSpPr>
            <a:spLocks noGrp="1" noRot="1" noChangeAspect="1"/>
          </p:cNvSpPr>
          <p:nvPr>
            <p:ph type="sldImg"/>
          </p:nvPr>
        </p:nvSpPr>
        <p:spPr/>
        <p:txBody>
          <a:bodyPr/>
          <a:lstStyle/>
          <a:p>
            <a:endParaRPr lang="en-AU" dirty="0"/>
          </a:p>
        </p:txBody>
      </p:sp>
      <p:sp>
        <p:nvSpPr>
          <p:cNvPr id="3" name="Notes Placeholder 2">
            <a:extLst>
              <a:ext uri="{FF2B5EF4-FFF2-40B4-BE49-F238E27FC236}">
                <a16:creationId xmlns:a16="http://schemas.microsoft.com/office/drawing/2014/main" id="{DB416FBF-B08F-CCCC-4697-FEE456E28663}"/>
              </a:ext>
            </a:extLst>
          </p:cNvPr>
          <p:cNvSpPr>
            <a:spLocks noGrp="1"/>
          </p:cNvSpPr>
          <p:nvPr>
            <p:ph type="body" idx="1"/>
          </p:nvPr>
        </p:nvSpPr>
        <p:spPr/>
        <p:txBody>
          <a:bodyPr/>
          <a:lstStyle/>
          <a:p>
            <a:r>
              <a:rPr lang="en-AU" b="1" dirty="0"/>
              <a:t>15. Purpose: </a:t>
            </a:r>
            <a:r>
              <a:rPr lang="en-AU" b="0" dirty="0"/>
              <a:t>To unpack the key features of the lesson structure within the CHPS units: Concluding the lesson</a:t>
            </a:r>
          </a:p>
          <a:p>
            <a:endParaRPr lang="en-AU" b="1" dirty="0"/>
          </a:p>
          <a:p>
            <a:r>
              <a:rPr lang="en-AU" b="1" dirty="0"/>
              <a:t>Time: </a:t>
            </a:r>
            <a:r>
              <a:rPr lang="en-AU" b="0" dirty="0"/>
              <a:t>1 minute</a:t>
            </a:r>
          </a:p>
          <a:p>
            <a:endParaRPr lang="en-AU" b="1" dirty="0"/>
          </a:p>
          <a:p>
            <a:r>
              <a:rPr lang="en-AU" b="1" dirty="0"/>
              <a:t>Presenter notes:</a:t>
            </a:r>
            <a:endParaRPr lang="en-AU" dirty="0"/>
          </a:p>
          <a:p>
            <a:r>
              <a:rPr lang="en-AU" dirty="0"/>
              <a:t>The conclusion of each lesson is approximately 10 minutes and provides an intentional wrap up of the learning. In this phase teachers revisit</a:t>
            </a:r>
            <a:r>
              <a:rPr lang="en-AU" b="0" dirty="0"/>
              <a:t> the learning intention and success criteria,</a:t>
            </a:r>
            <a:r>
              <a:rPr lang="en-AU" dirty="0"/>
              <a:t> so students are reminded of the purpose of the lesson and what they’ve achieved. It allows them to reflect on how the activities connected to the learning, and to make sense of the knowledge and skills they’ve developed. There is no new content introduced here and no formal check for understanding — it’s simply about clarifying, reinforcing, and closing the loop so students leave the lesson with a clear picture of their progress.</a:t>
            </a:r>
          </a:p>
          <a:p>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[NEXT SLIDE]</a:t>
            </a:r>
          </a:p>
          <a:p>
            <a:endParaRPr lang="en-AU" dirty="0"/>
          </a:p>
        </p:txBody>
      </p:sp>
      <p:sp>
        <p:nvSpPr>
          <p:cNvPr id="4" name="Slide Number Placeholder 3">
            <a:extLst>
              <a:ext uri="{FF2B5EF4-FFF2-40B4-BE49-F238E27FC236}">
                <a16:creationId xmlns:a16="http://schemas.microsoft.com/office/drawing/2014/main" id="{28942039-F4A5-02B0-85E5-D3851D4C3B59}"/>
              </a:ext>
            </a:extLst>
          </p:cNvPr>
          <p:cNvSpPr>
            <a:spLocks noGrp="1"/>
          </p:cNvSpPr>
          <p:nvPr>
            <p:ph type="sldNum" sz="quarter" idx="5"/>
          </p:nvPr>
        </p:nvSpPr>
        <p:spPr/>
        <p:txBody>
          <a:bodyPr/>
          <a:lstStyle/>
          <a:p>
            <a:fld id="{B07158C4-A119-4B78-9DE8-A50001BC31DC}" type="slidenum">
              <a:rPr lang="en-AU" smtClean="0"/>
              <a:pPr/>
              <a:t>15</a:t>
            </a:fld>
            <a:endParaRPr lang="en-AU" dirty="0"/>
          </a:p>
        </p:txBody>
      </p:sp>
    </p:spTree>
    <p:extLst>
      <p:ext uri="{BB962C8B-B14F-4D97-AF65-F5344CB8AC3E}">
        <p14:creationId xmlns:p14="http://schemas.microsoft.com/office/powerpoint/2010/main" val="16583019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5913" y="565150"/>
            <a:ext cx="3686175" cy="2073275"/>
          </a:xfrm>
        </p:spPr>
        <p:txBody>
          <a:bodyPr/>
          <a:lstStyle/>
          <a:p>
            <a:endParaRPr lang="en-AU" dirty="0"/>
          </a:p>
        </p:txBody>
      </p:sp>
      <p:sp>
        <p:nvSpPr>
          <p:cNvPr id="3" name="Notes Placeholder 2"/>
          <p:cNvSpPr>
            <a:spLocks noGrp="1"/>
          </p:cNvSpPr>
          <p:nvPr>
            <p:ph type="body" idx="1"/>
          </p:nvPr>
        </p:nvSpPr>
        <p:spPr/>
        <p:txBody>
          <a:bodyPr/>
          <a:lstStyle/>
          <a:p>
            <a:r>
              <a:rPr lang="en-AU" sz="1400" b="1" dirty="0">
                <a:latin typeface="+mn-lt"/>
              </a:rPr>
              <a:t>16. Purpose: </a:t>
            </a:r>
            <a:r>
              <a:rPr lang="en-AU" sz="1400" b="0" dirty="0">
                <a:latin typeface="+mn-lt"/>
              </a:rPr>
              <a:t>To unpack optional assessments</a:t>
            </a:r>
            <a:endParaRPr lang="en-AU" sz="1400" b="1" dirty="0">
              <a:latin typeface="+mn-lt"/>
            </a:endParaRPr>
          </a:p>
          <a:p>
            <a:endParaRPr lang="en-AU" sz="1400" b="1" dirty="0">
              <a:latin typeface="+mn-lt"/>
            </a:endParaRPr>
          </a:p>
          <a:p>
            <a:r>
              <a:rPr lang="en-AU" sz="1400" b="1" dirty="0">
                <a:latin typeface="+mn-lt"/>
              </a:rPr>
              <a:t>Time:</a:t>
            </a:r>
            <a:r>
              <a:rPr lang="en-AU" sz="1400" dirty="0">
                <a:latin typeface="+mn-lt"/>
              </a:rPr>
              <a:t> 2 minutes</a:t>
            </a:r>
          </a:p>
          <a:p>
            <a:endParaRPr lang="en-AU" sz="1400" dirty="0">
              <a:latin typeface="+mn-lt"/>
            </a:endParaRPr>
          </a:p>
          <a:p>
            <a:pPr marL="0" marR="0" lvl="0" indent="0" algn="l" defTabSz="1219170" rtl="0" eaLnBrk="1" fontAlgn="auto" latinLnBrk="0" hangingPunct="1">
              <a:lnSpc>
                <a:spcPct val="150000"/>
              </a:lnSpc>
              <a:spcBef>
                <a:spcPts val="1200"/>
              </a:spcBef>
              <a:spcAft>
                <a:spcPts val="0"/>
              </a:spcAft>
              <a:buClrTx/>
              <a:buSzTx/>
              <a:buFontTx/>
              <a:buNone/>
              <a:tabLst/>
              <a:defRPr/>
            </a:pPr>
            <a:r>
              <a:rPr lang="en-AU" sz="1400" b="1" dirty="0">
                <a:latin typeface="+mn-lt"/>
              </a:rPr>
              <a:t>Presenter notes:</a:t>
            </a:r>
          </a:p>
          <a:p>
            <a:pPr>
              <a:lnSpc>
                <a:spcPct val="150000"/>
              </a:lnSpc>
              <a:spcBef>
                <a:spcPts val="1200"/>
              </a:spcBef>
            </a:pPr>
            <a:r>
              <a:rPr lang="en-AU" sz="1400" dirty="0">
                <a:effectLst/>
                <a:latin typeface="+mn-lt"/>
                <a:ea typeface="Aptos" panose="020B0004020202020204" pitchFamily="34" charset="0"/>
                <a:cs typeface="Arial"/>
              </a:rPr>
              <a:t>Each lesson contains optional assessments. </a:t>
            </a:r>
            <a:r>
              <a:rPr lang="en-AU" sz="1400" b="0" kern="1200" dirty="0">
                <a:solidFill>
                  <a:schemeClr val="tx1"/>
                </a:solidFill>
                <a:effectLst/>
                <a:ea typeface="Aptos" panose="020B0004020202020204" pitchFamily="34" charset="0"/>
                <a:cs typeface="Arial"/>
              </a:rPr>
              <a:t>They are designed to be a flexible, optional resource, available for use when and where they are needed and are a tool to support your teaching.</a:t>
            </a:r>
          </a:p>
          <a:p>
            <a:pPr>
              <a:lnSpc>
                <a:spcPct val="150000"/>
              </a:lnSpc>
              <a:spcBef>
                <a:spcPts val="1200"/>
              </a:spcBef>
            </a:pPr>
            <a:endParaRPr lang="en-AU" sz="1400" dirty="0">
              <a:effectLst/>
              <a:latin typeface="+mn-lt"/>
              <a:ea typeface="Aptos" panose="020B0004020202020204" pitchFamily="34" charset="0"/>
              <a:cs typeface="Arial"/>
            </a:endParaRPr>
          </a:p>
          <a:p>
            <a:pPr>
              <a:lnSpc>
                <a:spcPct val="150000"/>
              </a:lnSpc>
              <a:spcBef>
                <a:spcPts val="1200"/>
              </a:spcBef>
            </a:pPr>
            <a:r>
              <a:rPr lang="en-AU" sz="1400" b="0" kern="1200" dirty="0">
                <a:solidFill>
                  <a:schemeClr val="tx1"/>
                </a:solidFill>
                <a:effectLst/>
                <a:ea typeface="Aptos" panose="020B0004020202020204" pitchFamily="34" charset="0"/>
                <a:cs typeface="Arial"/>
              </a:rPr>
              <a:t>[CLICK] </a:t>
            </a:r>
            <a:r>
              <a:rPr lang="en-AU" sz="1400" b="0" dirty="0">
                <a:effectLst/>
                <a:latin typeface="+mn-lt"/>
                <a:ea typeface="Aptos" panose="020B0004020202020204" pitchFamily="34" charset="0"/>
                <a:cs typeface="Arial"/>
              </a:rPr>
              <a:t>A benefits of these assessments is that they help identify the gaps in student learning and misconceptions that can occur during a lesson. This is valuable in ensuring that all students grasp essential concepts before new learning is introduced. </a:t>
            </a:r>
          </a:p>
          <a:p>
            <a:pPr>
              <a:lnSpc>
                <a:spcPct val="150000"/>
              </a:lnSpc>
              <a:spcBef>
                <a:spcPts val="1200"/>
              </a:spcBef>
            </a:pPr>
            <a:endParaRPr lang="en-AU" sz="1400" b="0" dirty="0">
              <a:effectLst/>
              <a:latin typeface="+mn-lt"/>
              <a:ea typeface="Aptos" panose="020B0004020202020204" pitchFamily="34" charset="0"/>
              <a:cs typeface="Arial"/>
            </a:endParaRPr>
          </a:p>
          <a:p>
            <a:pPr>
              <a:lnSpc>
                <a:spcPct val="150000"/>
              </a:lnSpc>
              <a:spcBef>
                <a:spcPts val="1200"/>
              </a:spcBef>
            </a:pPr>
            <a:r>
              <a:rPr lang="en-AU" sz="1400" b="0" kern="1200" dirty="0">
                <a:solidFill>
                  <a:schemeClr val="tx1"/>
                </a:solidFill>
                <a:effectLst/>
                <a:ea typeface="Aptos" panose="020B0004020202020204" pitchFamily="34" charset="0"/>
                <a:cs typeface="Arial"/>
              </a:rPr>
              <a:t>[CLICK]</a:t>
            </a:r>
            <a:r>
              <a:rPr lang="en-AU" sz="1400" b="1" kern="1200" dirty="0">
                <a:solidFill>
                  <a:schemeClr val="tx1"/>
                </a:solidFill>
                <a:effectLst/>
                <a:ea typeface="Aptos" panose="020B0004020202020204" pitchFamily="34" charset="0"/>
                <a:cs typeface="Arial"/>
              </a:rPr>
              <a:t> </a:t>
            </a:r>
            <a:r>
              <a:rPr lang="en-AU" sz="1400" dirty="0">
                <a:effectLst/>
                <a:latin typeface="+mn-lt"/>
                <a:ea typeface="Aptos" panose="020B0004020202020204" pitchFamily="34" charset="0"/>
                <a:cs typeface="Arial"/>
              </a:rPr>
              <a:t>They </a:t>
            </a:r>
            <a:r>
              <a:rPr lang="en-AU" sz="1400" b="0" dirty="0">
                <a:effectLst/>
                <a:latin typeface="+mn-lt"/>
                <a:ea typeface="Aptos" panose="020B0004020202020204" pitchFamily="34" charset="0"/>
                <a:cs typeface="Arial"/>
              </a:rPr>
              <a:t>guide teaching decisions. By using these assessments, teachers can gain real-time insights into student understanding and use that information to adjust instruction, provide targeted support, or extend learning. The optional assessments serve as a practical way to check comprehension at the lesson level and plan the next steps in teaching.</a:t>
            </a:r>
          </a:p>
          <a:p>
            <a:pPr>
              <a:lnSpc>
                <a:spcPct val="150000"/>
              </a:lnSpc>
              <a:spcBef>
                <a:spcPts val="1200"/>
              </a:spcBef>
            </a:pPr>
            <a:endParaRPr lang="en-AU" sz="1400" b="0" dirty="0">
              <a:effectLst/>
              <a:latin typeface="+mn-lt"/>
              <a:ea typeface="Aptos" panose="020B0004020202020204" pitchFamily="34" charset="0"/>
              <a:cs typeface="Arial"/>
            </a:endParaRPr>
          </a:p>
          <a:p>
            <a:pPr>
              <a:lnSpc>
                <a:spcPct val="150000"/>
              </a:lnSpc>
              <a:spcBef>
                <a:spcPts val="1200"/>
              </a:spcBef>
            </a:pPr>
            <a:r>
              <a:rPr lang="en-AU" sz="1600" b="0" i="0" kern="1200" dirty="0">
                <a:solidFill>
                  <a:schemeClr val="tx1"/>
                </a:solidFill>
                <a:effectLst/>
                <a:ea typeface="+mn-ea"/>
                <a:cs typeface="+mn-cs"/>
              </a:rPr>
              <a:t>Optional assessments offer a range of approaches, from informal methods like planned observations and targeted questioning to identify misconceptions, to more formal tasks such as evaluating student work samples using predetermined criteria.</a:t>
            </a:r>
            <a:endParaRPr lang="en-AU" sz="1400" b="0" dirty="0">
              <a:effectLst/>
              <a:latin typeface="+mn-lt"/>
              <a:ea typeface="Aptos" panose="020B0004020202020204" pitchFamily="34" charset="0"/>
              <a:cs typeface="Arial"/>
            </a:endParaRPr>
          </a:p>
          <a:p>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a:t>
            </a:r>
            <a:r>
              <a:rPr lang="en-AU" b="1" dirty="0"/>
              <a:t>NEXT SLIDE]</a:t>
            </a:r>
          </a:p>
          <a:p>
            <a:endParaRPr lang="en-AU" dirty="0"/>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16</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5121191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A64C24-9418-F89A-C9F9-E90311385A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BB5A14-096B-307B-0E90-E2DEF5980DEA}"/>
              </a:ext>
            </a:extLst>
          </p:cNvPr>
          <p:cNvSpPr>
            <a:spLocks noGrp="1" noRot="1" noChangeAspect="1"/>
          </p:cNvSpPr>
          <p:nvPr>
            <p:ph type="sldImg"/>
          </p:nvPr>
        </p:nvSpPr>
        <p:spPr>
          <a:xfrm>
            <a:off x="2549525" y="1143000"/>
            <a:ext cx="3622675" cy="2038350"/>
          </a:xfrm>
        </p:spPr>
        <p:txBody>
          <a:bodyPr/>
          <a:lstStyle/>
          <a:p>
            <a:endParaRPr lang="en-AU" dirty="0"/>
          </a:p>
        </p:txBody>
      </p:sp>
      <p:sp>
        <p:nvSpPr>
          <p:cNvPr id="3" name="Notes Placeholder 2">
            <a:extLst>
              <a:ext uri="{FF2B5EF4-FFF2-40B4-BE49-F238E27FC236}">
                <a16:creationId xmlns:a16="http://schemas.microsoft.com/office/drawing/2014/main" id="{F70DD16F-9257-016C-2DC1-DA0AA7B17F61}"/>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rPr>
              <a:t>17. Purpose: </a:t>
            </a:r>
            <a:r>
              <a:rPr lang="en-US" sz="1200" b="0" kern="1200" dirty="0">
                <a:solidFill>
                  <a:schemeClr val="tx1"/>
                </a:solidFill>
                <a:effectLst/>
              </a:rPr>
              <a:t>To</a:t>
            </a:r>
            <a:r>
              <a:rPr lang="en-US" sz="1200" kern="1200" dirty="0">
                <a:solidFill>
                  <a:schemeClr val="tx1"/>
                </a:solidFill>
                <a:effectLst/>
              </a:rPr>
              <a:t> explore the creating written texts connection across CHPS syllabuses.</a:t>
            </a:r>
            <a:endParaRPr lang="en-AU" sz="1200" kern="1200" dirty="0">
              <a:solidFill>
                <a:schemeClr val="tx1"/>
              </a:solidFill>
              <a:effectLst/>
            </a:endParaRPr>
          </a:p>
          <a:p>
            <a:endParaRPr lang="en-US" sz="1200" b="1" kern="1200" dirty="0">
              <a:solidFill>
                <a:schemeClr val="tx1"/>
              </a:solidFill>
              <a:effectLst/>
              <a:ea typeface="+mn-ea"/>
              <a:cs typeface="+mn-cs"/>
            </a:endParaRPr>
          </a:p>
          <a:p>
            <a:r>
              <a:rPr lang="en-US" sz="1200" b="1" kern="1200" dirty="0">
                <a:solidFill>
                  <a:schemeClr val="tx1"/>
                </a:solidFill>
                <a:effectLst/>
              </a:rPr>
              <a:t>Time: </a:t>
            </a:r>
            <a:r>
              <a:rPr lang="en-US" sz="1200" b="0" kern="1200" dirty="0">
                <a:solidFill>
                  <a:schemeClr val="tx1"/>
                </a:solidFill>
                <a:effectLst/>
              </a:rPr>
              <a:t>1 minute</a:t>
            </a:r>
          </a:p>
          <a:p>
            <a:endParaRPr lang="en-AU" sz="1200" kern="1200" dirty="0">
              <a:solidFill>
                <a:schemeClr val="tx1"/>
              </a:solidFill>
              <a:effectLst/>
              <a:ea typeface="+mn-ea"/>
              <a:cs typeface="+mn-cs"/>
            </a:endParaRPr>
          </a:p>
          <a:p>
            <a:r>
              <a:rPr lang="en-US" sz="1200" b="1" kern="1200" dirty="0">
                <a:solidFill>
                  <a:schemeClr val="tx1"/>
                </a:solidFill>
                <a:effectLst/>
              </a:rPr>
              <a:t>Presenter notes:</a:t>
            </a:r>
          </a:p>
          <a:p>
            <a:r>
              <a:rPr lang="en-AU" sz="1200" dirty="0"/>
              <a:t>NESA’s diagram provides an overview of the organisation of content for Creating written texts which is included in all CHPS syllabuses:</a:t>
            </a:r>
            <a:endParaRPr lang="en-AU" sz="1200" b="0" dirty="0"/>
          </a:p>
          <a:p>
            <a:pPr marL="171450" marR="0" lvl="0" indent="-1714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0" dirty="0"/>
              <a:t>in Early Stage 1 and Stage 1, the focus in PDHPE and Creative arts is on developing students’ subject-specific vocabulary to support communicating. In HSIE and Science and technology there are individual content groups.</a:t>
            </a:r>
          </a:p>
          <a:p>
            <a:pPr marL="171450" marR="0" lvl="0" indent="-1714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0" dirty="0"/>
              <a:t>in Stage 2, for PDHPE and Creative arts opportunities are embedded within the content for students to create written texts. In HSIE and Science and technology there is an individual content group.</a:t>
            </a:r>
          </a:p>
          <a:p>
            <a:pPr marL="171450" marR="0" lvl="0" indent="-1714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0" dirty="0"/>
              <a:t>in Stage 3, there is a dedicated creating written texts outcome for all CHPS key learning areas with specific subject content.</a:t>
            </a:r>
          </a:p>
          <a:p>
            <a:endParaRPr lang="en-AU" sz="1200" dirty="0"/>
          </a:p>
          <a:p>
            <a:r>
              <a:rPr lang="en-AU" sz="1200" dirty="0"/>
              <a:t>NESA </a:t>
            </a:r>
            <a:r>
              <a:rPr lang="en-AU" dirty="0"/>
              <a:t>identifies </a:t>
            </a:r>
            <a:r>
              <a:rPr lang="en-AU" sz="1200" dirty="0"/>
              <a:t>that various methods of transcription may be employed, and a student’s preferred communication form(s) should be considered when teaching writing.</a:t>
            </a:r>
          </a:p>
          <a:p>
            <a:endParaRPr lang="en-AU" sz="1200"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0" i="0" kern="1200" dirty="0">
                <a:solidFill>
                  <a:schemeClr val="tx1"/>
                </a:solidFill>
                <a:effectLst/>
              </a:rPr>
              <a:t>[CLICK] NESA states, “Creating written texts is a way of organising thoughts, explaining thinking and making connections within and across learning areas. The learning areas provide meaningful content for writing beyond the subject of English.”</a:t>
            </a:r>
            <a:endParaRPr lang="en-AU" sz="1200" dirty="0"/>
          </a:p>
          <a:p>
            <a:endParaRPr lang="en-AU" sz="1200"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t>[NEXT SLIDE] </a:t>
            </a:r>
          </a:p>
          <a:p>
            <a:endParaRPr lang="en-AU" dirty="0"/>
          </a:p>
        </p:txBody>
      </p:sp>
      <p:sp>
        <p:nvSpPr>
          <p:cNvPr id="4" name="Slide Number Placeholder 3">
            <a:extLst>
              <a:ext uri="{FF2B5EF4-FFF2-40B4-BE49-F238E27FC236}">
                <a16:creationId xmlns:a16="http://schemas.microsoft.com/office/drawing/2014/main" id="{3CAE9678-266E-218F-64C1-5B8DA799BC90}"/>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17</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42573135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137247-A6D5-142D-93E1-9FC81D78AB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94D848-F85C-A6FE-0CBC-3FADE9C95381}"/>
              </a:ext>
            </a:extLst>
          </p:cNvPr>
          <p:cNvSpPr>
            <a:spLocks noGrp="1" noRot="1" noChangeAspect="1"/>
          </p:cNvSpPr>
          <p:nvPr>
            <p:ph type="sldImg"/>
          </p:nvPr>
        </p:nvSpPr>
        <p:spPr/>
        <p:txBody>
          <a:bodyPr/>
          <a:lstStyle/>
          <a:p>
            <a:endParaRPr lang="en-AU" dirty="0"/>
          </a:p>
        </p:txBody>
      </p:sp>
      <p:sp>
        <p:nvSpPr>
          <p:cNvPr id="3" name="Notes Placeholder 2">
            <a:extLst>
              <a:ext uri="{FF2B5EF4-FFF2-40B4-BE49-F238E27FC236}">
                <a16:creationId xmlns:a16="http://schemas.microsoft.com/office/drawing/2014/main" id="{853B52DA-0ECE-8B75-109B-DFD579000293}"/>
              </a:ext>
            </a:extLst>
          </p:cNvPr>
          <p:cNvSpPr>
            <a:spLocks noGrp="1"/>
          </p:cNvSpPr>
          <p:nvPr>
            <p:ph type="body" idx="1"/>
          </p:nvPr>
        </p:nvSpPr>
        <p:spPr/>
        <p:txBody>
          <a:bodyPr/>
          <a:lstStyle/>
          <a:p>
            <a:r>
              <a:rPr lang="en-AU" sz="1200" b="1" dirty="0"/>
              <a:t>18. Purpose: </a:t>
            </a:r>
            <a:r>
              <a:rPr lang="en-AU" sz="1200" b="0" dirty="0"/>
              <a:t>To highlight how CWT is embedded meaningfully in CHPS.</a:t>
            </a:r>
            <a:endParaRPr lang="en-AU" sz="1200" b="1" dirty="0"/>
          </a:p>
          <a:p>
            <a:endParaRPr lang="en-AU" sz="1200" b="1" dirty="0"/>
          </a:p>
          <a:p>
            <a:r>
              <a:rPr lang="en-AU" sz="1200" b="1" dirty="0"/>
              <a:t>Time: </a:t>
            </a:r>
            <a:r>
              <a:rPr lang="en-AU" sz="1200" b="0" dirty="0"/>
              <a:t>1 minute</a:t>
            </a:r>
            <a:endParaRPr lang="en-AU" sz="1200" b="1" dirty="0"/>
          </a:p>
          <a:p>
            <a:endParaRPr lang="en-AU" sz="1200" b="1" dirty="0"/>
          </a:p>
          <a:p>
            <a:r>
              <a:rPr lang="en-AU" sz="1200" b="1" dirty="0"/>
              <a:t>Presenter notes: </a:t>
            </a:r>
          </a:p>
          <a:p>
            <a:r>
              <a:rPr lang="en-AU" sz="1200" b="0" dirty="0"/>
              <a:t>Take a moment to review the PDHPE example on screen. </a:t>
            </a:r>
            <a:endParaRPr lang="en-AU" sz="1200" b="0" i="1" dirty="0"/>
          </a:p>
          <a:p>
            <a:endParaRPr lang="en-AU" sz="1200" dirty="0"/>
          </a:p>
          <a:p>
            <a:r>
              <a:rPr lang="en-AU" sz="1200" b="0" i="0" kern="1200" dirty="0">
                <a:solidFill>
                  <a:schemeClr val="tx1"/>
                </a:solidFill>
                <a:effectLst/>
              </a:rPr>
              <a:t>This example demonstrates how creating written texts is effectively integrated into the PDHPE curriculum to enhance students' understanding of health, safety, and wellbeing. By engaging in the activity of creating a mind map, students reflect on influences affecting their personal wellbeing, promoting self-awareness and positive identity development. The task encourages the use of varied sentence structures, supporting literacy skills alongside personal development. This integrated approach helps students articulate their thoughts clearly while connecting literacy with key health concepts. It exemplifies how writing activities can deepen learning across key learning areas by combining content knowledge with essential communication skills.</a:t>
            </a:r>
            <a:endParaRPr lang="en-AU" sz="1200" dirty="0"/>
          </a:p>
          <a:p>
            <a:endParaRPr lang="en-AU" sz="1200" dirty="0"/>
          </a:p>
          <a:p>
            <a:r>
              <a:rPr lang="en-AU" sz="1200" b="1" dirty="0"/>
              <a:t>[NEXT SLIDE]</a:t>
            </a:r>
          </a:p>
        </p:txBody>
      </p:sp>
      <p:sp>
        <p:nvSpPr>
          <p:cNvPr id="4" name="Slide Number Placeholder 3">
            <a:extLst>
              <a:ext uri="{FF2B5EF4-FFF2-40B4-BE49-F238E27FC236}">
                <a16:creationId xmlns:a16="http://schemas.microsoft.com/office/drawing/2014/main" id="{858B69EC-3535-1313-72F4-BC9F5CAEE714}"/>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18</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6150076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pPr>
              <a:lnSpc>
                <a:spcPct val="130000"/>
              </a:lnSpc>
            </a:pPr>
            <a:r>
              <a:rPr lang="en-AU" sz="1200" b="1" dirty="0"/>
              <a:t>19. Purpose:</a:t>
            </a:r>
            <a:r>
              <a:rPr lang="en-AU" sz="1200" b="0" dirty="0"/>
              <a:t> To explain how CHPS units are designed with students at the centre of all decision making. </a:t>
            </a:r>
            <a:endParaRPr lang="en-AU" sz="1200" b="1" dirty="0"/>
          </a:p>
          <a:p>
            <a:pPr>
              <a:lnSpc>
                <a:spcPct val="130000"/>
              </a:lnSpc>
            </a:pPr>
            <a:endParaRPr lang="en-AU" sz="1200" b="0" dirty="0"/>
          </a:p>
          <a:p>
            <a:pPr>
              <a:lnSpc>
                <a:spcPct val="130000"/>
              </a:lnSpc>
            </a:pPr>
            <a:r>
              <a:rPr lang="en-AU" sz="1200" b="1" dirty="0"/>
              <a:t>Time: </a:t>
            </a:r>
            <a:r>
              <a:rPr lang="en-AU" sz="1200" b="0" dirty="0"/>
              <a:t>2 minutes</a:t>
            </a:r>
          </a:p>
          <a:p>
            <a:pPr>
              <a:lnSpc>
                <a:spcPct val="130000"/>
              </a:lnSpc>
            </a:pPr>
            <a:endParaRPr lang="en-AU" sz="1200" dirty="0"/>
          </a:p>
          <a:p>
            <a:pPr>
              <a:lnSpc>
                <a:spcPct val="130000"/>
              </a:lnSpc>
            </a:pPr>
            <a:r>
              <a:rPr lang="en-AU" sz="1200" b="1" dirty="0"/>
              <a:t>Presenter notes:</a:t>
            </a:r>
          </a:p>
          <a:p>
            <a:pPr>
              <a:lnSpc>
                <a:spcPct val="130000"/>
              </a:lnSpc>
            </a:pPr>
            <a:r>
              <a:rPr lang="en-AU" sz="1200" dirty="0"/>
              <a:t>With students at the centre of all decisions</a:t>
            </a:r>
            <a:r>
              <a:rPr lang="en-AU" sz="1200" b="0" dirty="0"/>
              <a:t>, [CLICK] planning started with the NESA syllabus and Teaching Advice, ensuring fidelity with the syllabus rationale, intent and extensive evidence-base to shape decisions. </a:t>
            </a:r>
          </a:p>
          <a:p>
            <a:pPr>
              <a:lnSpc>
                <a:spcPct val="130000"/>
              </a:lnSpc>
            </a:pPr>
            <a:endParaRPr lang="en-AU" sz="1200" b="0" dirty="0"/>
          </a:p>
          <a:p>
            <a:pPr marL="0" marR="0" lvl="0" indent="0" algn="l" defTabSz="1219170" rtl="0" eaLnBrk="1" fontAlgn="auto" latinLnBrk="0" hangingPunct="1">
              <a:lnSpc>
                <a:spcPct val="130000"/>
              </a:lnSpc>
              <a:spcBef>
                <a:spcPts val="0"/>
              </a:spcBef>
              <a:spcAft>
                <a:spcPts val="0"/>
              </a:spcAft>
              <a:buClrTx/>
              <a:buSzTx/>
              <a:buFontTx/>
              <a:buNone/>
              <a:tabLst/>
              <a:defRPr/>
            </a:pPr>
            <a:r>
              <a:rPr lang="en-AU" sz="1200" b="0" dirty="0"/>
              <a:t>[CLICK] Teachers with deep content knowledge can explain concepts clearly, chunk learning effectively, differentiate with purpose, and respond confidently to key teaching moments. The sample units build this expertise by highlighting misconceptions, identifying essential vocabulary, practical tools, and expert advice.</a:t>
            </a:r>
          </a:p>
          <a:p>
            <a:pPr marL="0" marR="0" lvl="0" indent="0" algn="l" defTabSz="1219170" rtl="0" eaLnBrk="1" fontAlgn="auto" latinLnBrk="0" hangingPunct="1">
              <a:lnSpc>
                <a:spcPct val="130000"/>
              </a:lnSpc>
              <a:spcBef>
                <a:spcPts val="0"/>
              </a:spcBef>
              <a:spcAft>
                <a:spcPts val="0"/>
              </a:spcAft>
              <a:buClrTx/>
              <a:buSzTx/>
              <a:buFontTx/>
              <a:buNone/>
              <a:tabLst/>
              <a:defRPr/>
            </a:pPr>
            <a:br>
              <a:rPr lang="en-AU" sz="1200" b="0" dirty="0"/>
            </a:br>
            <a:r>
              <a:rPr lang="en-AU" sz="1200" b="0" dirty="0"/>
              <a:t>[CLICK] Engagement is non-negotiable - the design is for students to be in-task, more than just on-task: thinking deeply, doing the work, and feeling positive about learning. </a:t>
            </a:r>
          </a:p>
          <a:p>
            <a:pPr marL="0" marR="0" lvl="0" indent="0" algn="l" defTabSz="1219170" rtl="0" eaLnBrk="1" fontAlgn="auto" latinLnBrk="0" hangingPunct="1">
              <a:lnSpc>
                <a:spcPct val="130000"/>
              </a:lnSpc>
              <a:spcBef>
                <a:spcPts val="0"/>
              </a:spcBef>
              <a:spcAft>
                <a:spcPts val="0"/>
              </a:spcAft>
              <a:buClrTx/>
              <a:buSzTx/>
              <a:buFontTx/>
              <a:buNone/>
              <a:tabLst/>
              <a:defRPr/>
            </a:pPr>
            <a:endParaRPr lang="en-AU" sz="1200" b="0" dirty="0"/>
          </a:p>
          <a:p>
            <a:pPr marL="0" marR="0" lvl="0" indent="0" algn="l" defTabSz="1219170" rtl="0" eaLnBrk="1" fontAlgn="auto" latinLnBrk="0" hangingPunct="1">
              <a:lnSpc>
                <a:spcPct val="130000"/>
              </a:lnSpc>
              <a:spcBef>
                <a:spcPts val="0"/>
              </a:spcBef>
              <a:spcAft>
                <a:spcPts val="0"/>
              </a:spcAft>
              <a:buClrTx/>
              <a:buSzTx/>
              <a:buFontTx/>
              <a:buNone/>
              <a:tabLst/>
              <a:defRPr/>
            </a:pPr>
            <a:r>
              <a:rPr lang="en-AU" sz="1200" b="0" dirty="0"/>
              <a:t>[CLICK]  The pedagogy and practices within the sample units are anchored in the </a:t>
            </a:r>
            <a:r>
              <a:rPr lang="en-AU" sz="1200" b="0" i="0" dirty="0"/>
              <a:t>Explicit Teaching in NSW Public Schools statement </a:t>
            </a:r>
            <a:r>
              <a:rPr lang="en-AU" sz="1200" b="0" dirty="0"/>
              <a:t>and research-informed practices tailored to each key learning area.  </a:t>
            </a:r>
          </a:p>
          <a:p>
            <a:pPr marL="0" marR="0" lvl="0" indent="0" algn="l" defTabSz="1219170" rtl="0" eaLnBrk="1" fontAlgn="auto" latinLnBrk="0" hangingPunct="1">
              <a:lnSpc>
                <a:spcPct val="130000"/>
              </a:lnSpc>
              <a:spcBef>
                <a:spcPts val="0"/>
              </a:spcBef>
              <a:spcAft>
                <a:spcPts val="0"/>
              </a:spcAft>
              <a:buClrTx/>
              <a:buSzTx/>
              <a:buFontTx/>
              <a:buNone/>
              <a:tabLst/>
              <a:defRPr/>
            </a:pPr>
            <a:endParaRPr lang="en-AU" sz="1200" b="0" dirty="0"/>
          </a:p>
          <a:p>
            <a:pPr>
              <a:lnSpc>
                <a:spcPct val="130000"/>
              </a:lnSpc>
              <a:defRPr/>
            </a:pPr>
            <a:r>
              <a:rPr lang="en-AU" sz="1200" b="0" dirty="0"/>
              <a:t>[CLICK] The sample units have been a collaborative build </a:t>
            </a:r>
            <a:r>
              <a:rPr lang="en-AU" dirty="0"/>
              <a:t>supported by </a:t>
            </a:r>
            <a:endParaRPr lang="en-AU" sz="1200" b="0" dirty="0"/>
          </a:p>
          <a:p>
            <a:pPr>
              <a:lnSpc>
                <a:spcPct val="130000"/>
              </a:lnSpc>
              <a:defRPr/>
            </a:pPr>
            <a:endParaRPr lang="en-AU" dirty="0"/>
          </a:p>
          <a:p>
            <a:pPr>
              <a:lnSpc>
                <a:spcPct val="130000"/>
              </a:lnSpc>
              <a:defRPr/>
            </a:pPr>
            <a:r>
              <a:rPr lang="en-AU" sz="1200" b="0" dirty="0"/>
              <a:t>[CLICK] </a:t>
            </a:r>
            <a:r>
              <a:rPr lang="en-AU" sz="1200" dirty="0"/>
              <a:t>C</a:t>
            </a:r>
            <a:r>
              <a:rPr lang="en-AU" sz="1200" b="0" dirty="0"/>
              <a:t>onsultation with stakeholders </a:t>
            </a:r>
            <a:r>
              <a:rPr lang="en-AU" dirty="0"/>
              <a:t>to develop</a:t>
            </a:r>
            <a:r>
              <a:rPr lang="en-AU" sz="1200" dirty="0"/>
              <a:t> shared understandings and inclusive approaches. </a:t>
            </a:r>
            <a:r>
              <a:rPr lang="en-AU" sz="1200" b="0" i="0" kern="1200" dirty="0">
                <a:solidFill>
                  <a:schemeClr val="tx1"/>
                </a:solidFill>
                <a:effectLst/>
              </a:rPr>
              <a:t>These partnerships ensure that the sample units are comprehensive, culturally responsive, and aligned with best practices to support diverse student needs and enhance learning outcomes.</a:t>
            </a:r>
            <a:endParaRPr lang="en-AU" sz="1200" dirty="0"/>
          </a:p>
          <a:p>
            <a:endParaRPr lang="en-AU" sz="1200"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t>[NEXT SLIDE]</a:t>
            </a:r>
          </a:p>
          <a:p>
            <a:pPr marL="0" marR="0" lvl="0" indent="0" algn="l" defTabSz="1219170" rtl="0" eaLnBrk="1" fontAlgn="auto" latinLnBrk="0" hangingPunct="1">
              <a:lnSpc>
                <a:spcPct val="130000"/>
              </a:lnSpc>
              <a:spcBef>
                <a:spcPts val="0"/>
              </a:spcBef>
              <a:spcAft>
                <a:spcPts val="0"/>
              </a:spcAft>
              <a:buClrTx/>
              <a:buSzTx/>
              <a:buFontTx/>
              <a:buNone/>
              <a:tabLst/>
              <a:defRPr/>
            </a:pPr>
            <a:endParaRPr lang="en-AU" dirty="0"/>
          </a:p>
          <a:p>
            <a:pPr>
              <a:lnSpc>
                <a:spcPct val="130000"/>
              </a:lnSpc>
            </a:pPr>
            <a:endParaRPr lang="en-AU" sz="1600"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19</a:t>
            </a:fld>
            <a:endParaRPr lang="en-AU" dirty="0"/>
          </a:p>
        </p:txBody>
      </p:sp>
    </p:spTree>
    <p:extLst>
      <p:ext uri="{BB962C8B-B14F-4D97-AF65-F5344CB8AC3E}">
        <p14:creationId xmlns:p14="http://schemas.microsoft.com/office/powerpoint/2010/main" val="7458641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r>
              <a:rPr lang="en-AU" b="1" dirty="0"/>
              <a:t>2. Purpose: </a:t>
            </a:r>
            <a:r>
              <a:rPr lang="en-AU" b="0" dirty="0"/>
              <a:t>Acknowledgement of Country</a:t>
            </a:r>
            <a:endParaRPr lang="en-AU" b="1" dirty="0"/>
          </a:p>
          <a:p>
            <a:endParaRPr lang="en-AU" b="1" dirty="0"/>
          </a:p>
          <a:p>
            <a:r>
              <a:rPr lang="en-AU" b="1" dirty="0"/>
              <a:t>Time: </a:t>
            </a:r>
            <a:r>
              <a:rPr lang="en-AU" b="0" dirty="0"/>
              <a:t>2 </a:t>
            </a:r>
            <a:r>
              <a:rPr lang="en-AU" dirty="0"/>
              <a:t>minutes</a:t>
            </a:r>
            <a:r>
              <a:rPr lang="en-AU" b="0" dirty="0"/>
              <a:t> </a:t>
            </a:r>
          </a:p>
          <a:p>
            <a:endParaRPr lang="en-AU" b="1" dirty="0"/>
          </a:p>
          <a:p>
            <a:r>
              <a:rPr lang="en-AU" b="1" dirty="0"/>
              <a:t>Presenter notes: </a:t>
            </a:r>
            <a:endParaRPr lang="en-AU" b="0" dirty="0"/>
          </a:p>
          <a:p>
            <a:r>
              <a:rPr lang="en-AU" b="0" dirty="0"/>
              <a:t>I acknowledge the Traditional Custodians of the many lands we are joining from today across New South Wales. I am presenting today from Awabakal Country, and I pay my respects to Elders past and present and extend that respect to all Aboriginal and Torres Strait Islander colleagues with us today. </a:t>
            </a:r>
          </a:p>
          <a:p>
            <a:endParaRPr lang="en-AU" b="0" dirty="0"/>
          </a:p>
          <a:p>
            <a:r>
              <a:rPr lang="en-AU" b="0" dirty="0"/>
              <a:t>As we engage in this professional learning focused on curriculum and teaching practice, we are reminded that the NSW syllabuses strengthen the inclusion of Aboriginal histories, cultures and perspectives. This is not only an educational requirement—it is a responsibility. It invites us to teach in ways that honour truth, embed cultural integrity, and recognise the diversity of Aboriginal Nations across NSW. </a:t>
            </a:r>
          </a:p>
          <a:p>
            <a:endParaRPr lang="en-AU" b="0" dirty="0"/>
          </a:p>
          <a:p>
            <a:r>
              <a:rPr lang="en-AU" b="0" dirty="0"/>
              <a:t>Today is also a reminder that deepening our understanding of Aboriginal content is not a single lesson or unit—it is a commitment to practice. It requires ongoing learning, respectful collaboration with local communities, and ensuring that Aboriginal perspectives are embedded meaningfully, not as a token, but as a thread woven throughout learning. May we continue to walk together, listen deeply, and create classrooms where every student sees themselves and their culture respected and valued. </a:t>
            </a:r>
          </a:p>
          <a:p>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kern="1200" dirty="0">
                <a:solidFill>
                  <a:schemeClr val="tx1"/>
                </a:solidFill>
                <a:effectLst/>
              </a:rPr>
              <a:t>[NEXT SLIDE]</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a:t>
            </a:fld>
            <a:endParaRPr lang="en-AU" dirty="0"/>
          </a:p>
        </p:txBody>
      </p:sp>
    </p:spTree>
    <p:extLst>
      <p:ext uri="{BB962C8B-B14F-4D97-AF65-F5344CB8AC3E}">
        <p14:creationId xmlns:p14="http://schemas.microsoft.com/office/powerpoint/2010/main" val="10369273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CFD013-FE51-2A94-E24F-94767EC94B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CBF9B8-1828-F2EB-22FB-2196019AF5A7}"/>
              </a:ext>
            </a:extLst>
          </p:cNvPr>
          <p:cNvSpPr>
            <a:spLocks noGrp="1" noRot="1" noChangeAspect="1"/>
          </p:cNvSpPr>
          <p:nvPr>
            <p:ph type="sldImg"/>
          </p:nvPr>
        </p:nvSpPr>
        <p:spPr/>
        <p:txBody>
          <a:bodyPr/>
          <a:lstStyle/>
          <a:p>
            <a:endParaRPr lang="en-AU" dirty="0"/>
          </a:p>
        </p:txBody>
      </p:sp>
      <p:sp>
        <p:nvSpPr>
          <p:cNvPr id="3" name="Notes Placeholder 2">
            <a:extLst>
              <a:ext uri="{FF2B5EF4-FFF2-40B4-BE49-F238E27FC236}">
                <a16:creationId xmlns:a16="http://schemas.microsoft.com/office/drawing/2014/main" id="{C5AF0F0F-5577-D6CE-B9A2-E10EDA6FE494}"/>
              </a:ext>
            </a:extLst>
          </p:cNvPr>
          <p:cNvSpPr>
            <a:spLocks noGrp="1"/>
          </p:cNvSpPr>
          <p:nvPr>
            <p:ph type="body" idx="1"/>
          </p:nvPr>
        </p:nvSpPr>
        <p:spPr/>
        <p:txBody>
          <a:bodyPr/>
          <a:lstStyle/>
          <a:p>
            <a:pPr>
              <a:lnSpc>
                <a:spcPct val="130000"/>
              </a:lnSpc>
            </a:pPr>
            <a:r>
              <a:rPr lang="en-AU" sz="1200" b="1" dirty="0"/>
              <a:t>20. Purpose: </a:t>
            </a:r>
            <a:r>
              <a:rPr lang="en-AU" sz="1200" b="0" dirty="0"/>
              <a:t>To unpack the roadmap of CHPS unit design and quality-assurance.  </a:t>
            </a:r>
          </a:p>
          <a:p>
            <a:pPr>
              <a:lnSpc>
                <a:spcPct val="130000"/>
              </a:lnSpc>
            </a:pPr>
            <a:endParaRPr lang="en-AU" sz="1200" b="1" dirty="0"/>
          </a:p>
          <a:p>
            <a:pPr>
              <a:lnSpc>
                <a:spcPct val="130000"/>
              </a:lnSpc>
            </a:pPr>
            <a:r>
              <a:rPr lang="en-AU" sz="1200" b="1" dirty="0"/>
              <a:t>Time: </a:t>
            </a:r>
            <a:r>
              <a:rPr lang="en-AU" sz="1200" b="0" dirty="0"/>
              <a:t>2 minutes</a:t>
            </a:r>
          </a:p>
          <a:p>
            <a:pPr>
              <a:lnSpc>
                <a:spcPct val="130000"/>
              </a:lnSpc>
            </a:pPr>
            <a:endParaRPr lang="en-AU" sz="1200" b="1" dirty="0"/>
          </a:p>
          <a:p>
            <a:pPr>
              <a:lnSpc>
                <a:spcPct val="130000"/>
              </a:lnSpc>
            </a:pPr>
            <a:r>
              <a:rPr lang="en-AU" sz="1200" b="1" dirty="0"/>
              <a:t>Presenter notes:</a:t>
            </a:r>
          </a:p>
          <a:p>
            <a:r>
              <a:rPr lang="en-AU" sz="1200" dirty="0"/>
              <a:t>This slide outlines the 13-week roadmap for every CHPS </a:t>
            </a:r>
            <a:r>
              <a:rPr lang="en-AU" dirty="0"/>
              <a:t>sample </a:t>
            </a:r>
            <a:r>
              <a:rPr lang="en-AU" sz="1200" dirty="0"/>
              <a:t>unit, with quality assurance built in at every stage.</a:t>
            </a:r>
          </a:p>
          <a:p>
            <a:endParaRPr lang="en-AU" sz="1200" dirty="0"/>
          </a:p>
          <a:p>
            <a:r>
              <a:rPr lang="en-AU" sz="1200" dirty="0"/>
              <a:t>It begins at the design stage when subject matter specialists map syllabus expectations from the sample scope and sequence.  </a:t>
            </a:r>
          </a:p>
          <a:p>
            <a:endParaRPr lang="en-AU" sz="1200" dirty="0"/>
          </a:p>
          <a:p>
            <a:r>
              <a:rPr lang="en-AU" sz="1200" dirty="0"/>
              <a:t>Next is the consult stage, where the draft </a:t>
            </a:r>
            <a:r>
              <a:rPr lang="en-AU" dirty="0"/>
              <a:t>is shared </a:t>
            </a:r>
            <a:r>
              <a:rPr lang="en-AU" sz="1200" dirty="0"/>
              <a:t>with key stakeholder groups, including Aboriginal Education, Respectful Relationships, Effective Teaching Practices, and others, to ensure intent and inclusivity.</a:t>
            </a:r>
          </a:p>
          <a:p>
            <a:endParaRPr lang="en-AU" sz="1200" dirty="0"/>
          </a:p>
          <a:p>
            <a:r>
              <a:rPr lang="en-AU" sz="1200" dirty="0"/>
              <a:t>In the develop stage, writing pods build the full sequence, embedding explicit teaching, high-quality resources, and assessment in every lesson.</a:t>
            </a:r>
          </a:p>
          <a:p>
            <a:endParaRPr lang="en-AU" sz="1200" dirty="0"/>
          </a:p>
          <a:p>
            <a:r>
              <a:rPr lang="en-AU" sz="1200" dirty="0"/>
              <a:t>In the review stage, key learning area advisors provide detailed feedback, followed by coordinator and leader endorsement, and close the consultation loop on the final lessons.</a:t>
            </a:r>
          </a:p>
          <a:p>
            <a:endParaRPr lang="en-AU" sz="1200" dirty="0"/>
          </a:p>
          <a:p>
            <a:r>
              <a:rPr lang="en-AU" sz="1200" dirty="0"/>
              <a:t>Finally, in the digital stage, editorial and website checks are completed and the unit is published. </a:t>
            </a:r>
          </a:p>
          <a:p>
            <a:endParaRPr lang="en-AU" sz="1200" dirty="0"/>
          </a:p>
          <a:p>
            <a:r>
              <a:rPr lang="en-AU" sz="1200" dirty="0"/>
              <a:t>Through this process, Primary Curriculum will deliver over 2,200 lessons to support mandatory CHPS implementation in 2027.</a:t>
            </a:r>
          </a:p>
          <a:p>
            <a:endParaRPr lang="en-AU" sz="1200"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t>[NEXT SLIDE]</a:t>
            </a:r>
          </a:p>
          <a:p>
            <a:pPr>
              <a:lnSpc>
                <a:spcPct val="130000"/>
              </a:lnSpc>
            </a:pPr>
            <a:endParaRPr lang="en-AU" sz="1600" b="1" dirty="0"/>
          </a:p>
          <a:p>
            <a:pPr>
              <a:lnSpc>
                <a:spcPct val="130000"/>
              </a:lnSpc>
            </a:pPr>
            <a:endParaRPr lang="en-AU" sz="1600" dirty="0"/>
          </a:p>
          <a:p>
            <a:endParaRPr lang="en-AU" dirty="0"/>
          </a:p>
        </p:txBody>
      </p:sp>
      <p:sp>
        <p:nvSpPr>
          <p:cNvPr id="4" name="Slide Number Placeholder 3">
            <a:extLst>
              <a:ext uri="{FF2B5EF4-FFF2-40B4-BE49-F238E27FC236}">
                <a16:creationId xmlns:a16="http://schemas.microsoft.com/office/drawing/2014/main" id="{C597C697-D194-1A8C-6DAD-B696E6732AC4}"/>
              </a:ext>
            </a:extLst>
          </p:cNvPr>
          <p:cNvSpPr>
            <a:spLocks noGrp="1"/>
          </p:cNvSpPr>
          <p:nvPr>
            <p:ph type="sldNum" sz="quarter" idx="5"/>
          </p:nvPr>
        </p:nvSpPr>
        <p:spPr/>
        <p:txBody>
          <a:bodyPr/>
          <a:lstStyle/>
          <a:p>
            <a:fld id="{B07158C4-A119-4B78-9DE8-A50001BC31DC}" type="slidenum">
              <a:rPr lang="en-AU" smtClean="0"/>
              <a:pPr/>
              <a:t>20</a:t>
            </a:fld>
            <a:endParaRPr lang="en-AU" dirty="0"/>
          </a:p>
        </p:txBody>
      </p:sp>
    </p:spTree>
    <p:extLst>
      <p:ext uri="{BB962C8B-B14F-4D97-AF65-F5344CB8AC3E}">
        <p14:creationId xmlns:p14="http://schemas.microsoft.com/office/powerpoint/2010/main" val="16530158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21. Purpose: </a:t>
            </a:r>
            <a:r>
              <a:rPr lang="en-AU" b="0" dirty="0"/>
              <a:t>To provide time for participants to reflect on the key similarities and differences to how they already program with the new CHPS sample units.</a:t>
            </a:r>
          </a:p>
          <a:p>
            <a:endParaRPr lang="en-AU" b="1" dirty="0"/>
          </a:p>
          <a:p>
            <a:r>
              <a:rPr lang="en-AU" b="1" dirty="0"/>
              <a:t>Time: </a:t>
            </a:r>
            <a:r>
              <a:rPr lang="en-AU" b="0" dirty="0"/>
              <a:t>5 minutes </a:t>
            </a:r>
          </a:p>
          <a:p>
            <a:endParaRPr lang="en-AU" b="1" dirty="0"/>
          </a:p>
          <a:p>
            <a:r>
              <a:rPr lang="en-AU" b="1" dirty="0"/>
              <a:t>Presenter notes: </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Now you have viewed the features of the sample units for CHPS please consider.</a:t>
            </a:r>
          </a:p>
          <a:p>
            <a:endParaRPr lang="en-AU" dirty="0"/>
          </a:p>
          <a:p>
            <a:r>
              <a:rPr lang="en-AU" dirty="0"/>
              <a:t>What similarities to the way you plan now can you see in the sample units? </a:t>
            </a:r>
            <a:endParaRPr lang="en-AU" b="0" i="1" dirty="0"/>
          </a:p>
          <a:p>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What differences to the way you plan now can you see in the sample units? </a:t>
            </a:r>
            <a:endParaRPr lang="en-AU" b="0" i="1" dirty="0"/>
          </a:p>
          <a:p>
            <a:endParaRPr lang="en-AU" b="1" i="1" dirty="0"/>
          </a:p>
          <a:p>
            <a:r>
              <a:rPr lang="en-AU" b="1" dirty="0"/>
              <a:t>[NEXT SLIDE]</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21</a:t>
            </a:fld>
            <a:endParaRPr lang="en-AU" dirty="0"/>
          </a:p>
        </p:txBody>
      </p:sp>
    </p:spTree>
    <p:extLst>
      <p:ext uri="{BB962C8B-B14F-4D97-AF65-F5344CB8AC3E}">
        <p14:creationId xmlns:p14="http://schemas.microsoft.com/office/powerpoint/2010/main" val="25320991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t>22. Purpose: </a:t>
            </a:r>
            <a:r>
              <a:rPr lang="en-AU" sz="1200" kern="1200" dirty="0">
                <a:solidFill>
                  <a:schemeClr val="tx1"/>
                </a:solidFill>
                <a:effectLst/>
                <a:ea typeface="+mn-ea"/>
                <a:cs typeface="+mn-cs"/>
              </a:rPr>
              <a:t>To introduce the walkthrough of Unit 1 and Unit 5 for each stage and each KLA</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b="1" dirty="0"/>
          </a:p>
          <a:p>
            <a:r>
              <a:rPr lang="en-AU" sz="1200" b="1" dirty="0"/>
              <a:t>Time: </a:t>
            </a:r>
            <a:r>
              <a:rPr lang="en-AU" sz="1200" b="0" dirty="0"/>
              <a:t>30 seconds </a:t>
            </a:r>
            <a:endParaRPr lang="en-AU" sz="1200" b="1" dirty="0"/>
          </a:p>
          <a:p>
            <a:endParaRPr lang="en-AU" sz="1200" b="1" dirty="0"/>
          </a:p>
          <a:p>
            <a:r>
              <a:rPr lang="en-AU" sz="1200" b="1" dirty="0"/>
              <a:t>Presenter notes: </a:t>
            </a:r>
          </a:p>
          <a:p>
            <a:pPr lvl="0"/>
            <a:r>
              <a:rPr lang="en-AU" sz="1200" kern="1200" dirty="0">
                <a:solidFill>
                  <a:schemeClr val="tx1"/>
                </a:solidFill>
                <a:effectLst/>
                <a:ea typeface="+mn-ea"/>
                <a:cs typeface="+mn-cs"/>
              </a:rPr>
              <a:t>We will now look at the first unit for Early Stage 1  for each of the CHPS key learning areas.  </a:t>
            </a:r>
          </a:p>
          <a:p>
            <a:pPr lvl="0"/>
            <a:endParaRPr lang="en-AU" sz="1200" kern="1200" dirty="0">
              <a:solidFill>
                <a:schemeClr val="tx1"/>
              </a:solidFill>
              <a:effectLst/>
              <a:ea typeface="+mn-ea"/>
              <a:cs typeface="+mn-cs"/>
            </a:endParaRPr>
          </a:p>
          <a:p>
            <a:pPr lvl="0"/>
            <a:r>
              <a:rPr lang="en-AU" sz="1200" kern="1200" dirty="0">
                <a:solidFill>
                  <a:schemeClr val="tx1"/>
                </a:solidFill>
                <a:effectLst/>
                <a:ea typeface="+mn-ea"/>
                <a:cs typeface="+mn-cs"/>
              </a:rPr>
              <a:t>Each key learning area will be sharing an overview of the outcomes and content in these units. </a:t>
            </a:r>
          </a:p>
          <a:p>
            <a:pPr lvl="0"/>
            <a:endParaRPr lang="en-AU" sz="1200" kern="1200" dirty="0">
              <a:solidFill>
                <a:schemeClr val="tx1"/>
              </a:solidFill>
              <a:effectLst/>
              <a:ea typeface="+mn-ea"/>
              <a:cs typeface="+mn-cs"/>
            </a:endParaRPr>
          </a:p>
          <a:p>
            <a:r>
              <a:rPr lang="en-AU" sz="1200" b="1" kern="1200" dirty="0">
                <a:solidFill>
                  <a:schemeClr val="tx1"/>
                </a:solidFill>
                <a:effectLst/>
                <a:ea typeface="+mn-ea"/>
                <a:cs typeface="+mn-cs"/>
              </a:rPr>
              <a:t>[NEXT SLIDE]</a:t>
            </a:r>
            <a:endParaRPr lang="en-AU" sz="1200" b="1"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22</a:t>
            </a:fld>
            <a:endParaRPr lang="en-AU" dirty="0"/>
          </a:p>
        </p:txBody>
      </p:sp>
    </p:spTree>
    <p:extLst>
      <p:ext uri="{BB962C8B-B14F-4D97-AF65-F5344CB8AC3E}">
        <p14:creationId xmlns:p14="http://schemas.microsoft.com/office/powerpoint/2010/main" val="25129585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t>23. Purpose: </a:t>
            </a:r>
            <a:r>
              <a:rPr lang="en-AU" sz="1200" b="0" dirty="0"/>
              <a:t>To outline early literacy considerations in the development of CHPS sample units.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b="1" dirty="0"/>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ea typeface="Calibri"/>
                <a:cs typeface="Calibri"/>
              </a:rPr>
              <a:t>Time: </a:t>
            </a:r>
            <a:r>
              <a:rPr kumimoji="0" lang="en-US" sz="1200" b="0" i="0" u="none" strike="noStrike" kern="1200" cap="none" spc="0" normalizeH="0" baseline="0" noProof="0" dirty="0">
                <a:ln>
                  <a:noFill/>
                </a:ln>
                <a:solidFill>
                  <a:prstClr val="black"/>
                </a:solidFill>
                <a:effectLst/>
                <a:uLnTx/>
                <a:uFillTx/>
                <a:ea typeface="Calibri"/>
                <a:cs typeface="Calibri"/>
              </a:rPr>
              <a:t>1 minute</a:t>
            </a: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ea typeface="Calibri"/>
              <a:cs typeface="Calibri"/>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ea typeface="Calibri"/>
                <a:cs typeface="Calibri"/>
              </a:rPr>
              <a:t>Presenter notes:</a:t>
            </a:r>
            <a:endParaRPr lang="en-AU" sz="1200"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dirty="0"/>
              <a:t>Supporting early literacy development is crucial for setting a strong foundation and has been a key consideration in the development of CHPS sample units for Early Stage 1 students.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dirty="0"/>
              <a:t>Key considerations included:</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dirty="0"/>
              <a:t>Oral language focus- prioritising rich oral language experiences through discussions, storytelling and shared conversations</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dirty="0"/>
              <a:t>Writing expectations- minimising writing tasks in the first five weeks of term one. Use drawing, dictation, or oral retelling as alternatives to writing</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dirty="0"/>
              <a:t>Visual supports- incorporate pictures, real objects and visuals to support comprehension and vocabulary development. Use illustrated books and visual cues to support lessons, and</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dirty="0"/>
              <a:t>Print- learning materials presented with minimal text to avoid overwhelming students. Use large, clear fonts and simple sentences when print is necessary.</a:t>
            </a:r>
            <a:endParaRPr lang="en-AU" sz="1200" kern="1200" dirty="0">
              <a:solidFill>
                <a:schemeClr val="tx1"/>
              </a:solidFill>
              <a:effectLst/>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t>[NEXT SLIDE]</a:t>
            </a:r>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23</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3894305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r>
              <a:rPr lang="en-US" b="1" dirty="0">
                <a:ea typeface="Calibri"/>
                <a:cs typeface="Calibri"/>
              </a:rPr>
              <a:t>24. Purpose: </a:t>
            </a:r>
            <a:r>
              <a:rPr lang="en-US" b="0" dirty="0">
                <a:ea typeface="Calibri"/>
                <a:cs typeface="Calibri"/>
              </a:rPr>
              <a:t>To introduce the ES1 HSIE unit 1.</a:t>
            </a:r>
          </a:p>
          <a:p>
            <a:endParaRPr lang="en-US" b="1" dirty="0">
              <a:ea typeface="Calibri"/>
              <a:cs typeface="Calibri"/>
            </a:endParaRPr>
          </a:p>
          <a:p>
            <a:r>
              <a:rPr lang="en-US" b="1" dirty="0">
                <a:ea typeface="Calibri"/>
                <a:cs typeface="Calibri"/>
              </a:rPr>
              <a:t>Time:  </a:t>
            </a:r>
            <a:r>
              <a:rPr lang="en-US" b="0" dirty="0">
                <a:ea typeface="Calibri"/>
                <a:cs typeface="Calibri"/>
              </a:rPr>
              <a:t>10 </a:t>
            </a:r>
            <a:r>
              <a:rPr lang="en-US" dirty="0">
                <a:ea typeface="Calibri"/>
                <a:cs typeface="Calibri"/>
              </a:rPr>
              <a:t>seconds</a:t>
            </a:r>
            <a:r>
              <a:rPr lang="en-US" b="0" dirty="0">
                <a:ea typeface="Calibri"/>
                <a:cs typeface="Calibri"/>
              </a:rPr>
              <a:t> </a:t>
            </a:r>
          </a:p>
          <a:p>
            <a:endParaRPr lang="en-US" b="1" dirty="0">
              <a:ea typeface="Calibri"/>
              <a:cs typeface="Calibri"/>
            </a:endParaRPr>
          </a:p>
          <a:p>
            <a:r>
              <a:rPr lang="en-US" b="1" dirty="0">
                <a:ea typeface="Calibri"/>
                <a:cs typeface="Calibri"/>
              </a:rPr>
              <a:t>Presenter notes:</a:t>
            </a:r>
          </a:p>
          <a:p>
            <a:r>
              <a:rPr lang="en-US" dirty="0">
                <a:ea typeface="Calibri"/>
                <a:cs typeface="Calibri"/>
              </a:rPr>
              <a:t>Let’s explore Human Society and its Environment Unit 1.  </a:t>
            </a:r>
          </a:p>
          <a:p>
            <a:endParaRPr lang="en-US" dirty="0">
              <a:ea typeface="Calibri"/>
              <a:cs typeface="Calibri"/>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0" dirty="0"/>
              <a:t>[NEXT SLIDE]</a:t>
            </a:r>
          </a:p>
          <a:p>
            <a:endParaRPr lang="en-AU" dirty="0"/>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24</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41133468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0713FC-EF32-E2C4-9A37-B3926483E6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1BBE9E-1A07-C7E2-23C3-F45969107312}"/>
              </a:ext>
            </a:extLst>
          </p:cNvPr>
          <p:cNvSpPr>
            <a:spLocks noGrp="1" noRot="1" noChangeAspect="1"/>
          </p:cNvSpPr>
          <p:nvPr>
            <p:ph type="sldImg"/>
          </p:nvPr>
        </p:nvSpPr>
        <p:spPr/>
        <p:txBody>
          <a:bodyPr/>
          <a:lstStyle/>
          <a:p>
            <a:endParaRPr lang="en-AU" dirty="0"/>
          </a:p>
        </p:txBody>
      </p:sp>
      <p:sp>
        <p:nvSpPr>
          <p:cNvPr id="3" name="Notes Placeholder 2">
            <a:extLst>
              <a:ext uri="{FF2B5EF4-FFF2-40B4-BE49-F238E27FC236}">
                <a16:creationId xmlns:a16="http://schemas.microsoft.com/office/drawing/2014/main" id="{9F161139-B4CD-475B-545B-A1A1ADF59F86}"/>
              </a:ext>
            </a:extLst>
          </p:cNvPr>
          <p:cNvSpPr>
            <a:spLocks noGrp="1"/>
          </p:cNvSpPr>
          <p:nvPr>
            <p:ph type="body" idx="1"/>
          </p:nvPr>
        </p:nvSpPr>
        <p:spPr/>
        <p:txBody>
          <a:bodyPr/>
          <a:lstStyle/>
          <a:p>
            <a:r>
              <a:rPr lang="en-AU" sz="1200" b="1" dirty="0">
                <a:solidFill>
                  <a:srgbClr val="242424"/>
                </a:solidFill>
              </a:rPr>
              <a:t>25. Purpose: </a:t>
            </a:r>
            <a:r>
              <a:rPr lang="en-AU" sz="1200" b="0" dirty="0">
                <a:solidFill>
                  <a:srgbClr val="242424"/>
                </a:solidFill>
              </a:rPr>
              <a:t>To</a:t>
            </a:r>
            <a:r>
              <a:rPr lang="en-AU" sz="1200" dirty="0">
                <a:solidFill>
                  <a:srgbClr val="242424"/>
                </a:solidFill>
              </a:rPr>
              <a:t> provide an overview of the unit.</a:t>
            </a:r>
            <a:endParaRPr lang="en-US" sz="1200" dirty="0"/>
          </a:p>
          <a:p>
            <a:endParaRPr lang="en-AU" sz="1200" b="1" dirty="0">
              <a:solidFill>
                <a:srgbClr val="242424"/>
              </a:solidFill>
            </a:endParaRPr>
          </a:p>
          <a:p>
            <a:r>
              <a:rPr lang="en-AU" sz="1200" b="1" dirty="0">
                <a:solidFill>
                  <a:srgbClr val="242424"/>
                </a:solidFill>
              </a:rPr>
              <a:t>Time: </a:t>
            </a:r>
            <a:r>
              <a:rPr lang="en-AU" sz="1200" b="0" dirty="0">
                <a:solidFill>
                  <a:srgbClr val="242424"/>
                </a:solidFill>
              </a:rPr>
              <a:t>3</a:t>
            </a:r>
            <a:r>
              <a:rPr lang="en-AU" sz="1200" dirty="0">
                <a:solidFill>
                  <a:srgbClr val="242424"/>
                </a:solidFill>
              </a:rPr>
              <a:t>0 seconds</a:t>
            </a:r>
          </a:p>
          <a:p>
            <a:endParaRPr lang="en-AU" sz="1200" b="1" dirty="0">
              <a:solidFill>
                <a:srgbClr val="242424"/>
              </a:solidFill>
            </a:endParaRPr>
          </a:p>
          <a:p>
            <a:r>
              <a:rPr lang="en-AU" sz="1200" b="1" dirty="0">
                <a:solidFill>
                  <a:srgbClr val="242424"/>
                </a:solidFill>
              </a:rPr>
              <a:t>Presenter notes:</a:t>
            </a:r>
          </a:p>
          <a:p>
            <a:r>
              <a:rPr lang="en-AU" sz="1200" dirty="0">
                <a:solidFill>
                  <a:srgbClr val="242424"/>
                </a:solidFill>
              </a:rPr>
              <a:t>In Unit 1, students </a:t>
            </a:r>
            <a:r>
              <a:rPr lang="en-AU" sz="1200" kern="1200" dirty="0">
                <a:solidFill>
                  <a:schemeClr val="tx1"/>
                </a:solidFill>
                <a:effectLst/>
              </a:rPr>
              <a:t>explore the significance of Aboriginal Country and the Traditional Custodians of the land on which their school is located. </a:t>
            </a:r>
          </a:p>
          <a:p>
            <a:endParaRPr lang="en-AU" sz="1200" kern="1200" dirty="0">
              <a:solidFill>
                <a:schemeClr val="tx1"/>
              </a:solidFill>
              <a:effectLst/>
            </a:endParaRPr>
          </a:p>
          <a:p>
            <a:r>
              <a:rPr lang="en-AU" sz="1200" kern="1200" dirty="0">
                <a:solidFill>
                  <a:schemeClr val="tx1"/>
                </a:solidFill>
                <a:effectLst/>
              </a:rPr>
              <a:t>Through engaging with Dreaming Stories, mapping activities and discussions on cultural practices, students develop an understanding of the natural and human features of their environment and the connections Aboriginal and Torres Strait Islander People have with Country and Place.</a:t>
            </a:r>
          </a:p>
          <a:p>
            <a:endParaRPr lang="en-AU" sz="1200" dirty="0">
              <a:solidFill>
                <a:srgbClr val="242424"/>
              </a:solidFill>
            </a:endParaRPr>
          </a:p>
          <a:p>
            <a:r>
              <a:rPr lang="en-AU" sz="1200" b="1" dirty="0">
                <a:solidFill>
                  <a:srgbClr val="242424"/>
                </a:solidFill>
              </a:rPr>
              <a:t>[NEXT SLIDE]</a:t>
            </a:r>
            <a:endParaRPr lang="en-AU" sz="1200" b="1" dirty="0"/>
          </a:p>
          <a:p>
            <a:endParaRPr lang="en-AU" dirty="0"/>
          </a:p>
        </p:txBody>
      </p:sp>
      <p:sp>
        <p:nvSpPr>
          <p:cNvPr id="4" name="Slide Number Placeholder 3">
            <a:extLst>
              <a:ext uri="{FF2B5EF4-FFF2-40B4-BE49-F238E27FC236}">
                <a16:creationId xmlns:a16="http://schemas.microsoft.com/office/drawing/2014/main" id="{0FEBAB67-1E6A-B530-8689-034EC6A92E43}"/>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25</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1070857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347965-7B41-1B7A-E466-D54A9E5E08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04C0BF-4016-A563-621E-69953FD7DB88}"/>
              </a:ext>
            </a:extLst>
          </p:cNvPr>
          <p:cNvSpPr>
            <a:spLocks noGrp="1" noRot="1" noChangeAspect="1"/>
          </p:cNvSpPr>
          <p:nvPr>
            <p:ph type="sldImg"/>
          </p:nvPr>
        </p:nvSpPr>
        <p:spPr/>
        <p:txBody>
          <a:bodyPr/>
          <a:lstStyle/>
          <a:p>
            <a:endParaRPr lang="en-AU" dirty="0"/>
          </a:p>
        </p:txBody>
      </p:sp>
      <p:sp>
        <p:nvSpPr>
          <p:cNvPr id="3" name="Notes Placeholder 2">
            <a:extLst>
              <a:ext uri="{FF2B5EF4-FFF2-40B4-BE49-F238E27FC236}">
                <a16:creationId xmlns:a16="http://schemas.microsoft.com/office/drawing/2014/main" id="{4288B92F-0F83-9B30-BF15-40AAB9E1FD42}"/>
              </a:ext>
            </a:extLst>
          </p:cNvPr>
          <p:cNvSpPr>
            <a:spLocks noGrp="1"/>
          </p:cNvSpPr>
          <p:nvPr>
            <p:ph type="body" idx="1"/>
          </p:nvPr>
        </p:nvSpPr>
        <p:spPr/>
        <p:txBody>
          <a:bodyPr/>
          <a:lstStyle/>
          <a:p>
            <a:r>
              <a:rPr lang="en-AU" sz="1200" b="1" dirty="0">
                <a:solidFill>
                  <a:srgbClr val="242424"/>
                </a:solidFill>
              </a:rPr>
              <a:t>26. Purpose: </a:t>
            </a:r>
            <a:r>
              <a:rPr lang="en-AU" sz="1200" b="0" dirty="0">
                <a:solidFill>
                  <a:srgbClr val="242424"/>
                </a:solidFill>
              </a:rPr>
              <a:t>T</a:t>
            </a:r>
            <a:r>
              <a:rPr lang="en-AU" sz="1200" dirty="0">
                <a:solidFill>
                  <a:srgbClr val="242424"/>
                </a:solidFill>
              </a:rPr>
              <a:t>o outline the outcomes and content in the unit</a:t>
            </a:r>
            <a:endParaRPr lang="en-US" sz="1200" dirty="0">
              <a:solidFill>
                <a:srgbClr val="444444"/>
              </a:solidFill>
            </a:endParaRPr>
          </a:p>
          <a:p>
            <a:endParaRPr lang="en-AU" sz="1200" b="1" dirty="0">
              <a:solidFill>
                <a:srgbClr val="242424"/>
              </a:solidFill>
            </a:endParaRPr>
          </a:p>
          <a:p>
            <a:r>
              <a:rPr lang="en-AU" sz="1200" b="1" dirty="0">
                <a:solidFill>
                  <a:srgbClr val="242424"/>
                </a:solidFill>
              </a:rPr>
              <a:t>Time: </a:t>
            </a:r>
            <a:r>
              <a:rPr lang="en-AU" sz="1200" dirty="0">
                <a:solidFill>
                  <a:srgbClr val="242424"/>
                </a:solidFill>
              </a:rPr>
              <a:t>45 seconds</a:t>
            </a:r>
            <a:endParaRPr lang="en-US" sz="1200" dirty="0">
              <a:solidFill>
                <a:srgbClr val="444444"/>
              </a:solidFill>
            </a:endParaRPr>
          </a:p>
          <a:p>
            <a:endParaRPr lang="en-AU" sz="1200" b="1" dirty="0">
              <a:solidFill>
                <a:srgbClr val="242424"/>
              </a:solidFill>
            </a:endParaRPr>
          </a:p>
          <a:p>
            <a:r>
              <a:rPr lang="en-AU" sz="1200" b="1" dirty="0">
                <a:solidFill>
                  <a:srgbClr val="242424"/>
                </a:solidFill>
              </a:rPr>
              <a:t>Presenter notes:</a:t>
            </a:r>
            <a:endParaRPr lang="en-AU" sz="1200" dirty="0">
              <a:solidFill>
                <a:srgbClr val="242424"/>
              </a:solidFill>
            </a:endParaRPr>
          </a:p>
          <a:p>
            <a:r>
              <a:rPr lang="en-US" sz="1200" dirty="0"/>
              <a:t>Unit 1 covers the focus area 'People are connected to places.</a:t>
            </a:r>
          </a:p>
          <a:p>
            <a:endParaRPr lang="en-US" sz="1200" dirty="0">
              <a:solidFill>
                <a:srgbClr val="444444"/>
              </a:solidFill>
            </a:endParaRPr>
          </a:p>
          <a:p>
            <a:r>
              <a:rPr lang="en-US" sz="1200" dirty="0"/>
              <a:t>There are 2 outcomes addressed in this unit which are on the screen. </a:t>
            </a:r>
          </a:p>
          <a:p>
            <a:endParaRPr lang="en-US" sz="1200" dirty="0">
              <a:solidFill>
                <a:srgbClr val="444444"/>
              </a:solidFill>
            </a:endParaRPr>
          </a:p>
          <a:p>
            <a:pPr marL="0" marR="0" lvl="0" indent="0" algn="l" defTabSz="1219170">
              <a:lnSpc>
                <a:spcPct val="100000"/>
              </a:lnSpc>
              <a:spcBef>
                <a:spcPts val="0"/>
              </a:spcBef>
              <a:spcAft>
                <a:spcPts val="0"/>
              </a:spcAft>
              <a:buNone/>
              <a:tabLst/>
              <a:defRPr/>
            </a:pPr>
            <a:r>
              <a:rPr lang="en-AU" sz="1200" b="1" dirty="0">
                <a:solidFill>
                  <a:srgbClr val="242424"/>
                </a:solidFill>
              </a:rPr>
              <a:t>[NEXT SLIDE]</a:t>
            </a:r>
            <a:endParaRPr lang="en-AU" sz="1200" dirty="0">
              <a:solidFill>
                <a:srgbClr val="242424"/>
              </a:solidFill>
            </a:endParaRPr>
          </a:p>
          <a:p>
            <a:endParaRPr lang="en-US" dirty="0">
              <a:latin typeface="Calibri"/>
              <a:ea typeface="Calibri"/>
              <a:cs typeface="Calibri"/>
            </a:endParaRPr>
          </a:p>
        </p:txBody>
      </p:sp>
      <p:sp>
        <p:nvSpPr>
          <p:cNvPr id="4" name="Slide Number Placeholder 3">
            <a:extLst>
              <a:ext uri="{FF2B5EF4-FFF2-40B4-BE49-F238E27FC236}">
                <a16:creationId xmlns:a16="http://schemas.microsoft.com/office/drawing/2014/main" id="{E13D5DEB-F73D-CDC2-940B-AA25C215DAA4}"/>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26</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9054591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BE3FCD-1C37-4491-2326-DDA4381BF1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35CEE8-BE95-F35D-5721-7335E5F51347}"/>
              </a:ext>
            </a:extLst>
          </p:cNvPr>
          <p:cNvSpPr>
            <a:spLocks noGrp="1" noRot="1" noChangeAspect="1"/>
          </p:cNvSpPr>
          <p:nvPr>
            <p:ph type="sldImg"/>
          </p:nvPr>
        </p:nvSpPr>
        <p:spPr/>
        <p:txBody>
          <a:bodyPr/>
          <a:lstStyle/>
          <a:p>
            <a:endParaRPr lang="en-AU" dirty="0"/>
          </a:p>
        </p:txBody>
      </p:sp>
      <p:sp>
        <p:nvSpPr>
          <p:cNvPr id="3" name="Notes Placeholder 2">
            <a:extLst>
              <a:ext uri="{FF2B5EF4-FFF2-40B4-BE49-F238E27FC236}">
                <a16:creationId xmlns:a16="http://schemas.microsoft.com/office/drawing/2014/main" id="{D05F7049-A5EE-99A5-1634-40AC7CD9B3E6}"/>
              </a:ext>
            </a:extLst>
          </p:cNvPr>
          <p:cNvSpPr>
            <a:spLocks noGrp="1"/>
          </p:cNvSpPr>
          <p:nvPr>
            <p:ph type="body" idx="1"/>
          </p:nvPr>
        </p:nvSpPr>
        <p:spPr/>
        <p:txBody>
          <a:bodyPr/>
          <a:lstStyle/>
          <a:p>
            <a:r>
              <a:rPr lang="en-AU" sz="1200" b="1" dirty="0">
                <a:solidFill>
                  <a:srgbClr val="242424"/>
                </a:solidFill>
              </a:rPr>
              <a:t>27. Purpose: </a:t>
            </a:r>
            <a:r>
              <a:rPr lang="en-AU" sz="1200" b="0" dirty="0">
                <a:solidFill>
                  <a:srgbClr val="242424"/>
                </a:solidFill>
              </a:rPr>
              <a:t>T</a:t>
            </a:r>
            <a:r>
              <a:rPr lang="en-AU" sz="1200" dirty="0">
                <a:solidFill>
                  <a:srgbClr val="242424"/>
                </a:solidFill>
              </a:rPr>
              <a:t>o outline the outcomes and content in the unit</a:t>
            </a:r>
            <a:endParaRPr lang="en-US" sz="1200" dirty="0">
              <a:solidFill>
                <a:srgbClr val="444444"/>
              </a:solidFill>
            </a:endParaRPr>
          </a:p>
          <a:p>
            <a:endParaRPr lang="en-AU" sz="1200" b="1" dirty="0">
              <a:solidFill>
                <a:srgbClr val="242424"/>
              </a:solidFill>
            </a:endParaRPr>
          </a:p>
          <a:p>
            <a:r>
              <a:rPr lang="en-AU" sz="1200" b="1" dirty="0">
                <a:solidFill>
                  <a:srgbClr val="242424"/>
                </a:solidFill>
              </a:rPr>
              <a:t>Time: </a:t>
            </a:r>
            <a:r>
              <a:rPr lang="en-AU" sz="1200" dirty="0">
                <a:solidFill>
                  <a:srgbClr val="242424"/>
                </a:solidFill>
              </a:rPr>
              <a:t>45 seconds</a:t>
            </a:r>
            <a:endParaRPr lang="en-US" sz="1200" dirty="0">
              <a:solidFill>
                <a:srgbClr val="444444"/>
              </a:solidFill>
            </a:endParaRPr>
          </a:p>
          <a:p>
            <a:endParaRPr lang="en-AU" sz="1200" b="1" dirty="0">
              <a:solidFill>
                <a:srgbClr val="242424"/>
              </a:solidFill>
            </a:endParaRPr>
          </a:p>
          <a:p>
            <a:r>
              <a:rPr lang="en-AU" sz="1200" b="1" dirty="0">
                <a:solidFill>
                  <a:srgbClr val="242424"/>
                </a:solidFill>
              </a:rPr>
              <a:t>Presenter notes:</a:t>
            </a:r>
            <a:endParaRPr lang="en-AU" sz="1200" dirty="0">
              <a:solidFill>
                <a:srgbClr val="242424"/>
              </a:solidFill>
            </a:endParaRPr>
          </a:p>
          <a:p>
            <a:r>
              <a:rPr lang="en-US" sz="1200" dirty="0"/>
              <a:t>There are </a:t>
            </a:r>
            <a:r>
              <a:rPr lang="en-US" dirty="0"/>
              <a:t>3</a:t>
            </a:r>
            <a:r>
              <a:rPr lang="en-US" sz="1200" dirty="0"/>
              <a:t> content groups</a:t>
            </a:r>
            <a:r>
              <a:rPr lang="en-US" dirty="0"/>
              <a:t> covered in this unit. Two of these are displayed on the slide: </a:t>
            </a:r>
            <a:endParaRPr lang="en-US" sz="1200" dirty="0">
              <a:solidFill>
                <a:srgbClr val="444444"/>
              </a:solidFill>
            </a:endParaRPr>
          </a:p>
          <a:p>
            <a:endParaRPr lang="en-US" dirty="0">
              <a:solidFill>
                <a:srgbClr val="000000"/>
              </a:solidFill>
            </a:endParaRPr>
          </a:p>
          <a:p>
            <a:pPr marL="285750" indent="-285750">
              <a:buFont typeface="arial"/>
              <a:buChar char="•"/>
            </a:pPr>
            <a:r>
              <a:rPr lang="en-AU" dirty="0">
                <a:solidFill>
                  <a:srgbClr val="22272B"/>
                </a:solidFill>
              </a:rPr>
              <a:t>Aboriginal Peoples are the Traditional Custodians of Country</a:t>
            </a:r>
          </a:p>
          <a:p>
            <a:pPr marL="285750" indent="-285750">
              <a:buFont typeface="arial"/>
              <a:buChar char="•"/>
            </a:pPr>
            <a:r>
              <a:rPr lang="en-AU" dirty="0">
                <a:solidFill>
                  <a:srgbClr val="22272B"/>
                </a:solidFill>
              </a:rPr>
              <a:t>Aboriginal Peoples are connected to Country</a:t>
            </a:r>
            <a:endParaRPr lang="en-US" sz="1200" dirty="0">
              <a:solidFill>
                <a:srgbClr val="444444"/>
              </a:solidFill>
            </a:endParaRPr>
          </a:p>
          <a:p>
            <a:endParaRPr lang="en-AU" dirty="0">
              <a:solidFill>
                <a:srgbClr val="22272B"/>
              </a:solidFill>
            </a:endParaRPr>
          </a:p>
          <a:p>
            <a:r>
              <a:rPr lang="en-AU" dirty="0">
                <a:solidFill>
                  <a:srgbClr val="22272B"/>
                </a:solidFill>
              </a:rPr>
              <a:t> </a:t>
            </a:r>
            <a:r>
              <a:rPr lang="en-AU" sz="1200" b="1" dirty="0">
                <a:solidFill>
                  <a:srgbClr val="242424"/>
                </a:solidFill>
              </a:rPr>
              <a:t>[NEXT SLIDE]</a:t>
            </a:r>
            <a:endParaRPr lang="en-AU" sz="1200" dirty="0">
              <a:solidFill>
                <a:srgbClr val="242424"/>
              </a:solidFill>
            </a:endParaRPr>
          </a:p>
          <a:p>
            <a:endParaRPr lang="en-US" dirty="0">
              <a:latin typeface="Calibri"/>
              <a:ea typeface="Calibri"/>
              <a:cs typeface="Calibri"/>
            </a:endParaRPr>
          </a:p>
        </p:txBody>
      </p:sp>
      <p:sp>
        <p:nvSpPr>
          <p:cNvPr id="4" name="Slide Number Placeholder 3">
            <a:extLst>
              <a:ext uri="{FF2B5EF4-FFF2-40B4-BE49-F238E27FC236}">
                <a16:creationId xmlns:a16="http://schemas.microsoft.com/office/drawing/2014/main" id="{F8AF4D0E-71E9-5C56-485A-60397D8F0A74}"/>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27</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7777441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EDD81D-1F68-D673-F4C6-7B9333632F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A95411-C97F-121E-1344-DCEFE910EE94}"/>
              </a:ext>
            </a:extLst>
          </p:cNvPr>
          <p:cNvSpPr>
            <a:spLocks noGrp="1" noRot="1" noChangeAspect="1"/>
          </p:cNvSpPr>
          <p:nvPr>
            <p:ph type="sldImg"/>
          </p:nvPr>
        </p:nvSpPr>
        <p:spPr/>
        <p:txBody>
          <a:bodyPr/>
          <a:lstStyle/>
          <a:p>
            <a:endParaRPr lang="en-AU" dirty="0"/>
          </a:p>
        </p:txBody>
      </p:sp>
      <p:sp>
        <p:nvSpPr>
          <p:cNvPr id="3" name="Notes Placeholder 2">
            <a:extLst>
              <a:ext uri="{FF2B5EF4-FFF2-40B4-BE49-F238E27FC236}">
                <a16:creationId xmlns:a16="http://schemas.microsoft.com/office/drawing/2014/main" id="{031A9315-D439-132C-4F80-F0C1B22D428C}"/>
              </a:ext>
            </a:extLst>
          </p:cNvPr>
          <p:cNvSpPr>
            <a:spLocks noGrp="1"/>
          </p:cNvSpPr>
          <p:nvPr>
            <p:ph type="body" idx="1"/>
          </p:nvPr>
        </p:nvSpPr>
        <p:spPr/>
        <p:txBody>
          <a:bodyPr/>
          <a:lstStyle/>
          <a:p>
            <a:r>
              <a:rPr lang="en-AU" sz="1200" b="1" dirty="0">
                <a:solidFill>
                  <a:srgbClr val="242424"/>
                </a:solidFill>
              </a:rPr>
              <a:t>28. Purpose: </a:t>
            </a:r>
            <a:r>
              <a:rPr lang="en-AU" sz="1200" b="0" dirty="0">
                <a:solidFill>
                  <a:srgbClr val="242424"/>
                </a:solidFill>
              </a:rPr>
              <a:t>T</a:t>
            </a:r>
            <a:r>
              <a:rPr lang="en-AU" sz="1200" dirty="0">
                <a:solidFill>
                  <a:srgbClr val="242424"/>
                </a:solidFill>
              </a:rPr>
              <a:t>o outline the outcomes and content in the unit</a:t>
            </a:r>
            <a:endParaRPr lang="en-US" sz="1200" dirty="0">
              <a:solidFill>
                <a:srgbClr val="444444"/>
              </a:solidFill>
            </a:endParaRPr>
          </a:p>
          <a:p>
            <a:endParaRPr lang="en-AU" sz="1200" b="1" dirty="0">
              <a:solidFill>
                <a:srgbClr val="242424"/>
              </a:solidFill>
            </a:endParaRPr>
          </a:p>
          <a:p>
            <a:r>
              <a:rPr lang="en-AU" sz="1200" b="1" dirty="0">
                <a:solidFill>
                  <a:srgbClr val="242424"/>
                </a:solidFill>
              </a:rPr>
              <a:t>Time: </a:t>
            </a:r>
            <a:r>
              <a:rPr lang="en-AU" sz="1200" dirty="0">
                <a:solidFill>
                  <a:srgbClr val="242424"/>
                </a:solidFill>
              </a:rPr>
              <a:t>45 seconds</a:t>
            </a:r>
            <a:endParaRPr lang="en-US" sz="1200" dirty="0">
              <a:solidFill>
                <a:srgbClr val="444444"/>
              </a:solidFill>
            </a:endParaRPr>
          </a:p>
          <a:p>
            <a:endParaRPr lang="en-AU" sz="1200" b="1" dirty="0">
              <a:solidFill>
                <a:srgbClr val="242424"/>
              </a:solidFill>
            </a:endParaRPr>
          </a:p>
          <a:p>
            <a:r>
              <a:rPr lang="en-AU" sz="1200" b="1" dirty="0">
                <a:solidFill>
                  <a:srgbClr val="242424"/>
                </a:solidFill>
              </a:rPr>
              <a:t>Presenter notes:</a:t>
            </a:r>
            <a:endParaRPr lang="en-AU" sz="1200" dirty="0">
              <a:solidFill>
                <a:srgbClr val="242424"/>
              </a:solidFill>
            </a:endParaRPr>
          </a:p>
          <a:p>
            <a:r>
              <a:rPr lang="en-US" dirty="0"/>
              <a:t>The third</a:t>
            </a:r>
            <a:r>
              <a:rPr lang="en-US" sz="1200" dirty="0"/>
              <a:t> </a:t>
            </a:r>
            <a:r>
              <a:rPr lang="en-US" dirty="0"/>
              <a:t>content group in the unit is </a:t>
            </a:r>
            <a:r>
              <a:rPr lang="en-US" sz="1200" dirty="0"/>
              <a:t>: </a:t>
            </a:r>
            <a:endParaRPr lang="en-US" sz="1200" dirty="0">
              <a:solidFill>
                <a:srgbClr val="444444"/>
              </a:solidFill>
            </a:endParaRPr>
          </a:p>
          <a:p>
            <a:pPr marL="285750" indent="-285750">
              <a:buFont typeface="arial"/>
              <a:buChar char="•"/>
            </a:pPr>
            <a:r>
              <a:rPr lang="en-AU" dirty="0">
                <a:solidFill>
                  <a:srgbClr val="22272B"/>
                </a:solidFill>
              </a:rPr>
              <a:t>Places can be located and described using geographical information</a:t>
            </a:r>
          </a:p>
          <a:p>
            <a:pPr marL="285750" indent="-285750">
              <a:buFont typeface="arial"/>
              <a:buChar char="•"/>
            </a:pPr>
            <a:endParaRPr lang="en-US" sz="1200" dirty="0">
              <a:solidFill>
                <a:srgbClr val="444444"/>
              </a:solidFill>
            </a:endParaRPr>
          </a:p>
          <a:p>
            <a:r>
              <a:rPr lang="en-US" sz="1200" b="0" i="0" dirty="0">
                <a:solidFill>
                  <a:srgbClr val="444444"/>
                </a:solidFill>
              </a:rPr>
              <a:t>We will now look at the Aboriginal Cultures and Histories content</a:t>
            </a:r>
          </a:p>
          <a:p>
            <a:endParaRPr lang="en-US" sz="1200" dirty="0">
              <a:solidFill>
                <a:srgbClr val="444444"/>
              </a:solidFill>
            </a:endParaRPr>
          </a:p>
          <a:p>
            <a:pPr marL="0" marR="0" lvl="0" indent="0" algn="l" defTabSz="1219170">
              <a:lnSpc>
                <a:spcPct val="100000"/>
              </a:lnSpc>
              <a:spcBef>
                <a:spcPts val="0"/>
              </a:spcBef>
              <a:spcAft>
                <a:spcPts val="0"/>
              </a:spcAft>
              <a:buNone/>
              <a:tabLst/>
              <a:defRPr/>
            </a:pPr>
            <a:r>
              <a:rPr lang="en-AU" sz="1200" b="1" dirty="0">
                <a:solidFill>
                  <a:srgbClr val="242424"/>
                </a:solidFill>
              </a:rPr>
              <a:t>[NEXT SLIDE]</a:t>
            </a:r>
            <a:endParaRPr lang="en-AU" sz="1200" dirty="0">
              <a:solidFill>
                <a:srgbClr val="242424"/>
              </a:solidFill>
            </a:endParaRPr>
          </a:p>
          <a:p>
            <a:endParaRPr lang="en-US" dirty="0">
              <a:latin typeface="Calibri"/>
              <a:ea typeface="Calibri"/>
              <a:cs typeface="Calibri"/>
            </a:endParaRPr>
          </a:p>
        </p:txBody>
      </p:sp>
      <p:sp>
        <p:nvSpPr>
          <p:cNvPr id="4" name="Slide Number Placeholder 3">
            <a:extLst>
              <a:ext uri="{FF2B5EF4-FFF2-40B4-BE49-F238E27FC236}">
                <a16:creationId xmlns:a16="http://schemas.microsoft.com/office/drawing/2014/main" id="{3D6F5780-813D-F54F-7885-54D6A9037E7C}"/>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28</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8078975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E04CFC-9824-C454-4411-CC8F7AAD07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F80BD0-5557-7D70-09DC-AB72E4510548}"/>
              </a:ext>
            </a:extLst>
          </p:cNvPr>
          <p:cNvSpPr>
            <a:spLocks noGrp="1" noRot="1" noChangeAspect="1"/>
          </p:cNvSpPr>
          <p:nvPr>
            <p:ph type="sldImg"/>
          </p:nvPr>
        </p:nvSpPr>
        <p:spPr/>
        <p:txBody>
          <a:bodyPr/>
          <a:lstStyle/>
          <a:p>
            <a:endParaRPr lang="en-AU" dirty="0"/>
          </a:p>
        </p:txBody>
      </p:sp>
      <p:sp>
        <p:nvSpPr>
          <p:cNvPr id="3" name="Notes Placeholder 2">
            <a:extLst>
              <a:ext uri="{FF2B5EF4-FFF2-40B4-BE49-F238E27FC236}">
                <a16:creationId xmlns:a16="http://schemas.microsoft.com/office/drawing/2014/main" id="{8CA6C5AC-6CA2-5E3A-52DC-4625EB37F12F}"/>
              </a:ext>
            </a:extLst>
          </p:cNvPr>
          <p:cNvSpPr>
            <a:spLocks noGrp="1"/>
          </p:cNvSpPr>
          <p:nvPr>
            <p:ph type="body" idx="1"/>
          </p:nvPr>
        </p:nvSpPr>
        <p:spPr/>
        <p:txBody>
          <a:bodyPr/>
          <a:lstStyle/>
          <a:p>
            <a:r>
              <a:rPr lang="en-AU" b="1" dirty="0">
                <a:solidFill>
                  <a:srgbClr val="242424"/>
                </a:solidFill>
              </a:rPr>
              <a:t>29. Purpose: </a:t>
            </a:r>
            <a:r>
              <a:rPr lang="en-AU" b="0" dirty="0">
                <a:solidFill>
                  <a:srgbClr val="242424"/>
                </a:solidFill>
              </a:rPr>
              <a:t>T</a:t>
            </a:r>
            <a:r>
              <a:rPr lang="en-AU" dirty="0">
                <a:solidFill>
                  <a:srgbClr val="242424"/>
                </a:solidFill>
              </a:rPr>
              <a:t>o explain the requirements for schools in relation to Aboriginal Cultures and Histories content.</a:t>
            </a:r>
            <a:endParaRPr lang="en-US" dirty="0">
              <a:solidFill>
                <a:srgbClr val="444444"/>
              </a:solidFill>
            </a:endParaRPr>
          </a:p>
          <a:p>
            <a:endParaRPr lang="en-AU" b="1" dirty="0">
              <a:solidFill>
                <a:srgbClr val="242424"/>
              </a:solidFill>
            </a:endParaRPr>
          </a:p>
          <a:p>
            <a:r>
              <a:rPr lang="en-AU" b="1" dirty="0">
                <a:solidFill>
                  <a:srgbClr val="242424"/>
                </a:solidFill>
              </a:rPr>
              <a:t>Time: </a:t>
            </a:r>
            <a:r>
              <a:rPr lang="en-AU" b="0" dirty="0">
                <a:solidFill>
                  <a:srgbClr val="242424"/>
                </a:solidFill>
              </a:rPr>
              <a:t>30 </a:t>
            </a:r>
            <a:r>
              <a:rPr lang="en-AU" dirty="0">
                <a:solidFill>
                  <a:srgbClr val="242424"/>
                </a:solidFill>
              </a:rPr>
              <a:t>seconds</a:t>
            </a:r>
            <a:endParaRPr lang="en-AU" b="0" dirty="0">
              <a:solidFill>
                <a:srgbClr val="242424"/>
              </a:solidFill>
            </a:endParaRPr>
          </a:p>
          <a:p>
            <a:endParaRPr lang="en-AU" b="1" dirty="0">
              <a:solidFill>
                <a:srgbClr val="242424"/>
              </a:solidFill>
            </a:endParaRPr>
          </a:p>
          <a:p>
            <a:r>
              <a:rPr lang="en-AU" b="1" dirty="0">
                <a:solidFill>
                  <a:srgbClr val="242424"/>
                </a:solidFill>
              </a:rPr>
              <a:t>Presenter notes:</a:t>
            </a:r>
            <a:endParaRPr lang="en-AU" dirty="0">
              <a:solidFill>
                <a:srgbClr val="444444"/>
              </a:solidFill>
            </a:endParaRPr>
          </a:p>
          <a:p>
            <a:r>
              <a:rPr lang="en-AU" dirty="0">
                <a:solidFill>
                  <a:srgbClr val="22272B"/>
                </a:solidFill>
              </a:rPr>
              <a:t>All HSIE units, which cover Aboriginal Cultures and Histories content, are written in consultation with Department of Education Aboriginal Education Advisors.</a:t>
            </a:r>
            <a:endParaRPr lang="en-US" dirty="0">
              <a:solidFill>
                <a:srgbClr val="444444"/>
              </a:solidFill>
            </a:endParaRPr>
          </a:p>
          <a:p>
            <a:endParaRPr lang="en-AU" dirty="0">
              <a:solidFill>
                <a:srgbClr val="444444"/>
              </a:solidFill>
            </a:endParaRPr>
          </a:p>
          <a:p>
            <a:r>
              <a:rPr lang="en-AU" dirty="0">
                <a:solidFill>
                  <a:srgbClr val="000000"/>
                </a:solidFill>
              </a:rPr>
              <a:t>When planning and programming content relating to Aboriginal and/or Torres Strait Islander histories and Cultures, teachers are encouraged to:</a:t>
            </a:r>
            <a:endParaRPr lang="en-US" dirty="0">
              <a:solidFill>
                <a:srgbClr val="444444"/>
              </a:solidFill>
            </a:endParaRPr>
          </a:p>
          <a:p>
            <a:pPr marL="285750" indent="-285750">
              <a:buFont typeface="Arial" panose="020B0604020202020204" pitchFamily="34" charset="0"/>
              <a:buChar char="•"/>
            </a:pPr>
            <a:r>
              <a:rPr lang="en-AU" dirty="0">
                <a:solidFill>
                  <a:srgbClr val="000000"/>
                </a:solidFill>
              </a:rPr>
              <a:t>involve local Aboriginal Communities and/or appropriate Knowledge Holders in determining suitable resources </a:t>
            </a:r>
            <a:endParaRPr lang="en-US" dirty="0">
              <a:solidFill>
                <a:srgbClr val="444444"/>
              </a:solidFill>
            </a:endParaRPr>
          </a:p>
          <a:p>
            <a:pPr marL="285750" indent="-285750">
              <a:buFont typeface="Arial" panose="020B0604020202020204" pitchFamily="34" charset="0"/>
              <a:buChar char="•"/>
            </a:pPr>
            <a:r>
              <a:rPr lang="en-AU" dirty="0">
                <a:solidFill>
                  <a:srgbClr val="000000"/>
                </a:solidFill>
              </a:rPr>
              <a:t>use Aboriginal and/or Torres Strait Islander-authored or endorsed publications</a:t>
            </a:r>
            <a:endParaRPr lang="en-US" dirty="0">
              <a:solidFill>
                <a:srgbClr val="444444"/>
              </a:solidFill>
            </a:endParaRPr>
          </a:p>
          <a:p>
            <a:pPr marL="285750" indent="-285750">
              <a:buFont typeface="Arial" panose="020B0604020202020204" pitchFamily="34" charset="0"/>
              <a:buChar char="•"/>
            </a:pPr>
            <a:r>
              <a:rPr lang="en-AU" dirty="0">
                <a:solidFill>
                  <a:srgbClr val="000000"/>
                </a:solidFill>
              </a:rPr>
              <a:t>read the </a:t>
            </a:r>
            <a:r>
              <a:rPr lang="en-AU" dirty="0">
                <a:solidFill>
                  <a:srgbClr val="444444"/>
                </a:solidFill>
                <a:hlinkClick r:id="rId3"/>
              </a:rPr>
              <a:t>principles and protocols</a:t>
            </a:r>
            <a:r>
              <a:rPr lang="en-AU" dirty="0">
                <a:solidFill>
                  <a:srgbClr val="000000"/>
                </a:solidFill>
              </a:rPr>
              <a:t> relating to teaching and learning about Aboriginal and/or Torres Strait Islander histories and Cultures and the involvement of local Aboriginal Communities, and</a:t>
            </a:r>
          </a:p>
          <a:p>
            <a:pPr marL="285750" indent="-285750">
              <a:buFont typeface="Arial" panose="020B0604020202020204" pitchFamily="34" charset="0"/>
              <a:buChar char="•"/>
            </a:pPr>
            <a:r>
              <a:rPr lang="en-AU" dirty="0">
                <a:solidFill>
                  <a:srgbClr val="444444"/>
                </a:solidFill>
                <a:hlinkClick r:id="rId4"/>
              </a:rPr>
              <a:t>The Australian Institute of Aboriginal and Torres Strait Islander Studies (AIATSIS) Guide to evaluating and selecting education resources</a:t>
            </a:r>
            <a:r>
              <a:rPr lang="en-AU" dirty="0">
                <a:solidFill>
                  <a:srgbClr val="000000"/>
                </a:solidFill>
              </a:rPr>
              <a:t> has been developed to assist teachers in selecting appropriate resources for teaching about Aboriginal and Torres Strait Islander histories, Cultures and Languages respectfully and effectively.</a:t>
            </a:r>
            <a:endParaRPr lang="en-AU" dirty="0">
              <a:solidFill>
                <a:srgbClr val="242424"/>
              </a:solidFill>
            </a:endParaRPr>
          </a:p>
          <a:p>
            <a:endParaRPr lang="en-AU" dirty="0">
              <a:solidFill>
                <a:srgbClr val="444444"/>
              </a:solidFill>
            </a:endParaRPr>
          </a:p>
          <a:p>
            <a:r>
              <a:rPr lang="en-AU" b="1" dirty="0">
                <a:solidFill>
                  <a:srgbClr val="242424"/>
                </a:solidFill>
              </a:rPr>
              <a:t>[NEXT SLIDE]</a:t>
            </a:r>
            <a:endParaRPr lang="en-AU" b="1" dirty="0"/>
          </a:p>
          <a:p>
            <a:endParaRPr lang="en-AU" b="1" dirty="0">
              <a:solidFill>
                <a:srgbClr val="242424"/>
              </a:solidFill>
            </a:endParaRPr>
          </a:p>
          <a:p>
            <a:endParaRPr lang="en-AU" b="1" dirty="0">
              <a:solidFill>
                <a:srgbClr val="242424"/>
              </a:solidFill>
            </a:endParaRPr>
          </a:p>
          <a:p>
            <a:endParaRPr lang="en-AU" dirty="0">
              <a:solidFill>
                <a:srgbClr val="22272B"/>
              </a:solidFill>
            </a:endParaRPr>
          </a:p>
          <a:p>
            <a:endParaRPr lang="en-US" dirty="0">
              <a:latin typeface="Calibri"/>
              <a:ea typeface="Calibri"/>
              <a:cs typeface="Calibri"/>
            </a:endParaRPr>
          </a:p>
        </p:txBody>
      </p:sp>
      <p:sp>
        <p:nvSpPr>
          <p:cNvPr id="4" name="Slide Number Placeholder 3">
            <a:extLst>
              <a:ext uri="{FF2B5EF4-FFF2-40B4-BE49-F238E27FC236}">
                <a16:creationId xmlns:a16="http://schemas.microsoft.com/office/drawing/2014/main" id="{C97F3348-908E-7F4B-C77D-8FD40D3B141F}"/>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29</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420304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BB4A1E-3DAF-FBC6-8CBD-50101A292E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6C6FBA-5A6A-AD74-0125-FD01688285A5}"/>
              </a:ext>
            </a:extLst>
          </p:cNvPr>
          <p:cNvSpPr>
            <a:spLocks noGrp="1" noRot="1" noChangeAspect="1"/>
          </p:cNvSpPr>
          <p:nvPr>
            <p:ph type="sldImg"/>
          </p:nvPr>
        </p:nvSpPr>
        <p:spPr>
          <a:xfrm>
            <a:off x="1898650" y="282575"/>
            <a:ext cx="3060700" cy="1720850"/>
          </a:xfrm>
        </p:spPr>
        <p:txBody>
          <a:bodyPr/>
          <a:lstStyle/>
          <a:p>
            <a:endParaRPr lang="en-AU" dirty="0"/>
          </a:p>
        </p:txBody>
      </p:sp>
      <p:sp>
        <p:nvSpPr>
          <p:cNvPr id="3" name="Notes Placeholder 2">
            <a:extLst>
              <a:ext uri="{FF2B5EF4-FFF2-40B4-BE49-F238E27FC236}">
                <a16:creationId xmlns:a16="http://schemas.microsoft.com/office/drawing/2014/main" id="{22BEF5CF-AF27-3003-7947-2AC0DEFD2E11}"/>
              </a:ext>
            </a:extLst>
          </p:cNvPr>
          <p:cNvSpPr>
            <a:spLocks noGrp="1"/>
          </p:cNvSpPr>
          <p:nvPr>
            <p:ph type="body" idx="1"/>
          </p:nvPr>
        </p:nvSpPr>
        <p:spPr/>
        <p:txBody>
          <a:bodyPr/>
          <a:lstStyle/>
          <a:p>
            <a:pPr>
              <a:defRPr/>
            </a:pPr>
            <a:r>
              <a:rPr lang="en-AU" b="1" dirty="0"/>
              <a:t>3. Purpose: </a:t>
            </a:r>
            <a:r>
              <a:rPr lang="en-AU" sz="1600" dirty="0"/>
              <a:t>To outline the teaching standards addressed in this professional learning.</a:t>
            </a:r>
          </a:p>
          <a:p>
            <a:pPr>
              <a:defRPr/>
            </a:pPr>
            <a:endParaRPr lang="en-AU" sz="1600" dirty="0"/>
          </a:p>
          <a:p>
            <a:pPr>
              <a:defRPr/>
            </a:pPr>
            <a:r>
              <a:rPr lang="en-AU" sz="1600" b="1" dirty="0"/>
              <a:t>Time: </a:t>
            </a:r>
            <a:r>
              <a:rPr lang="en-AU" sz="1600" b="0" dirty="0"/>
              <a:t>30 seconds</a:t>
            </a:r>
          </a:p>
          <a:p>
            <a:pPr>
              <a:defRPr/>
            </a:pPr>
            <a:endParaRPr lang="en-AU" sz="1600" dirty="0"/>
          </a:p>
          <a:p>
            <a:pPr>
              <a:defRPr/>
            </a:pPr>
            <a:r>
              <a:rPr lang="en-AU" sz="1600" b="1" dirty="0"/>
              <a:t>Presenter notes: </a:t>
            </a:r>
          </a:p>
          <a:p>
            <a:pPr>
              <a:defRPr/>
            </a:pPr>
            <a:r>
              <a:rPr lang="en-AU" dirty="0"/>
              <a:t>On the slide you will see the Australian Professional Standards for Teachers that today’s professional learning will be addressing. I will give you a moment to review.</a:t>
            </a:r>
            <a:endParaRPr lang="en-AU" b="1" i="1" dirty="0"/>
          </a:p>
          <a:p>
            <a:pPr>
              <a:defRPr/>
            </a:pPr>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kern="1200" dirty="0">
                <a:solidFill>
                  <a:schemeClr val="tx1"/>
                </a:solidFill>
                <a:effectLst/>
                <a:ea typeface="+mn-ea"/>
                <a:cs typeface="+mn-cs"/>
              </a:rPr>
              <a:t>[NEXT SLIDE]</a:t>
            </a:r>
          </a:p>
          <a:p>
            <a:pPr>
              <a:defRPr/>
            </a:pPr>
            <a:endParaRPr lang="en-AU" dirty="0"/>
          </a:p>
        </p:txBody>
      </p:sp>
      <p:sp>
        <p:nvSpPr>
          <p:cNvPr id="4" name="Slide Number Placeholder 3">
            <a:extLst>
              <a:ext uri="{FF2B5EF4-FFF2-40B4-BE49-F238E27FC236}">
                <a16:creationId xmlns:a16="http://schemas.microsoft.com/office/drawing/2014/main" id="{3DCFCF78-5D57-EA29-69C0-03CBF104E487}"/>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3</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2137427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D5DE07-CED2-267A-340E-E05D75EFFB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B75224-F2D0-680B-1244-3C649B30588E}"/>
              </a:ext>
            </a:extLst>
          </p:cNvPr>
          <p:cNvSpPr>
            <a:spLocks noGrp="1" noRot="1" noChangeAspect="1"/>
          </p:cNvSpPr>
          <p:nvPr>
            <p:ph type="sldImg"/>
          </p:nvPr>
        </p:nvSpPr>
        <p:spPr/>
        <p:txBody>
          <a:bodyPr/>
          <a:lstStyle/>
          <a:p>
            <a:endParaRPr lang="en-AU" dirty="0"/>
          </a:p>
        </p:txBody>
      </p:sp>
      <p:sp>
        <p:nvSpPr>
          <p:cNvPr id="3" name="Notes Placeholder 2">
            <a:extLst>
              <a:ext uri="{FF2B5EF4-FFF2-40B4-BE49-F238E27FC236}">
                <a16:creationId xmlns:a16="http://schemas.microsoft.com/office/drawing/2014/main" id="{85E61B73-CF38-D140-152F-D7682056F970}"/>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200" b="1" dirty="0">
                <a:ea typeface="Calibri"/>
                <a:cs typeface="Calibri"/>
              </a:rPr>
              <a:t>30. Purpose: </a:t>
            </a:r>
            <a:r>
              <a:rPr lang="en-AU" sz="1200" b="0" dirty="0">
                <a:solidFill>
                  <a:srgbClr val="242424"/>
                </a:solidFill>
                <a:ea typeface="Calibri"/>
                <a:cs typeface="Calibri"/>
              </a:rPr>
              <a:t>T</a:t>
            </a:r>
            <a:r>
              <a:rPr lang="en-AU" sz="1200" dirty="0">
                <a:solidFill>
                  <a:srgbClr val="242424"/>
                </a:solidFill>
              </a:rPr>
              <a:t>o outline the skills students learn and apply during the unit.</a:t>
            </a:r>
            <a:endParaRPr lang="en-US" sz="1200" dirty="0">
              <a:solidFill>
                <a:srgbClr val="444444"/>
              </a:solidFill>
            </a:endParaRPr>
          </a:p>
          <a:p>
            <a:endParaRPr lang="en-US" sz="1200" b="1" dirty="0">
              <a:ea typeface="Calibri"/>
              <a:cs typeface="Calibri"/>
            </a:endParaRPr>
          </a:p>
          <a:p>
            <a:r>
              <a:rPr lang="en-US" sz="1200" b="1" dirty="0">
                <a:ea typeface="Calibri"/>
                <a:cs typeface="Calibri"/>
              </a:rPr>
              <a:t>Time: </a:t>
            </a:r>
            <a:r>
              <a:rPr lang="en-US" sz="1200" b="0" dirty="0">
                <a:ea typeface="Calibri"/>
                <a:cs typeface="Calibri"/>
              </a:rPr>
              <a:t>1 minute</a:t>
            </a:r>
          </a:p>
          <a:p>
            <a:endParaRPr lang="en-US" sz="1200" b="1" dirty="0">
              <a:ea typeface="Calibri"/>
              <a:cs typeface="Calibri"/>
            </a:endParaRPr>
          </a:p>
          <a:p>
            <a:r>
              <a:rPr lang="en-US" sz="1200" b="1" dirty="0">
                <a:ea typeface="Calibri"/>
                <a:cs typeface="Calibri"/>
              </a:rPr>
              <a:t>Presenter notes:</a:t>
            </a:r>
          </a:p>
          <a:p>
            <a:r>
              <a:rPr lang="en-US" dirty="0"/>
              <a:t>Students</a:t>
            </a:r>
            <a:r>
              <a:rPr lang="en-US" sz="1200" dirty="0"/>
              <a:t> are provided with opportunities to learn and apply geographical skills whilst learning about the content.</a:t>
            </a:r>
          </a:p>
          <a:p>
            <a:endParaRPr lang="en-US" sz="1200" dirty="0"/>
          </a:p>
          <a:p>
            <a:r>
              <a:rPr lang="en-US" sz="1200" dirty="0"/>
              <a:t>In Unit 1, students engage in: </a:t>
            </a:r>
          </a:p>
          <a:p>
            <a:endParaRPr lang="en-US" sz="1200" dirty="0">
              <a:ea typeface="Calibri"/>
              <a:cs typeface="Calibri"/>
            </a:endParaRPr>
          </a:p>
          <a:p>
            <a:pPr marL="285750" lvl="0" indent="-285750">
              <a:buFont typeface="Arial" panose="020B0604020202020204" pitchFamily="34" charset="0"/>
              <a:buChar char="•"/>
            </a:pPr>
            <a:r>
              <a:rPr lang="en-AU" sz="1200" dirty="0"/>
              <a:t>locating and describing places using maps, globes and images. The skill of locating is carefully introduced using maps with opportunities to describe features of water, land and Australia. </a:t>
            </a:r>
          </a:p>
          <a:p>
            <a:pPr marL="285750" lvl="0" indent="-285750">
              <a:buFont typeface="Arial" panose="020B0604020202020204" pitchFamily="34" charset="0"/>
              <a:buChar char="•"/>
            </a:pPr>
            <a:endParaRPr lang="en-AU" sz="1200" dirty="0"/>
          </a:p>
          <a:p>
            <a:pPr marL="285750" lvl="0" indent="-285750">
              <a:buFont typeface="Arial" panose="020B0604020202020204" pitchFamily="34" charset="0"/>
              <a:buChar char="•"/>
            </a:pPr>
            <a:r>
              <a:rPr lang="en-AU" sz="1200" dirty="0"/>
              <a:t>describing natural and human features of places using Tier 2 and Tier 3 vocabulary. The modelled use of vocabulary to understand natural and human features for coastal and inland places in multiple lessons provides opportunities for repeated use of the Tier 2 and Tier 3 words.</a:t>
            </a:r>
          </a:p>
          <a:p>
            <a:pPr marL="285750" lvl="0" indent="-285750">
              <a:buFont typeface="Arial" panose="020B0604020202020204" pitchFamily="34" charset="0"/>
              <a:buChar char="•"/>
            </a:pPr>
            <a:endParaRPr lang="en-AU" sz="1200" dirty="0"/>
          </a:p>
          <a:p>
            <a:pPr marL="285750" lvl="0" indent="-285750">
              <a:buFont typeface="Arial" panose="020B0604020202020204" pitchFamily="34" charset="0"/>
              <a:buChar char="•"/>
            </a:pPr>
            <a:r>
              <a:rPr lang="en-AU" sz="1200" dirty="0"/>
              <a:t>identifying the Traditional Custodians and Aboriginal Country. Through contextualised experiences to their school and local area students have a solid understanding of the land on which they learn.</a:t>
            </a:r>
          </a:p>
          <a:p>
            <a:pPr marL="0" lvl="0" indent="0">
              <a:buFont typeface="Arial" panose="020B0604020202020204" pitchFamily="34" charset="0"/>
              <a:buNone/>
            </a:pPr>
            <a:endParaRPr lang="en-AU" sz="1200" dirty="0"/>
          </a:p>
          <a:p>
            <a:pPr marL="285750" lvl="0" indent="-285750">
              <a:buFont typeface="Arial" panose="020B0604020202020204" pitchFamily="34" charset="0"/>
              <a:buChar char="•"/>
            </a:pPr>
            <a:r>
              <a:rPr lang="en-AU" sz="1200" dirty="0"/>
              <a:t>identifying ways Aboriginal Peoples connect with Country, Culture and Community. Providing learning experiences identifying and describing features of land, water and sky Country is supported through videos, stories and images.</a:t>
            </a:r>
          </a:p>
          <a:p>
            <a:pPr marL="285750" lvl="0" indent="-285750">
              <a:buFont typeface="Arial" panose="020B0604020202020204" pitchFamily="34" charset="0"/>
              <a:buChar char="•"/>
            </a:pPr>
            <a:endParaRPr lang="en-US" sz="1200" dirty="0">
              <a:ea typeface="Calibri"/>
              <a:cs typeface="Calibri"/>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t>[NEXT SLIDE]</a:t>
            </a:r>
          </a:p>
          <a:p>
            <a:endParaRPr lang="en-AU" dirty="0"/>
          </a:p>
        </p:txBody>
      </p:sp>
      <p:sp>
        <p:nvSpPr>
          <p:cNvPr id="4" name="Slide Number Placeholder 3">
            <a:extLst>
              <a:ext uri="{FF2B5EF4-FFF2-40B4-BE49-F238E27FC236}">
                <a16:creationId xmlns:a16="http://schemas.microsoft.com/office/drawing/2014/main" id="{9A3F85DE-65D6-A693-8D01-A84294A131F7}"/>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30</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569052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501DBC-B2A3-2174-7400-4324E3D46B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FB9229-496D-84F1-BC30-2A487A18D922}"/>
              </a:ext>
            </a:extLst>
          </p:cNvPr>
          <p:cNvSpPr>
            <a:spLocks noGrp="1" noRot="1" noChangeAspect="1"/>
          </p:cNvSpPr>
          <p:nvPr>
            <p:ph type="sldImg"/>
          </p:nvPr>
        </p:nvSpPr>
        <p:spPr/>
        <p:txBody>
          <a:bodyPr/>
          <a:lstStyle/>
          <a:p>
            <a:endParaRPr lang="en-AU" dirty="0"/>
          </a:p>
        </p:txBody>
      </p:sp>
      <p:sp>
        <p:nvSpPr>
          <p:cNvPr id="3" name="Notes Placeholder 2">
            <a:extLst>
              <a:ext uri="{FF2B5EF4-FFF2-40B4-BE49-F238E27FC236}">
                <a16:creationId xmlns:a16="http://schemas.microsoft.com/office/drawing/2014/main" id="{97FFE4E3-100C-E986-7473-66D5BE962659}"/>
              </a:ext>
            </a:extLst>
          </p:cNvPr>
          <p:cNvSpPr>
            <a:spLocks noGrp="1"/>
          </p:cNvSpPr>
          <p:nvPr>
            <p:ph type="body" idx="1"/>
          </p:nvPr>
        </p:nvSpPr>
        <p:spPr/>
        <p:txBody>
          <a:bodyPr/>
          <a:lstStyle/>
          <a:p>
            <a:r>
              <a:rPr lang="en-US" sz="1200" b="1" dirty="0">
                <a:ea typeface="Calibri"/>
                <a:cs typeface="Calibri"/>
              </a:rPr>
              <a:t>31. Purpose: </a:t>
            </a:r>
            <a:r>
              <a:rPr lang="en-US" sz="1200" b="0" dirty="0">
                <a:ea typeface="Calibri"/>
                <a:cs typeface="Calibri"/>
              </a:rPr>
              <a:t>To highlight exciting activities included in this sample unit of work. </a:t>
            </a:r>
          </a:p>
          <a:p>
            <a:endParaRPr lang="en-US" sz="1200" b="1" dirty="0">
              <a:ea typeface="Calibri"/>
              <a:cs typeface="Calibri"/>
            </a:endParaRPr>
          </a:p>
          <a:p>
            <a:r>
              <a:rPr lang="en-US" sz="1200" b="1" dirty="0">
                <a:ea typeface="Calibri"/>
                <a:cs typeface="Calibri"/>
              </a:rPr>
              <a:t>Time: </a:t>
            </a:r>
            <a:r>
              <a:rPr lang="en-US" sz="1200" b="0" dirty="0">
                <a:ea typeface="Calibri"/>
                <a:cs typeface="Calibri"/>
              </a:rPr>
              <a:t>2 minutes and 30 </a:t>
            </a:r>
            <a:r>
              <a:rPr lang="en-US" sz="1200" dirty="0">
                <a:ea typeface="Calibri"/>
                <a:cs typeface="Calibri"/>
              </a:rPr>
              <a:t>seconds</a:t>
            </a:r>
            <a:r>
              <a:rPr lang="en-US" sz="1200" b="0" dirty="0">
                <a:ea typeface="Calibri"/>
                <a:cs typeface="Calibri"/>
              </a:rPr>
              <a:t> (2 minutes video)</a:t>
            </a:r>
          </a:p>
          <a:p>
            <a:endParaRPr lang="en-US" sz="1200" b="1" dirty="0">
              <a:ea typeface="Calibri"/>
              <a:cs typeface="Calibri"/>
            </a:endParaRPr>
          </a:p>
          <a:p>
            <a:r>
              <a:rPr lang="en-US" sz="1200" b="1" dirty="0">
                <a:ea typeface="Calibri"/>
                <a:cs typeface="Calibri"/>
              </a:rPr>
              <a:t>Presenter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rPr>
              <a:t>Embedded throughout this unit is learning that develops students' understandings of Aboriginal Cultures and Histories.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kern="1200" dirty="0">
              <a:solidFill>
                <a:schemeClr val="tx1"/>
              </a:solidFill>
              <a:effectLst/>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rPr>
              <a:t>The concepts of land, sky and water Country are explored through engagement with Aboriginal Dreaming Stories. The use of a wide variety of stories and images helps students identify, describe and use Tier 2 and Tier 3 vocabulary.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kern="1200" dirty="0">
              <a:solidFill>
                <a:schemeClr val="tx1"/>
              </a:solidFill>
              <a:effectLst/>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dirty="0">
                <a:solidFill>
                  <a:srgbClr val="000000"/>
                </a:solidFill>
                <a:effectLst/>
                <a:ea typeface="Arial" panose="020B0604020202020204" pitchFamily="34" charset="0"/>
                <a:cs typeface="Arial"/>
              </a:rPr>
              <a:t>One of the exciting opportunities for Early Stage 1 students is learning about sky Country and </a:t>
            </a:r>
            <a:r>
              <a:rPr lang="en-AU" sz="1200" i="1" u="sng" dirty="0">
                <a:solidFill>
                  <a:srgbClr val="467886"/>
                </a:solidFill>
                <a:effectLst/>
                <a:ea typeface="Arial" panose="020B0604020202020204" pitchFamily="34" charset="0"/>
                <a:cs typeface="Arial"/>
                <a:hlinkClick r:id="rId3"/>
              </a:rPr>
              <a:t>The Emu in the Night Sky</a:t>
            </a:r>
            <a:r>
              <a:rPr lang="en-AU" sz="1200" dirty="0">
                <a:solidFill>
                  <a:srgbClr val="000000"/>
                </a:solidFill>
                <a:effectLst/>
                <a:ea typeface="Arial" panose="020B0604020202020204" pitchFamily="34" charset="0"/>
                <a:cs typeface="Arial"/>
              </a:rPr>
              <a:t> Aboriginal Dreaming story.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dirty="0">
              <a:solidFill>
                <a:srgbClr val="000000"/>
              </a:solidFill>
              <a:effectLst/>
              <a:ea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dirty="0">
                <a:solidFill>
                  <a:srgbClr val="000000"/>
                </a:solidFill>
                <a:effectLst/>
                <a:ea typeface="Arial" panose="020B0604020202020204" pitchFamily="34" charset="0"/>
                <a:cs typeface="Arial"/>
              </a:rPr>
              <a:t>Exploring the use of the stars to guide and help understand the seasons by Aboriginal and Torres Strait Islander Peoples, is strengthened with the use of a video shared by Ben Flick. In the video the story of the emu in the sky guiding the timing for hunting is shared.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dirty="0">
              <a:solidFill>
                <a:srgbClr val="000000"/>
              </a:solidFill>
              <a:effectLst/>
              <a:ea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dirty="0">
                <a:solidFill>
                  <a:srgbClr val="000000"/>
                </a:solidFill>
                <a:effectLst/>
                <a:ea typeface="Arial" panose="020B0604020202020204" pitchFamily="34" charset="0"/>
                <a:cs typeface="Arial"/>
              </a:rPr>
              <a:t>This video is an engaging way for students to hear an Aboriginal Dreaming Story spoken and shared as has been Tradition for thousands of years. Here we will play some of the video for you to enjoy the experience as well.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i="1" dirty="0">
              <a:solidFill>
                <a:srgbClr val="000000"/>
              </a:solidFill>
              <a:effectLst/>
              <a:ea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i="1" dirty="0">
                <a:solidFill>
                  <a:srgbClr val="000000"/>
                </a:solidFill>
                <a:effectLst/>
                <a:ea typeface="Arial" panose="020B0604020202020204" pitchFamily="34" charset="0"/>
                <a:cs typeface="Arial"/>
              </a:rPr>
              <a:t>Play video 2 minutes</a:t>
            </a:r>
            <a:endParaRPr lang="en-AU" sz="1200" kern="1200" dirty="0">
              <a:solidFill>
                <a:schemeClr val="tx1"/>
              </a:solidFill>
              <a:effectLst/>
              <a:ea typeface="+mn-ea"/>
              <a:cs typeface="+mn-cs"/>
            </a:endParaRPr>
          </a:p>
          <a:p>
            <a:endParaRPr lang="en-AU" sz="1200"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t>[NEXT SLIDE]</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b="1"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i="1" u="sng" dirty="0">
                <a:solidFill>
                  <a:srgbClr val="467886"/>
                </a:solidFill>
                <a:effectLst/>
                <a:ea typeface="Arial" panose="020B0604020202020204" pitchFamily="34" charset="0"/>
                <a:cs typeface="Arial"/>
                <a:hlinkClick r:id="rId3"/>
              </a:rPr>
              <a:t>The Emu in the Night Sky</a:t>
            </a:r>
            <a:r>
              <a:rPr lang="en-AU" sz="1200" dirty="0">
                <a:solidFill>
                  <a:srgbClr val="000000"/>
                </a:solidFill>
                <a:effectLst/>
                <a:ea typeface="Arial" panose="020B0604020202020204" pitchFamily="34" charset="0"/>
                <a:cs typeface="Arial"/>
              </a:rPr>
              <a:t> (Western Local Land Services, 2014)  </a:t>
            </a:r>
            <a:endParaRPr lang="en-AU" sz="1200" b="1" dirty="0">
              <a:cs typeface="Arial"/>
            </a:endParaRPr>
          </a:p>
          <a:p>
            <a:endParaRPr lang="en-AU" dirty="0"/>
          </a:p>
        </p:txBody>
      </p:sp>
      <p:sp>
        <p:nvSpPr>
          <p:cNvPr id="4" name="Slide Number Placeholder 3">
            <a:extLst>
              <a:ext uri="{FF2B5EF4-FFF2-40B4-BE49-F238E27FC236}">
                <a16:creationId xmlns:a16="http://schemas.microsoft.com/office/drawing/2014/main" id="{77A84907-238E-5AB5-131E-1AFB7CBF9DFA}"/>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31</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4374031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6234B5-7059-9BF4-5947-DAF4AFF33C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EFC591-9AAD-80D6-B9D0-6764596DBC44}"/>
              </a:ext>
            </a:extLst>
          </p:cNvPr>
          <p:cNvSpPr>
            <a:spLocks noGrp="1" noRot="1" noChangeAspect="1"/>
          </p:cNvSpPr>
          <p:nvPr>
            <p:ph type="sldImg"/>
          </p:nvPr>
        </p:nvSpPr>
        <p:spPr/>
        <p:txBody>
          <a:bodyPr/>
          <a:lstStyle/>
          <a:p>
            <a:endParaRPr lang="en-AU" dirty="0"/>
          </a:p>
        </p:txBody>
      </p:sp>
      <p:sp>
        <p:nvSpPr>
          <p:cNvPr id="3" name="Notes Placeholder 2">
            <a:extLst>
              <a:ext uri="{FF2B5EF4-FFF2-40B4-BE49-F238E27FC236}">
                <a16:creationId xmlns:a16="http://schemas.microsoft.com/office/drawing/2014/main" id="{21233C44-EDF5-C476-A247-B1679274CCC0}"/>
              </a:ext>
            </a:extLst>
          </p:cNvPr>
          <p:cNvSpPr>
            <a:spLocks noGrp="1"/>
          </p:cNvSpPr>
          <p:nvPr>
            <p:ph type="body" idx="1"/>
          </p:nvPr>
        </p:nvSpPr>
        <p:spPr/>
        <p:txBody>
          <a:bodyPr/>
          <a:lstStyle/>
          <a:p>
            <a:r>
              <a:rPr lang="en-US" sz="1200" b="1" dirty="0">
                <a:ea typeface="Calibri"/>
                <a:cs typeface="Calibri"/>
              </a:rPr>
              <a:t>32. Purpose: </a:t>
            </a:r>
            <a:r>
              <a:rPr lang="en-US" sz="1200" b="0" dirty="0">
                <a:ea typeface="Calibri"/>
                <a:cs typeface="Calibri"/>
              </a:rPr>
              <a:t>To highlight exciting activities included in this sample unit of work. </a:t>
            </a:r>
          </a:p>
          <a:p>
            <a:endParaRPr lang="en-US" sz="1200" b="1" dirty="0">
              <a:ea typeface="Calibri"/>
              <a:cs typeface="Calibri"/>
            </a:endParaRPr>
          </a:p>
          <a:p>
            <a:r>
              <a:rPr lang="en-US" sz="1200" b="1" dirty="0">
                <a:ea typeface="Calibri"/>
                <a:cs typeface="Calibri"/>
              </a:rPr>
              <a:t>Time: </a:t>
            </a:r>
            <a:r>
              <a:rPr lang="en-US" sz="1200" b="0" dirty="0">
                <a:ea typeface="Calibri"/>
                <a:cs typeface="Calibri"/>
              </a:rPr>
              <a:t>30 seconds</a:t>
            </a:r>
          </a:p>
          <a:p>
            <a:endParaRPr lang="en-US" sz="1200" b="1" dirty="0">
              <a:ea typeface="Calibri"/>
              <a:cs typeface="Calibri"/>
            </a:endParaRPr>
          </a:p>
          <a:p>
            <a:r>
              <a:rPr lang="en-US" sz="1200" b="1" dirty="0">
                <a:ea typeface="Calibri"/>
                <a:cs typeface="Calibri"/>
              </a:rPr>
              <a:t>Presenter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ea typeface="+mn-ea"/>
                <a:cs typeface="+mn-cs"/>
              </a:rPr>
              <a:t>This unit includes learning experiences that develop students' knowledge and understanding of the Traditional Custodians and Aboriginal Country for their school and local area.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kern="1200" dirty="0">
              <a:solidFill>
                <a:schemeClr val="tx1"/>
              </a:solidFill>
              <a:effectLst/>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ea typeface="+mn-ea"/>
                <a:cs typeface="+mn-cs"/>
              </a:rPr>
              <a:t>Students will develop an understanding of the importance of a Welcome to Country and an Acknowledgment of Country. Activities strengthen this understanding by exploring the school environment for acknowledgment of Aboriginal Country and development of a class acknowledgement of Country for the Traditional custodians of the land the school is on. </a:t>
            </a:r>
          </a:p>
          <a:p>
            <a:endParaRPr lang="en-AU" sz="1200"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t>[NEXT SLIDE]</a:t>
            </a:r>
          </a:p>
          <a:p>
            <a:endParaRPr lang="en-AU" dirty="0"/>
          </a:p>
        </p:txBody>
      </p:sp>
      <p:sp>
        <p:nvSpPr>
          <p:cNvPr id="4" name="Slide Number Placeholder 3">
            <a:extLst>
              <a:ext uri="{FF2B5EF4-FFF2-40B4-BE49-F238E27FC236}">
                <a16:creationId xmlns:a16="http://schemas.microsoft.com/office/drawing/2014/main" id="{F16297A3-B3CF-DEE8-5419-04894EFEBCD9}"/>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32</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7769619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DB8782-1646-D4A7-DC5E-BA0B8B2841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01B861-FE7C-83D1-91CF-509E5EA1ACE9}"/>
              </a:ext>
            </a:extLst>
          </p:cNvPr>
          <p:cNvSpPr>
            <a:spLocks noGrp="1" noRot="1" noChangeAspect="1"/>
          </p:cNvSpPr>
          <p:nvPr>
            <p:ph type="sldImg"/>
          </p:nvPr>
        </p:nvSpPr>
        <p:spPr/>
        <p:txBody>
          <a:bodyPr/>
          <a:lstStyle/>
          <a:p>
            <a:endParaRPr lang="en-AU" dirty="0"/>
          </a:p>
        </p:txBody>
      </p:sp>
      <p:sp>
        <p:nvSpPr>
          <p:cNvPr id="3" name="Notes Placeholder 2">
            <a:extLst>
              <a:ext uri="{FF2B5EF4-FFF2-40B4-BE49-F238E27FC236}">
                <a16:creationId xmlns:a16="http://schemas.microsoft.com/office/drawing/2014/main" id="{549FDD62-583A-BEB3-75EC-50B809D06145}"/>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200" b="1" dirty="0">
                <a:ea typeface="Calibri"/>
                <a:cs typeface="Calibri"/>
              </a:rPr>
              <a:t>33. Purpose: </a:t>
            </a:r>
            <a:r>
              <a:rPr lang="en-US" sz="1200" b="0" dirty="0">
                <a:ea typeface="Calibri"/>
                <a:cs typeface="Calibri"/>
              </a:rPr>
              <a:t>T</a:t>
            </a:r>
            <a:r>
              <a:rPr lang="en-US" sz="1200" dirty="0">
                <a:ea typeface="Calibri"/>
                <a:cs typeface="Calibri"/>
              </a:rPr>
              <a:t>o</a:t>
            </a:r>
            <a:r>
              <a:rPr lang="en-US" sz="1200" b="0" dirty="0">
                <a:ea typeface="Calibri"/>
                <a:cs typeface="Calibri"/>
              </a:rPr>
              <a:t> unpack students as geographers within the unit</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sz="1200" b="1" dirty="0">
              <a:ea typeface="Calibri"/>
              <a:cs typeface="Calibri"/>
            </a:endParaRPr>
          </a:p>
          <a:p>
            <a:r>
              <a:rPr lang="en-US" sz="1200" b="1" dirty="0">
                <a:ea typeface="Calibri"/>
                <a:cs typeface="Calibri"/>
              </a:rPr>
              <a:t>Time: </a:t>
            </a:r>
            <a:r>
              <a:rPr lang="en-US" sz="1200" b="0" dirty="0">
                <a:ea typeface="Calibri"/>
                <a:cs typeface="Calibri"/>
              </a:rPr>
              <a:t>30 </a:t>
            </a:r>
            <a:r>
              <a:rPr lang="en-US" sz="1200" dirty="0">
                <a:ea typeface="Calibri"/>
                <a:cs typeface="Calibri"/>
              </a:rPr>
              <a:t>seconds</a:t>
            </a:r>
            <a:endParaRPr lang="en-US" sz="1200" b="0" dirty="0">
              <a:ea typeface="Calibri"/>
              <a:cs typeface="Calibri"/>
            </a:endParaRPr>
          </a:p>
          <a:p>
            <a:endParaRPr lang="en-US" sz="1200" b="1" dirty="0">
              <a:ea typeface="Calibri"/>
              <a:cs typeface="Calibri"/>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US" sz="1200" b="1" dirty="0">
                <a:ea typeface="Calibri"/>
                <a:cs typeface="Calibri"/>
              </a:rPr>
              <a:t>Presenter notes: </a:t>
            </a:r>
          </a:p>
          <a:p>
            <a:pPr marL="0" marR="0" lvl="0" indent="0" algn="l" defTabSz="1219170" rtl="0" eaLnBrk="1" fontAlgn="auto" latinLnBrk="0" hangingPunct="1">
              <a:lnSpc>
                <a:spcPct val="100000"/>
              </a:lnSpc>
              <a:spcBef>
                <a:spcPts val="0"/>
              </a:spcBef>
              <a:spcAft>
                <a:spcPts val="0"/>
              </a:spcAft>
              <a:buClrTx/>
              <a:buSzTx/>
              <a:buFontTx/>
              <a:buNone/>
              <a:tabLst/>
              <a:defRPr/>
            </a:pPr>
            <a:r>
              <a:rPr lang="en-US" sz="1200" b="0" dirty="0">
                <a:ea typeface="Calibri"/>
                <a:cs typeface="Calibri"/>
              </a:rPr>
              <a:t>An interesting element of this unit is introducing the idea of being a geographer to students. Throughout the unit the tools of geographers such as maps and globes are introduced with their purpose explained and opportunities to practice being geographers with these tools.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sz="1200" b="0" dirty="0">
              <a:ea typeface="Calibri"/>
              <a:cs typeface="Calibri"/>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US" sz="1200" b="0" dirty="0">
                <a:ea typeface="Calibri"/>
                <a:cs typeface="Calibri"/>
              </a:rPr>
              <a:t>The skills geographers use such as identifying, sorting, </a:t>
            </a:r>
            <a:r>
              <a:rPr lang="en-AU" sz="1200" kern="1200" dirty="0">
                <a:solidFill>
                  <a:schemeClr val="tx1"/>
                </a:solidFill>
                <a:effectLst/>
              </a:rPr>
              <a:t>observing and recording are explicitly introduced and taught. Scaffolded hands-on learning experiences are provided to allow students time to develop these skills in age-appropriate ways.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kern="1200" dirty="0">
              <a:solidFill>
                <a:schemeClr val="tx1"/>
              </a:solidFill>
              <a:effectLst/>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rPr>
              <a:t>In multiple lessons, students locate water, land and Australia with the introduction of maps and globes, which is then supported with many images of water and land to support connection to the globe and real world.</a:t>
            </a:r>
            <a:endParaRPr lang="en-US" sz="1200" b="0" dirty="0">
              <a:ea typeface="Calibri"/>
              <a:cs typeface="Calibri"/>
            </a:endParaRPr>
          </a:p>
          <a:p>
            <a:pPr marL="285750" lvl="0" indent="-285750">
              <a:buFont typeface="Arial" panose="020B0604020202020204" pitchFamily="34" charset="0"/>
              <a:buChar char="•"/>
            </a:pPr>
            <a:endParaRPr lang="en-US" sz="1200" dirty="0">
              <a:ea typeface="Calibri"/>
              <a:cs typeface="Calibri"/>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t>[NEXT SLIDE]</a:t>
            </a:r>
          </a:p>
          <a:p>
            <a:endParaRPr lang="en-AU" dirty="0"/>
          </a:p>
        </p:txBody>
      </p:sp>
      <p:sp>
        <p:nvSpPr>
          <p:cNvPr id="4" name="Slide Number Placeholder 3">
            <a:extLst>
              <a:ext uri="{FF2B5EF4-FFF2-40B4-BE49-F238E27FC236}">
                <a16:creationId xmlns:a16="http://schemas.microsoft.com/office/drawing/2014/main" id="{FDD64F34-A82A-EDF0-B03D-73BD20DD5D86}"/>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33</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5859216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998847-05BE-8104-6A59-69B8E145EF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501857-B427-2614-8F7B-E12802A55A47}"/>
              </a:ext>
            </a:extLst>
          </p:cNvPr>
          <p:cNvSpPr>
            <a:spLocks noGrp="1" noRot="1" noChangeAspect="1"/>
          </p:cNvSpPr>
          <p:nvPr>
            <p:ph type="sldImg"/>
          </p:nvPr>
        </p:nvSpPr>
        <p:spPr/>
        <p:txBody>
          <a:bodyPr/>
          <a:lstStyle/>
          <a:p>
            <a:endParaRPr lang="en-AU" dirty="0"/>
          </a:p>
        </p:txBody>
      </p:sp>
      <p:sp>
        <p:nvSpPr>
          <p:cNvPr id="3" name="Notes Placeholder 2">
            <a:extLst>
              <a:ext uri="{FF2B5EF4-FFF2-40B4-BE49-F238E27FC236}">
                <a16:creationId xmlns:a16="http://schemas.microsoft.com/office/drawing/2014/main" id="{836EEDE3-1F94-D1CD-987F-B1420ECC1976}"/>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200" b="1" dirty="0">
                <a:ea typeface="Calibri"/>
                <a:cs typeface="Calibri"/>
              </a:rPr>
              <a:t>34. Purpose: </a:t>
            </a:r>
            <a:r>
              <a:rPr lang="en-US" sz="1200" b="0" dirty="0">
                <a:ea typeface="Calibri"/>
                <a:cs typeface="Calibri"/>
              </a:rPr>
              <a:t>To unpack students as geographers within the unit</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sz="1200" b="1" dirty="0">
              <a:ea typeface="Calibri"/>
              <a:cs typeface="Calibri"/>
            </a:endParaRPr>
          </a:p>
          <a:p>
            <a:r>
              <a:rPr lang="en-US" sz="1200" b="1" dirty="0">
                <a:ea typeface="Calibri"/>
                <a:cs typeface="Calibri"/>
              </a:rPr>
              <a:t>Time: </a:t>
            </a:r>
            <a:r>
              <a:rPr lang="en-US" sz="1200" b="0" dirty="0">
                <a:ea typeface="Calibri"/>
                <a:cs typeface="Calibri"/>
              </a:rPr>
              <a:t>30 </a:t>
            </a:r>
            <a:r>
              <a:rPr lang="en-US" sz="1200" dirty="0">
                <a:ea typeface="Calibri"/>
                <a:cs typeface="Calibri"/>
              </a:rPr>
              <a:t>seconds</a:t>
            </a:r>
            <a:endParaRPr lang="en-US" sz="1200" b="0" dirty="0">
              <a:ea typeface="Calibri"/>
              <a:cs typeface="Calibri"/>
            </a:endParaRPr>
          </a:p>
          <a:p>
            <a:endParaRPr lang="en-US" sz="1200" b="1" dirty="0">
              <a:ea typeface="Calibri"/>
              <a:cs typeface="Calibri"/>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US" sz="1200" b="1" dirty="0">
                <a:ea typeface="Calibri"/>
                <a:cs typeface="Calibri"/>
              </a:rPr>
              <a:t>Presenter notes: </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rPr>
              <a:t>Over the series of lessons, exploring natural and human features engages students in sorting images, demonstrated viewing of maps in street view and learning about coastal and inland areas. The use of story books also connects student learning.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kern="1200" dirty="0">
              <a:solidFill>
                <a:schemeClr val="tx1"/>
              </a:solidFill>
              <a:effectLst/>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rPr>
              <a:t>This unit supports students to be geographers and introduce the tools and skills of geography, to support future learning in HSIE. </a:t>
            </a:r>
          </a:p>
          <a:p>
            <a:pPr marL="0" lvl="0" indent="0">
              <a:buFont typeface="Arial" panose="020B0604020202020204" pitchFamily="34" charset="0"/>
              <a:buNone/>
            </a:pPr>
            <a:endParaRPr lang="en-US" sz="1200" dirty="0">
              <a:ea typeface="Calibri"/>
              <a:cs typeface="Calibri"/>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t>[NEXT SLIDE]</a:t>
            </a:r>
          </a:p>
          <a:p>
            <a:endParaRPr lang="en-AU" dirty="0"/>
          </a:p>
        </p:txBody>
      </p:sp>
      <p:sp>
        <p:nvSpPr>
          <p:cNvPr id="4" name="Slide Number Placeholder 3">
            <a:extLst>
              <a:ext uri="{FF2B5EF4-FFF2-40B4-BE49-F238E27FC236}">
                <a16:creationId xmlns:a16="http://schemas.microsoft.com/office/drawing/2014/main" id="{9E0A30DA-37AB-0B4F-B630-4F8723CE43F8}"/>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34</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3797332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r>
              <a:rPr lang="en-AU" b="1" dirty="0"/>
              <a:t>35. Purpose: </a:t>
            </a:r>
            <a:r>
              <a:rPr lang="en-AU" dirty="0"/>
              <a:t>To reflect on the units presented and take notes. </a:t>
            </a:r>
          </a:p>
          <a:p>
            <a:endParaRPr lang="en-AU" dirty="0"/>
          </a:p>
          <a:p>
            <a:r>
              <a:rPr lang="en-AU" b="1" dirty="0"/>
              <a:t>Time: </a:t>
            </a:r>
            <a:r>
              <a:rPr lang="en-AU" dirty="0"/>
              <a:t>5 minutes</a:t>
            </a:r>
          </a:p>
          <a:p>
            <a:endParaRPr lang="en-AU" dirty="0"/>
          </a:p>
          <a:p>
            <a:r>
              <a:rPr lang="en-AU" b="1" dirty="0"/>
              <a:t>Presenter notes: </a:t>
            </a:r>
          </a:p>
          <a:p>
            <a:r>
              <a:rPr lang="en-AU" b="0" dirty="0"/>
              <a:t>We would like to give you some time now to reflect on what you have seen, make some notes and start to think about what this could look like in your school context. </a:t>
            </a:r>
          </a:p>
          <a:p>
            <a:endParaRPr lang="en-AU" b="0" dirty="0"/>
          </a:p>
          <a:p>
            <a:r>
              <a:rPr lang="en-AU" b="0" dirty="0"/>
              <a:t>In your participant workbook you will find the reflection section and a heading for each Key Learning Area. </a:t>
            </a:r>
          </a:p>
          <a:p>
            <a:endParaRPr lang="en-AU" dirty="0"/>
          </a:p>
          <a:p>
            <a:r>
              <a:rPr lang="en-AU" dirty="0"/>
              <a:t>You will have 5 minutes to add some notes. </a:t>
            </a:r>
            <a:endParaRPr lang="en-AU" b="0" i="1" dirty="0"/>
          </a:p>
          <a:p>
            <a:endParaRPr lang="en-AU" dirty="0"/>
          </a:p>
          <a:p>
            <a:r>
              <a:rPr lang="en-AU" dirty="0"/>
              <a:t>We will be referring to this activity again after each Key Learning Area unit walkthrough. </a:t>
            </a:r>
          </a:p>
          <a:p>
            <a:endParaRPr lang="en-AU" dirty="0"/>
          </a:p>
          <a:p>
            <a:r>
              <a:rPr lang="en-AU" b="1" dirty="0"/>
              <a:t>[NEXT SLIDE]</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35</a:t>
            </a:fld>
            <a:endParaRPr lang="en-AU" dirty="0"/>
          </a:p>
        </p:txBody>
      </p:sp>
    </p:spTree>
    <p:extLst>
      <p:ext uri="{BB962C8B-B14F-4D97-AF65-F5344CB8AC3E}">
        <p14:creationId xmlns:p14="http://schemas.microsoft.com/office/powerpoint/2010/main" val="134158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F1940A-8F83-864D-F08E-F08E05A5BC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7B2D81-D833-E361-956F-59EDFCA1FED5}"/>
              </a:ext>
            </a:extLst>
          </p:cNvPr>
          <p:cNvSpPr>
            <a:spLocks noGrp="1" noRot="1" noChangeAspect="1"/>
          </p:cNvSpPr>
          <p:nvPr>
            <p:ph type="sldImg"/>
          </p:nvPr>
        </p:nvSpPr>
        <p:spPr/>
        <p:txBody>
          <a:bodyPr/>
          <a:lstStyle/>
          <a:p>
            <a:endParaRPr lang="en-AU" dirty="0"/>
          </a:p>
        </p:txBody>
      </p:sp>
      <p:sp>
        <p:nvSpPr>
          <p:cNvPr id="3" name="Notes Placeholder 2">
            <a:extLst>
              <a:ext uri="{FF2B5EF4-FFF2-40B4-BE49-F238E27FC236}">
                <a16:creationId xmlns:a16="http://schemas.microsoft.com/office/drawing/2014/main" id="{5A58833B-D861-55F7-7884-6985A710B530}"/>
              </a:ext>
            </a:extLst>
          </p:cNvPr>
          <p:cNvSpPr>
            <a:spLocks noGrp="1"/>
          </p:cNvSpPr>
          <p:nvPr>
            <p:ph type="body" idx="1"/>
          </p:nvPr>
        </p:nvSpPr>
        <p:spPr/>
        <p:txBody>
          <a:bodyPr/>
          <a:lstStyle/>
          <a:p>
            <a:r>
              <a:rPr lang="en-US" sz="1200" b="1" dirty="0">
                <a:ea typeface="Calibri"/>
                <a:cs typeface="Calibri"/>
              </a:rPr>
              <a:t>36. Purpose: </a:t>
            </a:r>
            <a:r>
              <a:rPr lang="en-US" sz="1200" b="0" dirty="0">
                <a:ea typeface="Calibri"/>
                <a:cs typeface="Calibri"/>
              </a:rPr>
              <a:t>To introduce the ES1 Science and Technology unit 1</a:t>
            </a:r>
          </a:p>
          <a:p>
            <a:endParaRPr lang="en-US" sz="1200" b="1" dirty="0">
              <a:ea typeface="Calibri"/>
              <a:cs typeface="Calibri"/>
            </a:endParaRPr>
          </a:p>
          <a:p>
            <a:r>
              <a:rPr lang="en-US" sz="1200" b="1" dirty="0">
                <a:ea typeface="Calibri"/>
                <a:cs typeface="Calibri"/>
              </a:rPr>
              <a:t>Time:</a:t>
            </a:r>
            <a:r>
              <a:rPr lang="en-US" sz="1200" dirty="0">
                <a:ea typeface="Calibri"/>
                <a:cs typeface="Calibri"/>
              </a:rPr>
              <a:t> 10 seconds</a:t>
            </a:r>
          </a:p>
          <a:p>
            <a:endParaRPr lang="en-US" sz="1200" b="1" dirty="0">
              <a:ea typeface="Calibri"/>
              <a:cs typeface="Calibri"/>
            </a:endParaRPr>
          </a:p>
          <a:p>
            <a:r>
              <a:rPr lang="en-US" sz="1200" b="1" dirty="0">
                <a:ea typeface="Calibri"/>
                <a:cs typeface="Calibri"/>
              </a:rPr>
              <a:t>Presenter notes:</a:t>
            </a:r>
          </a:p>
          <a:p>
            <a:r>
              <a:rPr lang="en-US" sz="1200" dirty="0">
                <a:ea typeface="Calibri"/>
                <a:cs typeface="Calibri"/>
              </a:rPr>
              <a:t>Unit 1 focuses on one Science content group about living things, with an emphasis on identifying and describing living things through observation. </a:t>
            </a:r>
          </a:p>
          <a:p>
            <a:endParaRPr lang="en-US" sz="1200" dirty="0">
              <a:ea typeface="Calibri"/>
              <a:cs typeface="Calibri"/>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US" sz="1200" dirty="0">
                <a:solidFill>
                  <a:srgbClr val="000000"/>
                </a:solidFill>
              </a:rPr>
              <a:t>The unit explores how Aboriginal and Torres Strait Islander Peoples use plants and animals for survival. </a:t>
            </a:r>
            <a:r>
              <a:rPr lang="en-AU" sz="1200" b="0" dirty="0">
                <a:ea typeface="Calibri"/>
                <a:cs typeface="Calibri"/>
              </a:rPr>
              <a:t>Students learn how plants provide food, shelter, tools and even medicine. </a:t>
            </a:r>
            <a:endParaRPr lang="en-US" sz="1200" dirty="0">
              <a:ea typeface="Calibri"/>
              <a:cs typeface="Calibri"/>
            </a:endParaRPr>
          </a:p>
          <a:p>
            <a:endParaRPr lang="en-US" sz="1200" dirty="0">
              <a:ea typeface="Calibri"/>
              <a:cs typeface="Calibri"/>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t>[NEXT SLIDE]</a:t>
            </a:r>
          </a:p>
          <a:p>
            <a:endParaRPr lang="en-AU" dirty="0"/>
          </a:p>
        </p:txBody>
      </p:sp>
      <p:sp>
        <p:nvSpPr>
          <p:cNvPr id="4" name="Slide Number Placeholder 3">
            <a:extLst>
              <a:ext uri="{FF2B5EF4-FFF2-40B4-BE49-F238E27FC236}">
                <a16:creationId xmlns:a16="http://schemas.microsoft.com/office/drawing/2014/main" id="{6D360B24-BDAF-A098-47BF-4DE92D4144A9}"/>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36</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8871893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178157-A569-B422-B517-E73EDE30CF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6B053F-2265-8968-36E4-A770F63E4D29}"/>
              </a:ext>
            </a:extLst>
          </p:cNvPr>
          <p:cNvSpPr>
            <a:spLocks noGrp="1" noRot="1" noChangeAspect="1"/>
          </p:cNvSpPr>
          <p:nvPr>
            <p:ph type="sldImg"/>
          </p:nvPr>
        </p:nvSpPr>
        <p:spPr/>
        <p:txBody>
          <a:bodyPr/>
          <a:lstStyle/>
          <a:p>
            <a:endParaRPr lang="en-AU" dirty="0"/>
          </a:p>
        </p:txBody>
      </p:sp>
      <p:sp>
        <p:nvSpPr>
          <p:cNvPr id="3" name="Notes Placeholder 2">
            <a:extLst>
              <a:ext uri="{FF2B5EF4-FFF2-40B4-BE49-F238E27FC236}">
                <a16:creationId xmlns:a16="http://schemas.microsoft.com/office/drawing/2014/main" id="{6F43F518-75CE-62D9-3CC2-61E72DA32F45}"/>
              </a:ext>
            </a:extLst>
          </p:cNvPr>
          <p:cNvSpPr>
            <a:spLocks noGrp="1"/>
          </p:cNvSpPr>
          <p:nvPr>
            <p:ph type="body" idx="1"/>
          </p:nvPr>
        </p:nvSpPr>
        <p:spPr/>
        <p:txBody>
          <a:bodyPr/>
          <a:lstStyle/>
          <a:p>
            <a:r>
              <a:rPr lang="en-US" sz="1200" b="1" dirty="0"/>
              <a:t>37. Purpose: </a:t>
            </a:r>
            <a:r>
              <a:rPr lang="en-US" sz="1200" b="0" dirty="0"/>
              <a:t>To have participants identify animal tracks</a:t>
            </a:r>
            <a:endParaRPr lang="en-US" sz="1200" b="0" dirty="0">
              <a:solidFill>
                <a:srgbClr val="444444"/>
              </a:solidFill>
            </a:endParaRPr>
          </a:p>
          <a:p>
            <a:endParaRPr lang="en-US" sz="1200" dirty="0">
              <a:solidFill>
                <a:srgbClr val="444444"/>
              </a:solidFill>
            </a:endParaRPr>
          </a:p>
          <a:p>
            <a:r>
              <a:rPr lang="en-US" sz="1200" b="1" dirty="0"/>
              <a:t>Time: </a:t>
            </a:r>
            <a:r>
              <a:rPr lang="en-US" sz="1200" b="0" dirty="0"/>
              <a:t>1 minute 30 seconds</a:t>
            </a:r>
            <a:endParaRPr lang="en-US" sz="1200" b="0" dirty="0">
              <a:solidFill>
                <a:srgbClr val="444444"/>
              </a:solidFill>
            </a:endParaRPr>
          </a:p>
          <a:p>
            <a:endParaRPr lang="en-US" sz="1200" dirty="0">
              <a:solidFill>
                <a:srgbClr val="444444"/>
              </a:solidFill>
            </a:endParaRPr>
          </a:p>
          <a:p>
            <a:r>
              <a:rPr lang="en-US" sz="1200" b="1" dirty="0"/>
              <a:t>Presenter notes:</a:t>
            </a:r>
          </a:p>
          <a:p>
            <a:pPr>
              <a:defRPr/>
            </a:pPr>
            <a:r>
              <a:rPr lang="en-AU" dirty="0"/>
              <a:t>Here </a:t>
            </a:r>
            <a:r>
              <a:rPr lang="en-AU" sz="1200" dirty="0"/>
              <a:t>is an activity from the unit to support the content, describing how Aboriginal Peoples apply knowledge of animal characteristics for survival, including using tracks to understand animal behaviour.</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sz="1200" dirty="0"/>
          </a:p>
          <a:p>
            <a:r>
              <a:rPr lang="en-AU" sz="1200" dirty="0"/>
              <a:t>You will have one minute to identify the six animals that made the tracks shown on screen. Record your answers on paper. </a:t>
            </a:r>
          </a:p>
          <a:p>
            <a:endParaRPr lang="en-AU" sz="1200" b="0" i="1" kern="1200" dirty="0">
              <a:solidFill>
                <a:schemeClr val="tx1"/>
              </a:solidFill>
              <a:effectLst/>
            </a:endParaRPr>
          </a:p>
          <a:p>
            <a:pPr>
              <a:defRPr/>
            </a:pPr>
            <a:r>
              <a:rPr kumimoji="0" lang="en-AU" sz="1200" b="0" i="0" u="none" strike="noStrike" kern="1200" cap="none" spc="0" normalizeH="0" baseline="0" noProof="0" dirty="0">
                <a:ln>
                  <a:noFill/>
                </a:ln>
                <a:solidFill>
                  <a:prstClr val="black"/>
                </a:solidFill>
                <a:effectLst/>
                <a:uLnTx/>
                <a:uFillTx/>
              </a:rPr>
              <a:t>Answers will be revealed at the end of the </a:t>
            </a:r>
            <a:r>
              <a:rPr lang="en-AU" dirty="0">
                <a:solidFill>
                  <a:prstClr val="black"/>
                </a:solidFill>
              </a:rPr>
              <a:t>science</a:t>
            </a:r>
            <a:r>
              <a:rPr kumimoji="0" lang="en-AU" sz="1200" b="0" i="0" u="none" strike="noStrike" kern="1200" cap="none" spc="0" normalizeH="0" baseline="0" noProof="0" dirty="0">
                <a:ln>
                  <a:noFill/>
                </a:ln>
                <a:solidFill>
                  <a:prstClr val="black"/>
                </a:solidFill>
                <a:effectLst/>
                <a:uLnTx/>
                <a:uFillTx/>
              </a:rPr>
              <a:t> and </a:t>
            </a:r>
            <a:r>
              <a:rPr lang="en-AU" dirty="0">
                <a:solidFill>
                  <a:prstClr val="black"/>
                </a:solidFill>
              </a:rPr>
              <a:t>technology</a:t>
            </a:r>
            <a:r>
              <a:rPr kumimoji="0" lang="en-AU" sz="1200" b="0" i="0" u="none" strike="noStrike" kern="1200" cap="none" spc="0" normalizeH="0" baseline="0" noProof="0" dirty="0">
                <a:ln>
                  <a:noFill/>
                </a:ln>
                <a:solidFill>
                  <a:prstClr val="black"/>
                </a:solidFill>
                <a:effectLst/>
                <a:uLnTx/>
                <a:uFillTx/>
              </a:rPr>
              <a:t> section.</a:t>
            </a:r>
            <a:endParaRPr lang="en-AU" sz="1200" b="0" i="1" kern="1200" dirty="0">
              <a:solidFill>
                <a:schemeClr val="tx1"/>
              </a:solidFill>
              <a:effectLst/>
            </a:endParaRPr>
          </a:p>
          <a:p>
            <a:endParaRPr lang="en-US" sz="1200" dirty="0">
              <a:solidFill>
                <a:srgbClr val="444444"/>
              </a:solidFill>
            </a:endParaRPr>
          </a:p>
          <a:p>
            <a:r>
              <a:rPr lang="en-AU" sz="1200" b="1" dirty="0"/>
              <a:t>[NEXT SLIDE]</a:t>
            </a:r>
          </a:p>
          <a:p>
            <a:endParaRPr lang="en-US" sz="1200" dirty="0">
              <a:solidFill>
                <a:srgbClr val="444444"/>
              </a:solidFill>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0" i="0" dirty="0">
                <a:solidFill>
                  <a:srgbClr val="000000"/>
                </a:solidFill>
                <a:effectLst/>
                <a:cs typeface="Arial"/>
              </a:rPr>
              <a:t>Image Credit: Canva Education. 2025. Images via Canva. </a:t>
            </a:r>
            <a:r>
              <a:rPr lang="en-AU" sz="1200" b="0" i="0" u="sng" strike="noStrike" dirty="0">
                <a:solidFill>
                  <a:srgbClr val="001C4A"/>
                </a:solidFill>
                <a:effectLst/>
                <a:cs typeface="Arial"/>
                <a:hlinkClick r:id="rId3"/>
              </a:rPr>
              <a:t>https://www.canva.com/</a:t>
            </a:r>
            <a:r>
              <a:rPr lang="en-AU" sz="1200" b="0" i="0" dirty="0">
                <a:solidFill>
                  <a:srgbClr val="000000"/>
                </a:solidFill>
                <a:effectLst/>
                <a:cs typeface="Arial"/>
              </a:rPr>
              <a:t> accessed 30 Sept 2025.</a:t>
            </a:r>
            <a:endParaRPr lang="en-US" sz="1200" dirty="0">
              <a:solidFill>
                <a:srgbClr val="444444"/>
              </a:solidFill>
            </a:endParaRPr>
          </a:p>
          <a:p>
            <a:endParaRPr lang="en-AU" dirty="0"/>
          </a:p>
        </p:txBody>
      </p:sp>
      <p:sp>
        <p:nvSpPr>
          <p:cNvPr id="4" name="Slide Number Placeholder 3">
            <a:extLst>
              <a:ext uri="{FF2B5EF4-FFF2-40B4-BE49-F238E27FC236}">
                <a16:creationId xmlns:a16="http://schemas.microsoft.com/office/drawing/2014/main" id="{A411C99E-2C96-0700-8699-EFEB5EC34711}"/>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37</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8540274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3D9CED-DBDA-F267-908D-5620D726DF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DC83BD-34A2-55EA-54D2-233307844150}"/>
              </a:ext>
            </a:extLst>
          </p:cNvPr>
          <p:cNvSpPr>
            <a:spLocks noGrp="1" noRot="1" noChangeAspect="1"/>
          </p:cNvSpPr>
          <p:nvPr>
            <p:ph type="sldImg"/>
          </p:nvPr>
        </p:nvSpPr>
        <p:spPr/>
        <p:txBody>
          <a:bodyPr/>
          <a:lstStyle/>
          <a:p>
            <a:endParaRPr lang="en-AU" dirty="0"/>
          </a:p>
        </p:txBody>
      </p:sp>
      <p:sp>
        <p:nvSpPr>
          <p:cNvPr id="3" name="Notes Placeholder 2">
            <a:extLst>
              <a:ext uri="{FF2B5EF4-FFF2-40B4-BE49-F238E27FC236}">
                <a16:creationId xmlns:a16="http://schemas.microsoft.com/office/drawing/2014/main" id="{FEB9D2E7-69D7-268F-3AE7-FD507F16BEAD}"/>
              </a:ext>
            </a:extLst>
          </p:cNvPr>
          <p:cNvSpPr>
            <a:spLocks noGrp="1"/>
          </p:cNvSpPr>
          <p:nvPr>
            <p:ph type="body" idx="1"/>
          </p:nvPr>
        </p:nvSpPr>
        <p:spPr/>
        <p:txBody>
          <a:bodyPr/>
          <a:lstStyle/>
          <a:p>
            <a:pPr rtl="0" fontAlgn="base"/>
            <a:r>
              <a:rPr lang="en-AU" sz="1200" b="1" i="0" kern="1200" dirty="0">
                <a:solidFill>
                  <a:schemeClr val="tx1"/>
                </a:solidFill>
                <a:effectLst/>
              </a:rPr>
              <a:t>38. Purpose: </a:t>
            </a:r>
            <a:r>
              <a:rPr lang="en-AU" sz="1200" b="0" i="0" kern="1200" dirty="0">
                <a:solidFill>
                  <a:schemeClr val="tx1"/>
                </a:solidFill>
                <a:effectLst/>
              </a:rPr>
              <a:t>To provide an overview of the unit </a:t>
            </a:r>
          </a:p>
          <a:p>
            <a:pPr rtl="0" fontAlgn="base"/>
            <a:endParaRPr lang="en-AU" sz="1200" b="1" i="0" kern="1200" dirty="0">
              <a:solidFill>
                <a:schemeClr val="tx1"/>
              </a:solidFill>
              <a:effectLst/>
              <a:ea typeface="+mn-ea"/>
              <a:cs typeface="+mn-cs"/>
            </a:endParaRPr>
          </a:p>
          <a:p>
            <a:pPr rtl="0" fontAlgn="base"/>
            <a:r>
              <a:rPr lang="en-AU" sz="1200" b="1" i="0" kern="1200" dirty="0">
                <a:solidFill>
                  <a:schemeClr val="tx1"/>
                </a:solidFill>
                <a:effectLst/>
              </a:rPr>
              <a:t>Time: </a:t>
            </a:r>
            <a:r>
              <a:rPr lang="en-AU" sz="1200" b="0" i="0" kern="1200" dirty="0">
                <a:solidFill>
                  <a:schemeClr val="tx1"/>
                </a:solidFill>
                <a:effectLst/>
              </a:rPr>
              <a:t>1 minute</a:t>
            </a:r>
          </a:p>
          <a:p>
            <a:pPr rtl="0" fontAlgn="base"/>
            <a:endParaRPr lang="en-AU" sz="1200" b="0" i="0" kern="1200" dirty="0">
              <a:solidFill>
                <a:schemeClr val="tx1"/>
              </a:solidFill>
              <a:effectLst/>
            </a:endParaRPr>
          </a:p>
          <a:p>
            <a:pPr marL="0" marR="0" lvl="0" indent="0" algn="l" defTabSz="1219170" rtl="0" eaLnBrk="1" fontAlgn="base" latinLnBrk="0" hangingPunct="1">
              <a:lnSpc>
                <a:spcPct val="100000"/>
              </a:lnSpc>
              <a:spcBef>
                <a:spcPts val="0"/>
              </a:spcBef>
              <a:spcAft>
                <a:spcPts val="0"/>
              </a:spcAft>
              <a:buClrTx/>
              <a:buSzTx/>
              <a:buFontTx/>
              <a:buNone/>
              <a:tabLst/>
              <a:defRPr/>
            </a:pPr>
            <a:r>
              <a:rPr lang="en-US" sz="1200" b="1" dirty="0"/>
              <a:t>Presenter notes:</a:t>
            </a:r>
          </a:p>
          <a:p>
            <a:pPr rtl="0" fontAlgn="base"/>
            <a:r>
              <a:rPr lang="en-AU" sz="1200" b="0" i="0" kern="1200" dirty="0">
                <a:solidFill>
                  <a:schemeClr val="tx1"/>
                </a:solidFill>
                <a:effectLst/>
              </a:rPr>
              <a:t>In </a:t>
            </a:r>
            <a:r>
              <a:rPr lang="en-AU" dirty="0"/>
              <a:t>the</a:t>
            </a:r>
            <a:r>
              <a:rPr lang="en-AU" sz="1200" b="0" i="0" kern="1200" dirty="0">
                <a:solidFill>
                  <a:schemeClr val="tx1"/>
                </a:solidFill>
                <a:effectLst/>
              </a:rPr>
              <a:t> unit students:</a:t>
            </a:r>
          </a:p>
          <a:p>
            <a:pPr rtl="0" fontAlgn="base"/>
            <a:endParaRPr lang="en-AU" sz="1200" b="0" i="0" kern="1200" dirty="0">
              <a:solidFill>
                <a:schemeClr val="tx1"/>
              </a:solidFill>
              <a:effectLst/>
              <a:ea typeface="+mn-ea"/>
              <a:cs typeface="+mn-cs"/>
            </a:endParaRPr>
          </a:p>
          <a:p>
            <a:pPr fontAlgn="base"/>
            <a:r>
              <a:rPr lang="en-AU" sz="1200" b="0" dirty="0"/>
              <a:t>[CLICK]</a:t>
            </a:r>
            <a:r>
              <a:rPr lang="en-AU" sz="1200" b="0" i="0" kern="1200" dirty="0">
                <a:solidFill>
                  <a:schemeClr val="tx1"/>
                </a:solidFill>
                <a:effectLst/>
              </a:rPr>
              <a:t> </a:t>
            </a:r>
            <a:r>
              <a:rPr lang="en-AU" sz="1200" kern="1200" dirty="0">
                <a:solidFill>
                  <a:schemeClr val="tx1"/>
                </a:solidFill>
                <a:effectLst/>
              </a:rPr>
              <a:t>identify the five sense organs, their functions and how they are used to make observations</a:t>
            </a:r>
            <a:endParaRPr lang="en-AU" sz="1200" b="0" i="0" kern="1200" dirty="0">
              <a:solidFill>
                <a:schemeClr val="tx1"/>
              </a:solidFill>
              <a:effectLst/>
            </a:endParaRPr>
          </a:p>
          <a:p>
            <a:pPr rtl="0" fontAlgn="base"/>
            <a:endParaRPr lang="en-AU" sz="1200" b="0" i="0" kern="1200" dirty="0">
              <a:solidFill>
                <a:schemeClr val="tx1"/>
              </a:solidFill>
              <a:effectLst/>
              <a:ea typeface="+mn-ea"/>
              <a:cs typeface="+mn-cs"/>
            </a:endParaRPr>
          </a:p>
          <a:p>
            <a:pPr marL="0" marR="0" lvl="0" indent="0" algn="l" defTabSz="1219170" rtl="0" eaLnBrk="1" fontAlgn="base" latinLnBrk="0" hangingPunct="1">
              <a:lnSpc>
                <a:spcPct val="100000"/>
              </a:lnSpc>
              <a:spcBef>
                <a:spcPts val="0"/>
              </a:spcBef>
              <a:spcAft>
                <a:spcPts val="0"/>
              </a:spcAft>
              <a:buClrTx/>
              <a:buSzTx/>
              <a:buFontTx/>
              <a:buNone/>
              <a:tabLst/>
              <a:defRPr/>
            </a:pPr>
            <a:r>
              <a:rPr lang="en-AU" sz="1200" b="0" dirty="0"/>
              <a:t>[CLICK] use tools, such as magnifying glasses and cameras, to enhance and extend their sensory observations</a:t>
            </a:r>
            <a:endParaRPr lang="en-AU" sz="1200" dirty="0"/>
          </a:p>
          <a:p>
            <a:pPr fontAlgn="base"/>
            <a:endParaRPr lang="en-AU" sz="1200" b="1" dirty="0"/>
          </a:p>
          <a:p>
            <a:pPr fontAlgn="base"/>
            <a:r>
              <a:rPr lang="en-AU" sz="1200" b="0" dirty="0"/>
              <a:t>[CLICK] </a:t>
            </a:r>
            <a:r>
              <a:rPr lang="en-AU" sz="1200" kern="1200" dirty="0">
                <a:solidFill>
                  <a:schemeClr val="tx1"/>
                </a:solidFill>
                <a:effectLst/>
              </a:rPr>
              <a:t>investigate how living things survive and compare the characteristics of living and non-living things</a:t>
            </a:r>
            <a:endParaRPr lang="en-AU" sz="1200" b="0" i="0" kern="1200" dirty="0">
              <a:solidFill>
                <a:schemeClr val="tx1"/>
              </a:solidFill>
              <a:effectLst/>
            </a:endParaRPr>
          </a:p>
          <a:p>
            <a:pPr rtl="0" fontAlgn="base"/>
            <a:endParaRPr lang="en-AU" sz="1200" b="1" dirty="0"/>
          </a:p>
          <a:p>
            <a:pPr rtl="0" fontAlgn="base"/>
            <a:r>
              <a:rPr lang="en-AU" sz="1200" b="0" dirty="0"/>
              <a:t>[CLICK] explore and document living things in their local environment</a:t>
            </a:r>
            <a:endParaRPr lang="en-AU" sz="1200" b="0" i="0" kern="1200" dirty="0">
              <a:solidFill>
                <a:schemeClr val="tx1"/>
              </a:solidFill>
              <a:effectLst/>
              <a:ea typeface="+mn-ea"/>
              <a:cs typeface="+mn-cs"/>
            </a:endParaRPr>
          </a:p>
          <a:p>
            <a:pPr fontAlgn="base"/>
            <a:endParaRPr lang="en-AU" sz="1200" dirty="0"/>
          </a:p>
          <a:p>
            <a:pPr fontAlgn="base"/>
            <a:r>
              <a:rPr lang="en-AU" sz="1200" b="0" dirty="0"/>
              <a:t>[CLICK] </a:t>
            </a:r>
            <a:r>
              <a:rPr lang="en-AU" sz="1200" b="0" i="0" kern="1200" dirty="0">
                <a:solidFill>
                  <a:schemeClr val="tx1"/>
                </a:solidFill>
                <a:effectLst/>
              </a:rPr>
              <a:t>describe parts of plants and animals and </a:t>
            </a:r>
            <a:r>
              <a:rPr lang="en-AU" sz="1200" kern="1200" dirty="0">
                <a:solidFill>
                  <a:schemeClr val="tx1"/>
                </a:solidFill>
                <a:effectLst/>
              </a:rPr>
              <a:t>group animals based on their characteristics, and</a:t>
            </a:r>
          </a:p>
          <a:p>
            <a:pPr fontAlgn="base"/>
            <a:endParaRPr lang="en-AU" sz="1200" b="0" i="0" kern="1200" dirty="0">
              <a:solidFill>
                <a:schemeClr val="tx1"/>
              </a:solidFill>
              <a:effectLst/>
              <a:ea typeface="+mn-ea"/>
              <a:cs typeface="+mn-cs"/>
            </a:endParaRPr>
          </a:p>
          <a:p>
            <a:pPr rtl="0" fontAlgn="base"/>
            <a:r>
              <a:rPr lang="en-AU" sz="1200" b="0" dirty="0"/>
              <a:t>[CLICK] </a:t>
            </a:r>
            <a:r>
              <a:rPr lang="en-AU" sz="1200" b="0" i="0" kern="1200" dirty="0">
                <a:solidFill>
                  <a:schemeClr val="tx1"/>
                </a:solidFill>
                <a:effectLst/>
              </a:rPr>
              <a:t>learn how Aboriginal and Torres Strait Islander Peoples use plants and animals for food, tools, and survival.</a:t>
            </a:r>
          </a:p>
          <a:p>
            <a:pPr rtl="0" fontAlgn="base"/>
            <a:endParaRPr lang="en-AU" sz="1200" b="0" i="0" kern="1200" dirty="0">
              <a:solidFill>
                <a:schemeClr val="tx1"/>
              </a:solidFill>
              <a:effectLst/>
              <a:ea typeface="+mn-ea"/>
              <a:cs typeface="+mn-cs"/>
            </a:endParaRPr>
          </a:p>
          <a:p>
            <a:pPr rtl="0" fontAlgn="base"/>
            <a:r>
              <a:rPr lang="en-AU" sz="1200" b="0" i="0" kern="1200" dirty="0">
                <a:solidFill>
                  <a:schemeClr val="tx1"/>
                </a:solidFill>
                <a:effectLst/>
              </a:rPr>
              <a:t>Through observation and description, students pose questions about living and non-living things.  </a:t>
            </a:r>
            <a:endParaRPr lang="en-AU" sz="1200" b="0" i="0" kern="1200" dirty="0">
              <a:solidFill>
                <a:schemeClr val="tx1"/>
              </a:solidFill>
              <a:effectLst/>
              <a:ea typeface="+mn-ea"/>
              <a:cs typeface="+mn-cs"/>
            </a:endParaRPr>
          </a:p>
          <a:p>
            <a:endParaRPr lang="en-AU" sz="1200" b="0" i="0" kern="1200" dirty="0">
              <a:solidFill>
                <a:schemeClr val="tx1"/>
              </a:solidFill>
              <a:effectLst/>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t>[NEXT SLIDE]</a:t>
            </a:r>
          </a:p>
          <a:p>
            <a:endParaRPr lang="en-AU" b="0" dirty="0"/>
          </a:p>
        </p:txBody>
      </p:sp>
      <p:sp>
        <p:nvSpPr>
          <p:cNvPr id="4" name="Slide Number Placeholder 3">
            <a:extLst>
              <a:ext uri="{FF2B5EF4-FFF2-40B4-BE49-F238E27FC236}">
                <a16:creationId xmlns:a16="http://schemas.microsoft.com/office/drawing/2014/main" id="{F753784D-8C28-AE22-E882-58D509D4B6C6}"/>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38</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1228790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07B6C7-90EB-9049-AA57-3C8117A442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6FDF4F-21D6-D45F-D4B0-A5D12A2EAAE4}"/>
              </a:ext>
            </a:extLst>
          </p:cNvPr>
          <p:cNvSpPr>
            <a:spLocks noGrp="1" noRot="1" noChangeAspect="1"/>
          </p:cNvSpPr>
          <p:nvPr>
            <p:ph type="sldImg"/>
          </p:nvPr>
        </p:nvSpPr>
        <p:spPr/>
        <p:txBody>
          <a:bodyPr/>
          <a:lstStyle/>
          <a:p>
            <a:endParaRPr lang="en-AU" dirty="0"/>
          </a:p>
        </p:txBody>
      </p:sp>
      <p:sp>
        <p:nvSpPr>
          <p:cNvPr id="3" name="Notes Placeholder 2">
            <a:extLst>
              <a:ext uri="{FF2B5EF4-FFF2-40B4-BE49-F238E27FC236}">
                <a16:creationId xmlns:a16="http://schemas.microsoft.com/office/drawing/2014/main" id="{7F439EC6-738D-B8D3-D0E2-0AF3D2D7D1AB}"/>
              </a:ext>
            </a:extLst>
          </p:cNvPr>
          <p:cNvSpPr>
            <a:spLocks noGrp="1"/>
          </p:cNvSpPr>
          <p:nvPr>
            <p:ph type="body" idx="1"/>
          </p:nvPr>
        </p:nvSpPr>
        <p:spPr/>
        <p:txBody>
          <a:bodyPr/>
          <a:lstStyle/>
          <a:p>
            <a:r>
              <a:rPr lang="en-AU" sz="1200" b="1" dirty="0">
                <a:solidFill>
                  <a:srgbClr val="242424"/>
                </a:solidFill>
              </a:rPr>
              <a:t>39. Purpose: </a:t>
            </a:r>
            <a:r>
              <a:rPr lang="en-AU" sz="1200" b="0" dirty="0">
                <a:solidFill>
                  <a:srgbClr val="242424"/>
                </a:solidFill>
              </a:rPr>
              <a:t>To</a:t>
            </a:r>
            <a:r>
              <a:rPr lang="en-AU" sz="1200" dirty="0">
                <a:solidFill>
                  <a:srgbClr val="242424"/>
                </a:solidFill>
              </a:rPr>
              <a:t> outline the outcomes and content in the unit.</a:t>
            </a:r>
          </a:p>
          <a:p>
            <a:endParaRPr lang="en-US" sz="1200" dirty="0">
              <a:solidFill>
                <a:srgbClr val="444444"/>
              </a:solidFill>
            </a:endParaRPr>
          </a:p>
          <a:p>
            <a:r>
              <a:rPr lang="en-AU" sz="1200" b="1" dirty="0">
                <a:solidFill>
                  <a:srgbClr val="242424"/>
                </a:solidFill>
              </a:rPr>
              <a:t>Time: </a:t>
            </a:r>
            <a:r>
              <a:rPr lang="en-AU" sz="1200" b="0" dirty="0">
                <a:solidFill>
                  <a:srgbClr val="242424"/>
                </a:solidFill>
              </a:rPr>
              <a:t>1 minute</a:t>
            </a:r>
            <a:endParaRPr lang="en-AU" sz="1200" dirty="0">
              <a:solidFill>
                <a:srgbClr val="242424"/>
              </a:solidFill>
            </a:endParaRPr>
          </a:p>
          <a:p>
            <a:endParaRPr lang="en-US" sz="1200" dirty="0">
              <a:solidFill>
                <a:srgbClr val="444444"/>
              </a:solidFill>
            </a:endParaRPr>
          </a:p>
          <a:p>
            <a:r>
              <a:rPr lang="en-AU" sz="1200" b="1" dirty="0">
                <a:solidFill>
                  <a:srgbClr val="242424"/>
                </a:solidFill>
              </a:rPr>
              <a:t>Presenter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0" dirty="0"/>
              <a:t>The focus area for Unit 1 is Observations and questions spark curiosity; </a:t>
            </a:r>
            <a:r>
              <a:rPr lang="en-AU" sz="1200" dirty="0"/>
              <a:t>Technologies is not scoped for this unit.</a:t>
            </a:r>
          </a:p>
          <a:p>
            <a:endParaRPr lang="en-AU" sz="1200" b="1"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0" dirty="0"/>
              <a:t>[CLICK] The science outcome, </a:t>
            </a:r>
            <a:r>
              <a:rPr kumimoji="0" lang="en-AU" sz="1200" b="0" i="0" u="none" strike="noStrike" kern="1200" cap="none" spc="0" normalizeH="0" baseline="0" noProof="0" dirty="0">
                <a:ln>
                  <a:noFill/>
                </a:ln>
                <a:effectLst/>
                <a:uLnTx/>
                <a:uFillTx/>
                <a:ea typeface="+mn-ea"/>
                <a:cs typeface="Segoe UI"/>
              </a:rPr>
              <a:t>identifies and describes characteristics of living things, properties of materials, and movement</a:t>
            </a:r>
            <a:r>
              <a:rPr lang="en-AU" sz="1200" b="0" dirty="0"/>
              <a:t> is multifaceted: in this unit, students will learn how to identify and describe the characteristics of living things. Later units provide opportunities to engage with the other parts of the outcome; the properties of materials and movement.</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b="0" dirty="0"/>
          </a:p>
          <a:p>
            <a:r>
              <a:rPr lang="en-AU" sz="1200" b="0" dirty="0"/>
              <a:t>Much of this unit guides students to make observations, pose questions and collect data. </a:t>
            </a:r>
          </a:p>
          <a:p>
            <a:pPr marL="0" indent="0">
              <a:buFont typeface="Arial"/>
              <a:buNone/>
            </a:pPr>
            <a:endParaRPr lang="en-US" sz="1200" dirty="0">
              <a:ea typeface="Calibri"/>
              <a:cs typeface="Calibri"/>
            </a:endParaRPr>
          </a:p>
          <a:p>
            <a:r>
              <a:rPr lang="en-AU" sz="1200" b="1" dirty="0">
                <a:solidFill>
                  <a:srgbClr val="242424"/>
                </a:solidFill>
              </a:rPr>
              <a:t>[NEXT SLIDE]</a:t>
            </a:r>
            <a:endParaRPr lang="en-US" sz="1200" dirty="0"/>
          </a:p>
        </p:txBody>
      </p:sp>
      <p:sp>
        <p:nvSpPr>
          <p:cNvPr id="4" name="Slide Number Placeholder 3">
            <a:extLst>
              <a:ext uri="{FF2B5EF4-FFF2-40B4-BE49-F238E27FC236}">
                <a16:creationId xmlns:a16="http://schemas.microsoft.com/office/drawing/2014/main" id="{46A0E129-8402-2760-7474-ED7D6AFBF2AD}"/>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39</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862841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C996AA-9AB3-4992-C7BE-EBA97BDF4F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67B2AB-8A65-0A71-19CD-6052DDC7B43E}"/>
              </a:ext>
            </a:extLst>
          </p:cNvPr>
          <p:cNvSpPr>
            <a:spLocks noGrp="1" noRot="1" noChangeAspect="1"/>
          </p:cNvSpPr>
          <p:nvPr>
            <p:ph type="sldImg"/>
          </p:nvPr>
        </p:nvSpPr>
        <p:spPr>
          <a:xfrm>
            <a:off x="1898650" y="282575"/>
            <a:ext cx="3060700" cy="1720850"/>
          </a:xfrm>
        </p:spPr>
        <p:txBody>
          <a:bodyPr/>
          <a:lstStyle/>
          <a:p>
            <a:endParaRPr lang="en-AU" dirty="0"/>
          </a:p>
        </p:txBody>
      </p:sp>
      <p:sp>
        <p:nvSpPr>
          <p:cNvPr id="3" name="Notes Placeholder 2">
            <a:extLst>
              <a:ext uri="{FF2B5EF4-FFF2-40B4-BE49-F238E27FC236}">
                <a16:creationId xmlns:a16="http://schemas.microsoft.com/office/drawing/2014/main" id="{1C93D203-ECCE-1403-D134-BAAADF89A42E}"/>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solidFill>
                  <a:prstClr val="black"/>
                </a:solidFill>
                <a:cs typeface="Calibri"/>
              </a:rPr>
              <a:t>4. Purpose:</a:t>
            </a:r>
            <a:r>
              <a:rPr lang="en-AU" sz="1200" dirty="0">
                <a:solidFill>
                  <a:prstClr val="black"/>
                </a:solidFill>
                <a:cs typeface="Calibri"/>
              </a:rPr>
              <a:t> </a:t>
            </a:r>
            <a:r>
              <a:rPr lang="en-AU" sz="1200" b="0" i="0" u="none" strike="noStrike" kern="1200" cap="none" spc="0" normalizeH="0" baseline="0" noProof="0" dirty="0">
                <a:ln>
                  <a:noFill/>
                </a:ln>
                <a:solidFill>
                  <a:prstClr val="black"/>
                </a:solidFill>
                <a:effectLst/>
                <a:uLnTx/>
                <a:uFillTx/>
                <a:cs typeface="Calibri"/>
              </a:rPr>
              <a:t>To introduce the </a:t>
            </a:r>
            <a:r>
              <a:rPr lang="en-AU" sz="1200" dirty="0">
                <a:solidFill>
                  <a:prstClr val="black"/>
                </a:solidFill>
                <a:cs typeface="Calibri"/>
              </a:rPr>
              <a:t>purpose</a:t>
            </a:r>
            <a:r>
              <a:rPr lang="en-AU" sz="1200" b="0" i="0" u="none" strike="noStrike" kern="1200" cap="none" spc="0" normalizeH="0" baseline="0" noProof="0" dirty="0">
                <a:ln>
                  <a:noFill/>
                </a:ln>
                <a:solidFill>
                  <a:prstClr val="black"/>
                </a:solidFill>
                <a:effectLst/>
                <a:uLnTx/>
                <a:uFillTx/>
                <a:cs typeface="Calibri"/>
              </a:rPr>
              <a:t> and outcomes for the workshop.</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b="0" i="0" u="none" strike="noStrike" kern="1200" cap="none" spc="0" normalizeH="0" baseline="0" noProof="0" dirty="0">
              <a:ln>
                <a:noFill/>
              </a:ln>
              <a:solidFill>
                <a:prstClr val="black"/>
              </a:solidFill>
              <a:effectLst/>
              <a:uLnTx/>
              <a:uFillTx/>
              <a:cs typeface="Calibri"/>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i="0" u="none" strike="noStrike" kern="1200" cap="none" spc="0" normalizeH="0" baseline="0" noProof="0" dirty="0">
                <a:ln>
                  <a:noFill/>
                </a:ln>
                <a:solidFill>
                  <a:prstClr val="black"/>
                </a:solidFill>
                <a:effectLst/>
                <a:uLnTx/>
                <a:uFillTx/>
                <a:cs typeface="Calibri"/>
              </a:rPr>
              <a:t>Time: </a:t>
            </a:r>
            <a:r>
              <a:rPr lang="en-AU" sz="1200" b="0" i="0" u="none" strike="noStrike" kern="1200" cap="none" spc="0" normalizeH="0" baseline="0" noProof="0" dirty="0">
                <a:ln>
                  <a:noFill/>
                </a:ln>
                <a:solidFill>
                  <a:prstClr val="black"/>
                </a:solidFill>
                <a:effectLst/>
                <a:uLnTx/>
                <a:uFillTx/>
                <a:cs typeface="Calibri"/>
              </a:rPr>
              <a:t>2 minutes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b="1" i="0" u="none" strike="noStrike" kern="1200" cap="none" spc="0" normalizeH="0" baseline="0" noProof="0" dirty="0">
              <a:ln>
                <a:noFill/>
              </a:ln>
              <a:solidFill>
                <a:prstClr val="black"/>
              </a:solidFill>
              <a:effectLst/>
              <a:uLnTx/>
              <a:uFillTx/>
              <a:cs typeface="Calibri"/>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i="0" u="none" strike="noStrike" kern="1200" cap="none" spc="0" normalizeH="0" baseline="0" noProof="0" dirty="0">
                <a:ln>
                  <a:noFill/>
                </a:ln>
                <a:solidFill>
                  <a:prstClr val="black"/>
                </a:solidFill>
                <a:effectLst/>
                <a:uLnTx/>
                <a:uFillTx/>
                <a:cs typeface="Calibri"/>
              </a:rPr>
              <a:t>Presenter notes: </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0" i="0" u="none" strike="noStrike" kern="1200" cap="none" spc="0" normalizeH="0" baseline="0" noProof="0" dirty="0">
                <a:ln>
                  <a:noFill/>
                </a:ln>
                <a:solidFill>
                  <a:prstClr val="black"/>
                </a:solidFill>
                <a:effectLst/>
                <a:uLnTx/>
                <a:uFillTx/>
                <a:cs typeface="Calibri"/>
              </a:rPr>
              <a:t>On the screen are the </a:t>
            </a:r>
            <a:r>
              <a:rPr lang="en-AU" sz="1200" dirty="0">
                <a:solidFill>
                  <a:prstClr val="black"/>
                </a:solidFill>
                <a:cs typeface="Calibri"/>
              </a:rPr>
              <a:t>purpose</a:t>
            </a:r>
            <a:r>
              <a:rPr lang="en-AU" sz="1200" b="0" i="0" u="none" strike="noStrike" kern="1200" cap="none" spc="0" normalizeH="0" baseline="0" noProof="0" dirty="0">
                <a:ln>
                  <a:noFill/>
                </a:ln>
                <a:solidFill>
                  <a:prstClr val="black"/>
                </a:solidFill>
                <a:effectLst/>
                <a:uLnTx/>
                <a:uFillTx/>
                <a:cs typeface="Calibri"/>
              </a:rPr>
              <a:t> and outcomes of the session. </a:t>
            </a:r>
            <a:endParaRPr lang="en-AU" sz="1200" b="1" i="1" u="none" strike="noStrike" kern="1200" cap="none" spc="0" normalizeH="0" baseline="0" noProof="0" dirty="0">
              <a:ln>
                <a:noFill/>
              </a:ln>
              <a:solidFill>
                <a:prstClr val="black"/>
              </a:solidFill>
              <a:effectLst/>
              <a:uLnTx/>
              <a:uFillTx/>
              <a:cs typeface="Calibri"/>
            </a:endParaRPr>
          </a:p>
          <a:p>
            <a:endParaRPr lang="en-AU" sz="1200" dirty="0"/>
          </a:p>
          <a:p>
            <a:pPr rtl="0"/>
            <a:r>
              <a:rPr lang="en-AU" sz="1200" b="0" i="0" kern="1200" dirty="0">
                <a:solidFill>
                  <a:schemeClr val="tx1"/>
                </a:solidFill>
                <a:effectLst/>
              </a:rPr>
              <a:t>Today’s professional learning previews sample units across the four key learning areas, with a focus on the common lesson structure designed to support effective teaching and learning. The session will unpack how key unit features guide our planning for assessment and differentiation, ensuring all students’ needs are met. There will also be a focus on classroom readiness for Term 1, 2026. This includes access to resource lists, as well as key vocabulary lists to support EAL/D students and enhance whole-class planning. The session will conclude by identify next steps for 2026 readiness at both year and stage levels, outlining clear actions for leaders and classroom teachers to ensure a smooth and successful start</a:t>
            </a:r>
          </a:p>
          <a:p>
            <a:pPr rtl="0"/>
            <a:endParaRPr lang="en-AU" sz="1200" dirty="0"/>
          </a:p>
          <a:p>
            <a:pPr rtl="0"/>
            <a:r>
              <a:rPr lang="en-AU" sz="1200" dirty="0"/>
              <a:t>For multi-age </a:t>
            </a:r>
            <a:r>
              <a:rPr lang="en-AU" dirty="0"/>
              <a:t>settings</a:t>
            </a:r>
            <a:r>
              <a:rPr lang="en-AU" sz="1200" dirty="0"/>
              <a:t>, implementation of the new syllabuses can be deferred until they are mandatory in 2027. Early adoption is possible, though supporting resources may be limited. Primary Curriculum acknowledge the unique challenges of multi-age settings and will provide ongoing communication and support to assist with planning and integration. The extended familiarisation period offers time to adapt units thoughtfully to diverse classroom contexts while preparing for mandatory implementation.</a:t>
            </a:r>
          </a:p>
          <a:p>
            <a:pPr rtl="0"/>
            <a:endParaRPr lang="en-AU" sz="1200" dirty="0"/>
          </a:p>
          <a:p>
            <a:r>
              <a:rPr lang="en-AU" sz="1200" b="1" kern="1200" dirty="0">
                <a:solidFill>
                  <a:schemeClr val="tx1"/>
                </a:solidFill>
                <a:effectLst/>
              </a:rPr>
              <a:t>[NEXT SLIDE]</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dirty="0">
              <a:solidFill>
                <a:prstClr val="black"/>
              </a:solidFill>
              <a:cs typeface="Calibri"/>
            </a:endParaRPr>
          </a:p>
        </p:txBody>
      </p:sp>
      <p:sp>
        <p:nvSpPr>
          <p:cNvPr id="4" name="Slide Number Placeholder 3">
            <a:extLst>
              <a:ext uri="{FF2B5EF4-FFF2-40B4-BE49-F238E27FC236}">
                <a16:creationId xmlns:a16="http://schemas.microsoft.com/office/drawing/2014/main" id="{00FEA3DD-629D-3F31-871D-C4C8AF9354C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9CC790-B39B-3749-AD09-DE446100E64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46862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8A7ED0-D4DD-1E1D-11F6-C70498C097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7E044B-0793-E771-5039-E5F233195AB3}"/>
              </a:ext>
            </a:extLst>
          </p:cNvPr>
          <p:cNvSpPr>
            <a:spLocks noGrp="1" noRot="1" noChangeAspect="1"/>
          </p:cNvSpPr>
          <p:nvPr>
            <p:ph type="sldImg"/>
          </p:nvPr>
        </p:nvSpPr>
        <p:spPr/>
        <p:txBody>
          <a:bodyPr/>
          <a:lstStyle/>
          <a:p>
            <a:endParaRPr lang="en-AU" dirty="0"/>
          </a:p>
        </p:txBody>
      </p:sp>
      <p:sp>
        <p:nvSpPr>
          <p:cNvPr id="3" name="Notes Placeholder 2">
            <a:extLst>
              <a:ext uri="{FF2B5EF4-FFF2-40B4-BE49-F238E27FC236}">
                <a16:creationId xmlns:a16="http://schemas.microsoft.com/office/drawing/2014/main" id="{30D5CBB8-157A-09FB-211B-0E11DF43CA5D}"/>
              </a:ext>
            </a:extLst>
          </p:cNvPr>
          <p:cNvSpPr>
            <a:spLocks noGrp="1"/>
          </p:cNvSpPr>
          <p:nvPr>
            <p:ph type="body" idx="1"/>
          </p:nvPr>
        </p:nvSpPr>
        <p:spPr/>
        <p:txBody>
          <a:bodyPr/>
          <a:lstStyle/>
          <a:p>
            <a:r>
              <a:rPr lang="en-AU" sz="1200" b="1" dirty="0">
                <a:solidFill>
                  <a:srgbClr val="242424"/>
                </a:solidFill>
              </a:rPr>
              <a:t>40. Purpose: </a:t>
            </a:r>
            <a:r>
              <a:rPr lang="en-AU" sz="1200" b="0" dirty="0">
                <a:solidFill>
                  <a:srgbClr val="242424"/>
                </a:solidFill>
              </a:rPr>
              <a:t>To</a:t>
            </a:r>
            <a:r>
              <a:rPr lang="en-AU" sz="1200" dirty="0">
                <a:solidFill>
                  <a:srgbClr val="242424"/>
                </a:solidFill>
              </a:rPr>
              <a:t> outline the outcomes and content in the unit.</a:t>
            </a:r>
          </a:p>
          <a:p>
            <a:endParaRPr lang="en-US" sz="1200" dirty="0">
              <a:solidFill>
                <a:srgbClr val="444444"/>
              </a:solidFill>
            </a:endParaRPr>
          </a:p>
          <a:p>
            <a:r>
              <a:rPr lang="en-AU" sz="1200" b="1" dirty="0">
                <a:solidFill>
                  <a:srgbClr val="242424"/>
                </a:solidFill>
              </a:rPr>
              <a:t>Time: </a:t>
            </a:r>
            <a:r>
              <a:rPr lang="en-AU" sz="1200" b="0" dirty="0">
                <a:solidFill>
                  <a:srgbClr val="242424"/>
                </a:solidFill>
              </a:rPr>
              <a:t>1 minute</a:t>
            </a:r>
            <a:endParaRPr lang="en-AU" sz="1200" dirty="0">
              <a:solidFill>
                <a:srgbClr val="242424"/>
              </a:solidFill>
            </a:endParaRPr>
          </a:p>
          <a:p>
            <a:endParaRPr lang="en-US" sz="1200" dirty="0">
              <a:solidFill>
                <a:srgbClr val="444444"/>
              </a:solidFill>
            </a:endParaRPr>
          </a:p>
          <a:p>
            <a:r>
              <a:rPr lang="en-AU" sz="1200" b="1" dirty="0">
                <a:solidFill>
                  <a:srgbClr val="242424"/>
                </a:solidFill>
              </a:rPr>
              <a:t>Presenter notes:</a:t>
            </a:r>
          </a:p>
          <a:p>
            <a:r>
              <a:rPr lang="en-AU" sz="1200" b="0" dirty="0"/>
              <a:t>[CLICK] </a:t>
            </a:r>
            <a:r>
              <a:rPr lang="en-AU" sz="1200" dirty="0"/>
              <a:t>The first content point builds knowledge of sense organs and their function. Initially, students build the vocabulary and skills to observe and then apply this to future content points.</a:t>
            </a:r>
          </a:p>
          <a:p>
            <a:endParaRPr lang="en-AU" sz="1200"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0" dirty="0">
                <a:solidFill>
                  <a:srgbClr val="22272B"/>
                </a:solidFill>
              </a:rPr>
              <a:t>[CLICK] Across Early Stage 1, all content points are addressed only once.</a:t>
            </a:r>
            <a:endParaRPr lang="en-US" sz="1200" i="1" dirty="0">
              <a:solidFill>
                <a:srgbClr val="000000"/>
              </a:solidFill>
              <a:ea typeface="Calibri"/>
              <a:cs typeface="Calibri"/>
            </a:endParaRPr>
          </a:p>
          <a:p>
            <a:endParaRPr lang="en-US" sz="1200" dirty="0">
              <a:solidFill>
                <a:srgbClr val="000000"/>
              </a:solidFill>
              <a:ea typeface="Calibri"/>
              <a:cs typeface="Calibri"/>
            </a:endParaRPr>
          </a:p>
          <a:p>
            <a:r>
              <a:rPr lang="en-AU" sz="1200" b="1" dirty="0">
                <a:solidFill>
                  <a:srgbClr val="242424"/>
                </a:solidFill>
              </a:rPr>
              <a:t>[NEXT SLIDE]</a:t>
            </a:r>
            <a:endParaRPr lang="en-US" sz="1200" dirty="0"/>
          </a:p>
        </p:txBody>
      </p:sp>
      <p:sp>
        <p:nvSpPr>
          <p:cNvPr id="4" name="Slide Number Placeholder 3">
            <a:extLst>
              <a:ext uri="{FF2B5EF4-FFF2-40B4-BE49-F238E27FC236}">
                <a16:creationId xmlns:a16="http://schemas.microsoft.com/office/drawing/2014/main" id="{C0EEBD6B-FDD5-1AA3-094B-B454E934631D}"/>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40</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7661319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B93D98-14DD-4173-EF14-BD40A61109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E0200E-8BEB-0FDC-5E99-BB94C2CC06D0}"/>
              </a:ext>
            </a:extLst>
          </p:cNvPr>
          <p:cNvSpPr>
            <a:spLocks noGrp="1" noRot="1" noChangeAspect="1"/>
          </p:cNvSpPr>
          <p:nvPr>
            <p:ph type="sldImg"/>
          </p:nvPr>
        </p:nvSpPr>
        <p:spPr/>
        <p:txBody>
          <a:bodyPr/>
          <a:lstStyle/>
          <a:p>
            <a:endParaRPr lang="en-AU" dirty="0"/>
          </a:p>
        </p:txBody>
      </p:sp>
      <p:sp>
        <p:nvSpPr>
          <p:cNvPr id="3" name="Notes Placeholder 2">
            <a:extLst>
              <a:ext uri="{FF2B5EF4-FFF2-40B4-BE49-F238E27FC236}">
                <a16:creationId xmlns:a16="http://schemas.microsoft.com/office/drawing/2014/main" id="{DFDD4955-FA75-4D01-E631-B22B3A36DDFA}"/>
              </a:ext>
            </a:extLst>
          </p:cNvPr>
          <p:cNvSpPr>
            <a:spLocks noGrp="1"/>
          </p:cNvSpPr>
          <p:nvPr>
            <p:ph type="body" idx="1"/>
          </p:nvPr>
        </p:nvSpPr>
        <p:spPr/>
        <p:txBody>
          <a:bodyPr/>
          <a:lstStyle/>
          <a:p>
            <a:r>
              <a:rPr lang="en-AU" sz="1200" b="1" dirty="0">
                <a:solidFill>
                  <a:srgbClr val="242424"/>
                </a:solidFill>
              </a:rPr>
              <a:t>41. Purpose: </a:t>
            </a:r>
            <a:r>
              <a:rPr lang="en-AU" sz="1200" b="0" dirty="0">
                <a:solidFill>
                  <a:srgbClr val="242424"/>
                </a:solidFill>
              </a:rPr>
              <a:t>To</a:t>
            </a:r>
            <a:r>
              <a:rPr lang="en-AU" sz="1200" dirty="0">
                <a:solidFill>
                  <a:srgbClr val="242424"/>
                </a:solidFill>
              </a:rPr>
              <a:t> outline the outcomes and content in the unit.</a:t>
            </a:r>
          </a:p>
          <a:p>
            <a:endParaRPr lang="en-US" sz="1200" dirty="0">
              <a:solidFill>
                <a:srgbClr val="444444"/>
              </a:solidFill>
            </a:endParaRPr>
          </a:p>
          <a:p>
            <a:r>
              <a:rPr lang="en-AU" sz="1200" b="1" dirty="0">
                <a:solidFill>
                  <a:srgbClr val="242424"/>
                </a:solidFill>
              </a:rPr>
              <a:t>Time: </a:t>
            </a:r>
            <a:r>
              <a:rPr lang="en-AU" sz="1200" b="0" dirty="0">
                <a:solidFill>
                  <a:srgbClr val="242424"/>
                </a:solidFill>
              </a:rPr>
              <a:t>1 minute</a:t>
            </a:r>
            <a:endParaRPr lang="en-AU" sz="1200" dirty="0">
              <a:solidFill>
                <a:srgbClr val="242424"/>
              </a:solidFill>
            </a:endParaRPr>
          </a:p>
          <a:p>
            <a:endParaRPr lang="en-US" sz="1200" dirty="0">
              <a:solidFill>
                <a:srgbClr val="444444"/>
              </a:solidFill>
            </a:endParaRPr>
          </a:p>
          <a:p>
            <a:r>
              <a:rPr lang="en-AU" sz="1200" b="1" dirty="0">
                <a:solidFill>
                  <a:srgbClr val="242424"/>
                </a:solidFill>
              </a:rPr>
              <a:t>Presenter notes:</a:t>
            </a:r>
          </a:p>
          <a:p>
            <a:r>
              <a:rPr lang="en-AU" sz="1200" b="0" dirty="0">
                <a:solidFill>
                  <a:srgbClr val="22272B"/>
                </a:solidFill>
              </a:rPr>
              <a:t>I want to draw your attention to the last content point that starts [CLICK]  ‘pose questions</a:t>
            </a:r>
            <a:r>
              <a:rPr lang="en-AU" sz="1200" b="1" dirty="0">
                <a:solidFill>
                  <a:srgbClr val="22272B"/>
                </a:solidFill>
              </a:rPr>
              <a:t>’</a:t>
            </a:r>
            <a:r>
              <a:rPr lang="en-AU" sz="1200" b="0" dirty="0">
                <a:solidFill>
                  <a:srgbClr val="22272B"/>
                </a:solidFill>
              </a:rPr>
              <a:t>. Please remember that throughout the unit, students will be observing, posing questions and collecting data. The skills within the Posing Questions outcome are developed through the content. </a:t>
            </a:r>
          </a:p>
          <a:p>
            <a:endParaRPr lang="en-AU" sz="1200" b="0" dirty="0">
              <a:solidFill>
                <a:srgbClr val="22272B"/>
              </a:solidFill>
            </a:endParaRPr>
          </a:p>
          <a:p>
            <a:r>
              <a:rPr lang="en-AU" sz="1200" b="0" dirty="0">
                <a:solidFill>
                  <a:srgbClr val="22272B"/>
                </a:solidFill>
              </a:rPr>
              <a:t>Data is also collected by students as they undertake </a:t>
            </a:r>
            <a:r>
              <a:rPr lang="en-AU" sz="1200" dirty="0">
                <a:solidFill>
                  <a:srgbClr val="22272B"/>
                </a:solidFill>
              </a:rPr>
              <a:t>a</a:t>
            </a:r>
            <a:r>
              <a:rPr lang="en-AU" sz="1200" b="0" dirty="0">
                <a:solidFill>
                  <a:srgbClr val="22272B"/>
                </a:solidFill>
              </a:rPr>
              <a:t> </a:t>
            </a:r>
            <a:r>
              <a:rPr lang="en-AU" sz="1200" dirty="0">
                <a:solidFill>
                  <a:srgbClr val="22272B"/>
                </a:solidFill>
              </a:rPr>
              <a:t>senses-scavenger</a:t>
            </a:r>
            <a:r>
              <a:rPr lang="en-AU" sz="1200" b="0" dirty="0">
                <a:solidFill>
                  <a:srgbClr val="22272B"/>
                </a:solidFill>
              </a:rPr>
              <a:t> </a:t>
            </a:r>
            <a:r>
              <a:rPr lang="en-AU" sz="1200" dirty="0">
                <a:solidFill>
                  <a:srgbClr val="22272B"/>
                </a:solidFill>
              </a:rPr>
              <a:t>hunt</a:t>
            </a:r>
            <a:r>
              <a:rPr lang="en-AU" sz="1200" b="0" dirty="0">
                <a:solidFill>
                  <a:srgbClr val="22272B"/>
                </a:solidFill>
              </a:rPr>
              <a:t>, observe plants and animals and group them. So, the posing questions outcome is more than just the final content point</a:t>
            </a:r>
            <a:r>
              <a:rPr lang="en-AU" sz="1200" dirty="0">
                <a:solidFill>
                  <a:srgbClr val="22272B"/>
                </a:solidFill>
              </a:rPr>
              <a:t>.</a:t>
            </a:r>
            <a:endParaRPr lang="en-AU" sz="1200" b="0" dirty="0">
              <a:solidFill>
                <a:srgbClr val="22272B"/>
              </a:solidFill>
            </a:endParaRPr>
          </a:p>
          <a:p>
            <a:endParaRPr lang="en-US" sz="1200" dirty="0">
              <a:solidFill>
                <a:srgbClr val="000000"/>
              </a:solidFill>
              <a:ea typeface="Calibri"/>
              <a:cs typeface="Calibri"/>
            </a:endParaRPr>
          </a:p>
          <a:p>
            <a:r>
              <a:rPr lang="en-AU" sz="1200" b="1" dirty="0">
                <a:solidFill>
                  <a:srgbClr val="242424"/>
                </a:solidFill>
              </a:rPr>
              <a:t>[NEXT SLIDE]</a:t>
            </a:r>
            <a:endParaRPr lang="en-US" sz="1200" dirty="0"/>
          </a:p>
        </p:txBody>
      </p:sp>
      <p:sp>
        <p:nvSpPr>
          <p:cNvPr id="4" name="Slide Number Placeholder 3">
            <a:extLst>
              <a:ext uri="{FF2B5EF4-FFF2-40B4-BE49-F238E27FC236}">
                <a16:creationId xmlns:a16="http://schemas.microsoft.com/office/drawing/2014/main" id="{DF1D75B2-5958-FAAA-5E13-C9B5B4F5A12D}"/>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41</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20967628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12BBD5-5376-2A14-B9C3-CA648ACC66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D02A08-F3C0-1EF9-0B14-A0F033FF75FC}"/>
              </a:ext>
            </a:extLst>
          </p:cNvPr>
          <p:cNvSpPr>
            <a:spLocks noGrp="1" noRot="1" noChangeAspect="1"/>
          </p:cNvSpPr>
          <p:nvPr>
            <p:ph type="sldImg"/>
          </p:nvPr>
        </p:nvSpPr>
        <p:spPr/>
        <p:txBody>
          <a:bodyPr/>
          <a:lstStyle/>
          <a:p>
            <a:endParaRPr lang="en-AU" dirty="0"/>
          </a:p>
        </p:txBody>
      </p:sp>
      <p:sp>
        <p:nvSpPr>
          <p:cNvPr id="3" name="Notes Placeholder 2">
            <a:extLst>
              <a:ext uri="{FF2B5EF4-FFF2-40B4-BE49-F238E27FC236}">
                <a16:creationId xmlns:a16="http://schemas.microsoft.com/office/drawing/2014/main" id="{11A1C6B9-B159-F775-C556-643134532DBA}"/>
              </a:ext>
            </a:extLst>
          </p:cNvPr>
          <p:cNvSpPr>
            <a:spLocks noGrp="1"/>
          </p:cNvSpPr>
          <p:nvPr>
            <p:ph type="body" idx="1"/>
          </p:nvPr>
        </p:nvSpPr>
        <p:spPr/>
        <p:txBody>
          <a:bodyPr/>
          <a:lstStyle/>
          <a:p>
            <a:r>
              <a:rPr lang="en-US" sz="1200" b="1" dirty="0">
                <a:ea typeface="Calibri"/>
                <a:cs typeface="Calibri"/>
              </a:rPr>
              <a:t>42. Purpose: </a:t>
            </a:r>
            <a:r>
              <a:rPr lang="en-US" sz="1200" b="0" dirty="0">
                <a:ea typeface="Calibri"/>
                <a:cs typeface="Calibri"/>
              </a:rPr>
              <a:t>To</a:t>
            </a:r>
            <a:r>
              <a:rPr lang="en-US" sz="1200" b="1" dirty="0">
                <a:ea typeface="Calibri"/>
                <a:cs typeface="Calibri"/>
              </a:rPr>
              <a:t> </a:t>
            </a:r>
            <a:r>
              <a:rPr lang="en-GB" sz="1200" b="0" kern="1200" dirty="0">
                <a:solidFill>
                  <a:schemeClr val="tx1"/>
                </a:solidFill>
                <a:effectLst/>
              </a:rPr>
              <a:t>explain teacher support for posing questions outcomes.</a:t>
            </a:r>
            <a:endParaRPr lang="en-US" sz="1200" b="1" dirty="0">
              <a:ea typeface="Calibri"/>
              <a:cs typeface="Calibri"/>
            </a:endParaRPr>
          </a:p>
          <a:p>
            <a:endParaRPr lang="en-US" sz="1200" b="1" dirty="0">
              <a:ea typeface="Calibri"/>
              <a:cs typeface="Calibri"/>
            </a:endParaRPr>
          </a:p>
          <a:p>
            <a:r>
              <a:rPr lang="en-US" sz="1200" b="1" dirty="0">
                <a:ea typeface="Calibri"/>
                <a:cs typeface="Calibri"/>
              </a:rPr>
              <a:t>Time: </a:t>
            </a:r>
            <a:r>
              <a:rPr lang="en-US" sz="1200" b="0" dirty="0">
                <a:ea typeface="Calibri"/>
                <a:cs typeface="Calibri"/>
              </a:rPr>
              <a:t>1 minute 30 seconds</a:t>
            </a:r>
          </a:p>
          <a:p>
            <a:endParaRPr lang="en-US" sz="1200" b="1" dirty="0">
              <a:ea typeface="Calibri"/>
              <a:cs typeface="Calibri"/>
            </a:endParaRPr>
          </a:p>
          <a:p>
            <a:r>
              <a:rPr lang="en-US" sz="1200" b="1" dirty="0">
                <a:ea typeface="Calibri"/>
                <a:cs typeface="Calibri"/>
              </a:rPr>
              <a:t>Presenter notes:</a:t>
            </a:r>
          </a:p>
          <a:p>
            <a:r>
              <a:rPr lang="en-GB" sz="1200" b="0" kern="1200" dirty="0">
                <a:solidFill>
                  <a:schemeClr val="tx1"/>
                </a:solidFill>
                <a:effectLst/>
              </a:rPr>
              <a:t>The Posing Questions outcome is new to the Science and Technology syllabus and appears in each stage. </a:t>
            </a:r>
            <a:endParaRPr lang="en-AU" sz="1200" kern="1200" dirty="0">
              <a:solidFill>
                <a:schemeClr val="tx1"/>
              </a:solidFill>
              <a:effectLst/>
            </a:endParaRPr>
          </a:p>
          <a:p>
            <a:r>
              <a:rPr lang="en-GB" sz="1200" b="0" kern="1200" dirty="0">
                <a:solidFill>
                  <a:schemeClr val="tx1"/>
                </a:solidFill>
                <a:effectLst/>
              </a:rPr>
              <a:t> </a:t>
            </a:r>
            <a:endParaRPr lang="en-AU" sz="1200" kern="1200" dirty="0">
              <a:solidFill>
                <a:schemeClr val="tx1"/>
              </a:solidFill>
              <a:effectLst/>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rPr>
              <a:t>For Early Stage 1 the outcome is: </a:t>
            </a:r>
            <a:r>
              <a:rPr lang="en-AU" sz="1200" i="0" dirty="0"/>
              <a:t>poses questions based on observations to collect data.</a:t>
            </a:r>
          </a:p>
          <a:p>
            <a:endParaRPr lang="en-GB" sz="1200" b="0" kern="1200" dirty="0">
              <a:solidFill>
                <a:schemeClr val="tx1"/>
              </a:solidFill>
              <a:effectLst/>
              <a:ea typeface="+mn-ea"/>
              <a:cs typeface="+mn-cs"/>
            </a:endParaRPr>
          </a:p>
          <a:p>
            <a:r>
              <a:rPr lang="en-GB" sz="1200" b="0" kern="1200" dirty="0">
                <a:solidFill>
                  <a:schemeClr val="tx1"/>
                </a:solidFill>
                <a:effectLst/>
              </a:rPr>
              <a:t>When Early Stage 1 students develop their questioning and observation skills, we form a foundation to explore cause and effect in Stage 1. Making observations and Posing questions provides opportunities to collect data, which leads to further questioning. The ability to pose scientific questions builds towards the introduction of Working Scientifically outcomes in Stage 4.</a:t>
            </a:r>
          </a:p>
          <a:p>
            <a:endParaRPr lang="en-AU" sz="1200" kern="1200" dirty="0">
              <a:solidFill>
                <a:schemeClr val="tx1"/>
              </a:solidFill>
              <a:effectLst/>
              <a:ea typeface="+mn-ea"/>
              <a:cs typeface="+mn-cs"/>
            </a:endParaRPr>
          </a:p>
          <a:p>
            <a:r>
              <a:rPr lang="en-GB" sz="1200" b="0" kern="1200" dirty="0">
                <a:solidFill>
                  <a:schemeClr val="tx1"/>
                </a:solidFill>
                <a:effectLst/>
              </a:rPr>
              <a:t>To supplement the syllabus teaching advice, the department has created an information document for posing questions. This will be published on the department’s website.</a:t>
            </a:r>
          </a:p>
          <a:p>
            <a:endParaRPr lang="en-GB" sz="1200" b="0" kern="1200" dirty="0">
              <a:solidFill>
                <a:schemeClr val="tx1"/>
              </a:solidFill>
              <a:effectLst/>
              <a:ea typeface="+mn-ea"/>
              <a:cs typeface="+mn-cs"/>
            </a:endParaRPr>
          </a:p>
          <a:p>
            <a:r>
              <a:rPr lang="en-GB" sz="1200" b="0" kern="1200" dirty="0">
                <a:solidFill>
                  <a:schemeClr val="tx1"/>
                </a:solidFill>
                <a:effectLst/>
              </a:rPr>
              <a:t>The advice provides background information, examples and teaching tips relevant for each stage of learning. </a:t>
            </a:r>
          </a:p>
          <a:p>
            <a:endParaRPr lang="en-GB" sz="1200" b="0" kern="1200" dirty="0">
              <a:solidFill>
                <a:schemeClr val="tx1"/>
              </a:solidFill>
              <a:effectLst/>
              <a:ea typeface="+mn-ea"/>
              <a:cs typeface="+mn-cs"/>
            </a:endParaRPr>
          </a:p>
          <a:p>
            <a:r>
              <a:rPr lang="en-GB" sz="1200" b="0" kern="1200" dirty="0">
                <a:solidFill>
                  <a:schemeClr val="tx1"/>
                </a:solidFill>
                <a:effectLst/>
              </a:rPr>
              <a:t>For Early Stage 1, students pose questions based on their observations to collect data. </a:t>
            </a:r>
            <a:endParaRPr lang="en-AU" sz="1200" kern="1200" dirty="0">
              <a:solidFill>
                <a:schemeClr val="tx1"/>
              </a:solidFill>
              <a:effectLst/>
            </a:endParaRPr>
          </a:p>
          <a:p>
            <a:r>
              <a:rPr lang="en-GB" sz="1200" b="0" kern="1200" dirty="0">
                <a:solidFill>
                  <a:schemeClr val="tx1"/>
                </a:solidFill>
                <a:effectLst/>
              </a:rPr>
              <a:t> </a:t>
            </a:r>
            <a:endParaRPr lang="en-AU" sz="1200" b="0" kern="1200" dirty="0">
              <a:solidFill>
                <a:schemeClr val="tx1"/>
              </a:solidFill>
              <a:effectLst/>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t>[NEXT SLIDE]</a:t>
            </a:r>
          </a:p>
          <a:p>
            <a:endParaRPr lang="en-AU" dirty="0"/>
          </a:p>
        </p:txBody>
      </p:sp>
      <p:sp>
        <p:nvSpPr>
          <p:cNvPr id="4" name="Slide Number Placeholder 3">
            <a:extLst>
              <a:ext uri="{FF2B5EF4-FFF2-40B4-BE49-F238E27FC236}">
                <a16:creationId xmlns:a16="http://schemas.microsoft.com/office/drawing/2014/main" id="{74F231EA-E579-8ECB-7649-05DAEF62F4FF}"/>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42</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52516619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515529-639C-2C28-AE91-6F3ECE3C5A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7F7F24-B7EE-F999-AC71-81CF43D442CF}"/>
              </a:ext>
            </a:extLst>
          </p:cNvPr>
          <p:cNvSpPr>
            <a:spLocks noGrp="1" noRot="1" noChangeAspect="1"/>
          </p:cNvSpPr>
          <p:nvPr>
            <p:ph type="sldImg"/>
          </p:nvPr>
        </p:nvSpPr>
        <p:spPr/>
        <p:txBody>
          <a:bodyPr/>
          <a:lstStyle/>
          <a:p>
            <a:endParaRPr lang="en-AU" dirty="0"/>
          </a:p>
        </p:txBody>
      </p:sp>
      <p:sp>
        <p:nvSpPr>
          <p:cNvPr id="3" name="Notes Placeholder 2">
            <a:extLst>
              <a:ext uri="{FF2B5EF4-FFF2-40B4-BE49-F238E27FC236}">
                <a16:creationId xmlns:a16="http://schemas.microsoft.com/office/drawing/2014/main" id="{C580310D-10C5-B099-BB75-55AEDA304626}"/>
              </a:ext>
            </a:extLst>
          </p:cNvPr>
          <p:cNvSpPr>
            <a:spLocks noGrp="1"/>
          </p:cNvSpPr>
          <p:nvPr>
            <p:ph type="body" idx="1"/>
          </p:nvPr>
        </p:nvSpPr>
        <p:spPr/>
        <p:txBody>
          <a:bodyPr/>
          <a:lstStyle/>
          <a:p>
            <a:r>
              <a:rPr lang="en-US" sz="1200" b="1" dirty="0">
                <a:ea typeface="Calibri"/>
                <a:cs typeface="Calibri"/>
              </a:rPr>
              <a:t>43. Purpose: </a:t>
            </a:r>
            <a:r>
              <a:rPr lang="en-US" sz="1200" b="0" dirty="0">
                <a:ea typeface="Calibri"/>
                <a:cs typeface="Calibri"/>
              </a:rPr>
              <a:t>To highlight exciting activities included in this sample unit of work. </a:t>
            </a:r>
          </a:p>
          <a:p>
            <a:endParaRPr lang="en-US" sz="1200" b="1" dirty="0">
              <a:ea typeface="Calibri"/>
              <a:cs typeface="Calibri"/>
            </a:endParaRPr>
          </a:p>
          <a:p>
            <a:r>
              <a:rPr lang="en-US" sz="1200" b="1" dirty="0">
                <a:ea typeface="Calibri"/>
                <a:cs typeface="Calibri"/>
              </a:rPr>
              <a:t>Time: </a:t>
            </a:r>
            <a:r>
              <a:rPr lang="en-US" sz="1200" b="0" dirty="0">
                <a:ea typeface="Calibri"/>
                <a:cs typeface="Calibri"/>
              </a:rPr>
              <a:t>30 seconds</a:t>
            </a:r>
          </a:p>
          <a:p>
            <a:endParaRPr lang="en-US" sz="1200" b="1" dirty="0">
              <a:ea typeface="Calibri"/>
              <a:cs typeface="Calibri"/>
            </a:endParaRPr>
          </a:p>
          <a:p>
            <a:r>
              <a:rPr lang="en-US" sz="1200" b="1" dirty="0">
                <a:ea typeface="Calibri"/>
                <a:cs typeface="Calibri"/>
              </a:rPr>
              <a:t>Presenter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dirty="0"/>
              <a:t>Throughout the unit, students are scaffolded to develop their ability to pose questions. They are first introduced to the types of questions scientists ask, then taught the characteristics of living things and finally guided to pose questions that compare the characteristics of living and non-living things.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dirty="0"/>
              <a:t>Some examples of this are on the screen.  </a:t>
            </a:r>
            <a:endParaRPr lang="en-AU" sz="1200" b="0" i="1" dirty="0"/>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b="1" dirty="0">
              <a:solidFill>
                <a:srgbClr val="000000"/>
              </a:solidFill>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solidFill>
                  <a:srgbClr val="000000"/>
                </a:solidFill>
              </a:rPr>
              <a:t>[NEXT SLIDE]</a:t>
            </a:r>
          </a:p>
          <a:p>
            <a:pPr>
              <a:defRPr/>
            </a:pPr>
            <a:endParaRPr lang="en-AU" sz="1200" b="1" dirty="0">
              <a:solidFill>
                <a:srgbClr val="000000"/>
              </a:solidFill>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0" i="0" dirty="0">
                <a:solidFill>
                  <a:srgbClr val="000000"/>
                </a:solidFill>
                <a:effectLst/>
                <a:cs typeface="Arial"/>
              </a:rPr>
              <a:t>Image Credit: Canva Education. 2025. Images via Canva. </a:t>
            </a:r>
            <a:r>
              <a:rPr lang="en-AU" sz="1200" b="0" i="0" u="sng" strike="noStrike" dirty="0">
                <a:solidFill>
                  <a:srgbClr val="001C4A"/>
                </a:solidFill>
                <a:effectLst/>
                <a:cs typeface="Arial"/>
                <a:hlinkClick r:id="rId3"/>
              </a:rPr>
              <a:t>https://www.canva.com/</a:t>
            </a:r>
            <a:r>
              <a:rPr lang="en-AU" sz="1200" b="0" i="0" dirty="0">
                <a:solidFill>
                  <a:srgbClr val="000000"/>
                </a:solidFill>
                <a:effectLst/>
                <a:cs typeface="Arial"/>
              </a:rPr>
              <a:t> accessed 30 Sept 2025.</a:t>
            </a:r>
            <a:endParaRPr lang="en-AU" sz="1200" kern="1200" dirty="0">
              <a:solidFill>
                <a:schemeClr val="tx1"/>
              </a:solidFill>
              <a:effectLst/>
              <a:ea typeface="+mn-ea"/>
              <a:cs typeface="+mn-cs"/>
            </a:endParaRPr>
          </a:p>
          <a:p>
            <a:pPr>
              <a:defRPr/>
            </a:pPr>
            <a:endParaRPr lang="en-AU" dirty="0"/>
          </a:p>
          <a:p>
            <a:pPr>
              <a:defRPr/>
            </a:pPr>
            <a:endParaRPr lang="en-AU" sz="1200" dirty="0">
              <a:solidFill>
                <a:srgbClr val="000000"/>
              </a:solidFill>
              <a:ea typeface="Calibri"/>
              <a:cs typeface="Calibri"/>
            </a:endParaRPr>
          </a:p>
          <a:p>
            <a:endParaRPr lang="en-AU" sz="1200" b="1" dirty="0">
              <a:ea typeface="Calibri"/>
              <a:cs typeface="Calibri"/>
            </a:endParaRPr>
          </a:p>
          <a:p>
            <a:endParaRPr lang="en-AU" sz="1200" b="1" dirty="0">
              <a:ea typeface="Calibri"/>
              <a:cs typeface="Calibri"/>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b="1" dirty="0"/>
          </a:p>
          <a:p>
            <a:endParaRPr lang="en-AU" dirty="0"/>
          </a:p>
        </p:txBody>
      </p:sp>
      <p:sp>
        <p:nvSpPr>
          <p:cNvPr id="4" name="Slide Number Placeholder 3">
            <a:extLst>
              <a:ext uri="{FF2B5EF4-FFF2-40B4-BE49-F238E27FC236}">
                <a16:creationId xmlns:a16="http://schemas.microsoft.com/office/drawing/2014/main" id="{EE306910-A307-A382-187A-985FD8F1796C}"/>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43</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8171547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D5DE07-CED2-267A-340E-E05D75EFFB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B75224-F2D0-680B-1244-3C649B30588E}"/>
              </a:ext>
            </a:extLst>
          </p:cNvPr>
          <p:cNvSpPr>
            <a:spLocks noGrp="1" noRot="1" noChangeAspect="1"/>
          </p:cNvSpPr>
          <p:nvPr>
            <p:ph type="sldImg"/>
          </p:nvPr>
        </p:nvSpPr>
        <p:spPr/>
        <p:txBody>
          <a:bodyPr/>
          <a:lstStyle/>
          <a:p>
            <a:endParaRPr lang="en-AU" dirty="0"/>
          </a:p>
        </p:txBody>
      </p:sp>
      <p:sp>
        <p:nvSpPr>
          <p:cNvPr id="3" name="Notes Placeholder 2">
            <a:extLst>
              <a:ext uri="{FF2B5EF4-FFF2-40B4-BE49-F238E27FC236}">
                <a16:creationId xmlns:a16="http://schemas.microsoft.com/office/drawing/2014/main" id="{85E61B73-CF38-D140-152F-D7682056F970}"/>
              </a:ext>
            </a:extLst>
          </p:cNvPr>
          <p:cNvSpPr>
            <a:spLocks noGrp="1"/>
          </p:cNvSpPr>
          <p:nvPr>
            <p:ph type="body" idx="1"/>
          </p:nvPr>
        </p:nvSpPr>
        <p:spPr/>
        <p:txBody>
          <a:bodyPr/>
          <a:lstStyle/>
          <a:p>
            <a:r>
              <a:rPr lang="en-US" sz="1200" b="1" dirty="0">
                <a:ea typeface="Calibri"/>
                <a:cs typeface="Calibri"/>
              </a:rPr>
              <a:t>44. Purpose: </a:t>
            </a:r>
            <a:r>
              <a:rPr lang="en-US" sz="1200" b="0" dirty="0">
                <a:ea typeface="Calibri"/>
                <a:cs typeface="Calibri"/>
              </a:rPr>
              <a:t>To</a:t>
            </a:r>
            <a:r>
              <a:rPr lang="en-US" sz="1200" b="1" dirty="0">
                <a:ea typeface="Calibri"/>
                <a:cs typeface="Calibri"/>
              </a:rPr>
              <a:t> </a:t>
            </a:r>
            <a:r>
              <a:rPr lang="en-US" sz="1200" b="0" dirty="0">
                <a:ea typeface="Calibri"/>
                <a:cs typeface="Calibri"/>
              </a:rPr>
              <a:t>identify misconceptions </a:t>
            </a:r>
          </a:p>
          <a:p>
            <a:endParaRPr lang="en-US" sz="1200" b="1" dirty="0">
              <a:ea typeface="Calibri"/>
              <a:cs typeface="Calibri"/>
            </a:endParaRPr>
          </a:p>
          <a:p>
            <a:r>
              <a:rPr lang="en-US" sz="1200" b="1" dirty="0">
                <a:ea typeface="Calibri"/>
                <a:cs typeface="Calibri"/>
              </a:rPr>
              <a:t>Time: </a:t>
            </a:r>
            <a:r>
              <a:rPr lang="en-US" sz="1200" b="0" dirty="0">
                <a:ea typeface="Calibri"/>
                <a:cs typeface="Calibri"/>
              </a:rPr>
              <a:t>30 seconds</a:t>
            </a:r>
          </a:p>
          <a:p>
            <a:endParaRPr lang="en-US" sz="1200" b="1" dirty="0">
              <a:ea typeface="Calibri"/>
              <a:cs typeface="Calibri"/>
            </a:endParaRPr>
          </a:p>
          <a:p>
            <a:r>
              <a:rPr lang="en-US" sz="1200" b="1" dirty="0">
                <a:ea typeface="Calibri"/>
                <a:cs typeface="Calibri"/>
              </a:rPr>
              <a:t>Presenter notes:</a:t>
            </a:r>
          </a:p>
          <a:p>
            <a:pPr rtl="0" fontAlgn="base"/>
            <a:r>
              <a:rPr lang="en-AU" sz="1200" kern="1200" dirty="0">
                <a:solidFill>
                  <a:schemeClr val="tx1"/>
                </a:solidFill>
                <a:effectLst/>
                <a:ea typeface="+mn-ea"/>
                <a:cs typeface="+mn-cs"/>
              </a:rPr>
              <a:t>A common misconception is that observations are only things that can be seen. In fact, observations can be made using all five senses.</a:t>
            </a:r>
            <a:endParaRPr lang="en-AU" sz="1200" b="0" i="0" kern="1200" dirty="0">
              <a:solidFill>
                <a:schemeClr val="tx1"/>
              </a:solidFill>
              <a:effectLst/>
            </a:endParaRPr>
          </a:p>
          <a:p>
            <a:pPr rtl="0" fontAlgn="base"/>
            <a:endParaRPr lang="en-AU" sz="1200" b="0" i="0" kern="1200" dirty="0">
              <a:solidFill>
                <a:schemeClr val="tx1"/>
              </a:solidFill>
              <a:effectLst/>
              <a:ea typeface="+mn-ea"/>
              <a:cs typeface="+mn-cs"/>
            </a:endParaRPr>
          </a:p>
          <a:p>
            <a:pPr rtl="0" fontAlgn="base"/>
            <a:r>
              <a:rPr lang="en-AU" sz="1200" b="0" i="0" kern="1200" dirty="0">
                <a:solidFill>
                  <a:schemeClr val="tx1"/>
                </a:solidFill>
                <a:effectLst/>
              </a:rPr>
              <a:t>In this unit students will learn about all their senses and are provided experiences to observe the world using a range of sens</a:t>
            </a:r>
            <a:r>
              <a:rPr lang="en-AU" sz="1200" b="0" i="0" u="none" kern="1200" dirty="0">
                <a:solidFill>
                  <a:schemeClr val="tx1"/>
                </a:solidFill>
                <a:effectLst/>
              </a:rPr>
              <a:t>e</a:t>
            </a:r>
            <a:r>
              <a:rPr lang="en-AU" sz="1200" b="0" i="0" kern="1200" dirty="0">
                <a:solidFill>
                  <a:schemeClr val="tx1"/>
                </a:solidFill>
                <a:effectLst/>
              </a:rPr>
              <a:t>s beyond sight. Students will observe with their sense of smell, hearing and touch. We have avoided activities that include taste – generally, it is not advisable to include taste with science investigations.  </a:t>
            </a:r>
          </a:p>
          <a:p>
            <a:pPr rtl="0" fontAlgn="base"/>
            <a:endParaRPr lang="en-AU" sz="1200" b="0" i="0" kern="1200" dirty="0">
              <a:solidFill>
                <a:schemeClr val="tx1"/>
              </a:solidFill>
              <a:effectLst/>
              <a:ea typeface="+mn-ea"/>
              <a:cs typeface="+mn-cs"/>
            </a:endParaRPr>
          </a:p>
          <a:p>
            <a:pPr rtl="0" fontAlgn="base"/>
            <a:r>
              <a:rPr lang="en-AU" sz="1200" b="0" i="0" kern="1200" dirty="0">
                <a:solidFill>
                  <a:schemeClr val="tx1"/>
                </a:solidFill>
                <a:effectLst/>
              </a:rPr>
              <a:t>Using new vocabulary, such as bright, smooth, rough, crunchy and loud, students will add </a:t>
            </a:r>
            <a:r>
              <a:rPr lang="en-AU" sz="1200" dirty="0"/>
              <a:t>precision</a:t>
            </a:r>
            <a:r>
              <a:rPr lang="en-AU" sz="1200" b="0" i="0" kern="1200" dirty="0">
                <a:solidFill>
                  <a:schemeClr val="tx1"/>
                </a:solidFill>
                <a:effectLst/>
              </a:rPr>
              <a:t> to their descriptions of observations. </a:t>
            </a:r>
          </a:p>
          <a:p>
            <a:endParaRPr lang="en-AU" sz="1200" kern="1200" dirty="0">
              <a:solidFill>
                <a:schemeClr val="tx1"/>
              </a:solidFill>
              <a:effectLst/>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t>[NEXT SLIDE]</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b="1"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0" i="0" dirty="0">
                <a:solidFill>
                  <a:srgbClr val="000000"/>
                </a:solidFill>
                <a:effectLst/>
                <a:cs typeface="Arial"/>
              </a:rPr>
              <a:t>Image Credit: Canva Education. 2025. Images via Canva. </a:t>
            </a:r>
            <a:r>
              <a:rPr lang="en-AU" sz="1200" b="0" i="0" u="sng" strike="noStrike" dirty="0">
                <a:solidFill>
                  <a:srgbClr val="001C4A"/>
                </a:solidFill>
                <a:effectLst/>
                <a:cs typeface="Arial"/>
                <a:hlinkClick r:id="rId3"/>
              </a:rPr>
              <a:t>https://www.canva.com/</a:t>
            </a:r>
            <a:r>
              <a:rPr lang="en-AU" sz="1200" b="0" i="0" dirty="0">
                <a:solidFill>
                  <a:srgbClr val="000000"/>
                </a:solidFill>
                <a:effectLst/>
                <a:cs typeface="Arial"/>
              </a:rPr>
              <a:t> accessed 30 Sept 2025.</a:t>
            </a:r>
            <a:endParaRPr lang="en-AU" sz="1200" kern="1200" dirty="0">
              <a:solidFill>
                <a:schemeClr val="tx1"/>
              </a:solidFill>
              <a:effectLst/>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b="1" dirty="0"/>
          </a:p>
          <a:p>
            <a:endParaRPr lang="en-AU" dirty="0"/>
          </a:p>
        </p:txBody>
      </p:sp>
      <p:sp>
        <p:nvSpPr>
          <p:cNvPr id="4" name="Slide Number Placeholder 3">
            <a:extLst>
              <a:ext uri="{FF2B5EF4-FFF2-40B4-BE49-F238E27FC236}">
                <a16:creationId xmlns:a16="http://schemas.microsoft.com/office/drawing/2014/main" id="{9A3F85DE-65D6-A693-8D01-A84294A131F7}"/>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44</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5690526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501DBC-B2A3-2174-7400-4324E3D46B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FB9229-496D-84F1-BC30-2A487A18D922}"/>
              </a:ext>
            </a:extLst>
          </p:cNvPr>
          <p:cNvSpPr>
            <a:spLocks noGrp="1" noRot="1" noChangeAspect="1"/>
          </p:cNvSpPr>
          <p:nvPr>
            <p:ph type="sldImg"/>
          </p:nvPr>
        </p:nvSpPr>
        <p:spPr/>
        <p:txBody>
          <a:bodyPr/>
          <a:lstStyle/>
          <a:p>
            <a:endParaRPr lang="en-AU" dirty="0"/>
          </a:p>
        </p:txBody>
      </p:sp>
      <p:sp>
        <p:nvSpPr>
          <p:cNvPr id="3" name="Notes Placeholder 2">
            <a:extLst>
              <a:ext uri="{FF2B5EF4-FFF2-40B4-BE49-F238E27FC236}">
                <a16:creationId xmlns:a16="http://schemas.microsoft.com/office/drawing/2014/main" id="{97FFE4E3-100C-E986-7473-66D5BE962659}"/>
              </a:ext>
            </a:extLst>
          </p:cNvPr>
          <p:cNvSpPr>
            <a:spLocks noGrp="1"/>
          </p:cNvSpPr>
          <p:nvPr>
            <p:ph type="body" idx="1"/>
          </p:nvPr>
        </p:nvSpPr>
        <p:spPr/>
        <p:txBody>
          <a:bodyPr/>
          <a:lstStyle/>
          <a:p>
            <a:r>
              <a:rPr lang="en-US" sz="1200" b="1" dirty="0">
                <a:ea typeface="Calibri"/>
                <a:cs typeface="Calibri"/>
              </a:rPr>
              <a:t>45. Purpose: </a:t>
            </a:r>
            <a:r>
              <a:rPr lang="en-US" sz="1200" b="0" dirty="0">
                <a:ea typeface="Calibri"/>
                <a:cs typeface="Calibri"/>
              </a:rPr>
              <a:t>To highlight exciting activities included in this sample unit of work. </a:t>
            </a:r>
          </a:p>
          <a:p>
            <a:endParaRPr lang="en-US" sz="1200" b="1" dirty="0">
              <a:ea typeface="Calibri"/>
              <a:cs typeface="Calibri"/>
            </a:endParaRPr>
          </a:p>
          <a:p>
            <a:r>
              <a:rPr lang="en-US" sz="1200" b="1" dirty="0">
                <a:ea typeface="Calibri"/>
                <a:cs typeface="Calibri"/>
              </a:rPr>
              <a:t>Time: </a:t>
            </a:r>
            <a:r>
              <a:rPr lang="en-US" sz="1200" b="0" dirty="0">
                <a:ea typeface="Calibri"/>
                <a:cs typeface="Calibri"/>
              </a:rPr>
              <a:t>30 seconds</a:t>
            </a:r>
          </a:p>
          <a:p>
            <a:endParaRPr lang="en-US" sz="1200" b="1" dirty="0">
              <a:ea typeface="Calibri"/>
              <a:cs typeface="Calibri"/>
            </a:endParaRPr>
          </a:p>
          <a:p>
            <a:r>
              <a:rPr lang="en-US" sz="1200" b="1" dirty="0">
                <a:ea typeface="Calibri"/>
                <a:cs typeface="Calibri"/>
              </a:rPr>
              <a:t>Presenter notes:</a:t>
            </a:r>
          </a:p>
          <a:p>
            <a:r>
              <a:rPr lang="en-AU" sz="1200" dirty="0"/>
              <a:t>An engaging feature of this unit is the use of tools to enhance students’ senses. Magnifying glasses, binoculars and cameras support detailed observation, while discussions about glasses and hearing aids highlight how technology assists our senses when needed.</a:t>
            </a:r>
          </a:p>
          <a:p>
            <a:endParaRPr lang="en-AU" sz="1200" b="0" kern="1200" dirty="0">
              <a:solidFill>
                <a:schemeClr val="tx1"/>
              </a:solidFill>
              <a:effectLst/>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dirty="0"/>
              <a:t>Observation skills are reinforced through a scavenger hunt, where students search for objects linked to each sense. For example, they might photograph a flower to represent smell or collect bark to represent touch. Describing their chosen objects helps students connect them to the appropriate sense organ.</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dirty="0"/>
              <a:t>Students also grow seeds to observe plant parts and their functions and spend time studying animals—their body coverings, diets and behaviours. They then apply this knowledge by grouping animals according to their characteristics and justifying their groupings.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dirty="0"/>
          </a:p>
          <a:p>
            <a:r>
              <a:rPr lang="en-AU" sz="1200" dirty="0"/>
              <a:t>A strong focus of the unit is connecting students with their environment. Excursions to local environmental or zoo education centres provide valuable opportunities to deepen this connection through hands-on experiences with living things.</a:t>
            </a:r>
          </a:p>
          <a:p>
            <a:endParaRPr lang="en-AU" sz="1200"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t>[NEXT SLIDE]</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b="1"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0" i="0" dirty="0">
                <a:solidFill>
                  <a:srgbClr val="000000"/>
                </a:solidFill>
                <a:effectLst/>
                <a:cs typeface="Arial"/>
              </a:rPr>
              <a:t>Image Credit: Canva Education. 2025. Images via Canva. </a:t>
            </a:r>
            <a:r>
              <a:rPr lang="en-AU" sz="1200" b="0" i="0" u="sng" strike="noStrike" dirty="0">
                <a:solidFill>
                  <a:srgbClr val="001C4A"/>
                </a:solidFill>
                <a:effectLst/>
                <a:cs typeface="Arial"/>
                <a:hlinkClick r:id="rId3"/>
              </a:rPr>
              <a:t>https://www.canva.com/</a:t>
            </a:r>
            <a:r>
              <a:rPr lang="en-AU" sz="1200" b="0" i="0" dirty="0">
                <a:solidFill>
                  <a:srgbClr val="000000"/>
                </a:solidFill>
                <a:effectLst/>
                <a:cs typeface="Arial"/>
              </a:rPr>
              <a:t> accessed 30 Sept 2025.</a:t>
            </a:r>
            <a:endParaRPr lang="en-AU" sz="1200" kern="1200" dirty="0">
              <a:solidFill>
                <a:schemeClr val="tx1"/>
              </a:solidFill>
              <a:effectLst/>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b="1" dirty="0"/>
          </a:p>
          <a:p>
            <a:endParaRPr lang="en-AU" dirty="0"/>
          </a:p>
          <a:p>
            <a:endParaRPr lang="en-AU" dirty="0"/>
          </a:p>
        </p:txBody>
      </p:sp>
      <p:sp>
        <p:nvSpPr>
          <p:cNvPr id="4" name="Slide Number Placeholder 3">
            <a:extLst>
              <a:ext uri="{FF2B5EF4-FFF2-40B4-BE49-F238E27FC236}">
                <a16:creationId xmlns:a16="http://schemas.microsoft.com/office/drawing/2014/main" id="{77A84907-238E-5AB5-131E-1AFB7CBF9DFA}"/>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45</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43740317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EC52AE-A33A-213E-00FB-B986AACB5F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754ED9-BBEF-43B7-16EE-E8C9FC8A4BDE}"/>
              </a:ext>
            </a:extLst>
          </p:cNvPr>
          <p:cNvSpPr>
            <a:spLocks noGrp="1" noRot="1" noChangeAspect="1"/>
          </p:cNvSpPr>
          <p:nvPr>
            <p:ph type="sldImg"/>
          </p:nvPr>
        </p:nvSpPr>
        <p:spPr/>
        <p:txBody>
          <a:bodyPr/>
          <a:lstStyle/>
          <a:p>
            <a:endParaRPr lang="en-AU" dirty="0"/>
          </a:p>
        </p:txBody>
      </p:sp>
      <p:sp>
        <p:nvSpPr>
          <p:cNvPr id="3" name="Notes Placeholder 2">
            <a:extLst>
              <a:ext uri="{FF2B5EF4-FFF2-40B4-BE49-F238E27FC236}">
                <a16:creationId xmlns:a16="http://schemas.microsoft.com/office/drawing/2014/main" id="{6B5C181D-732D-0938-18AB-F4E1F67E38EB}"/>
              </a:ext>
            </a:extLst>
          </p:cNvPr>
          <p:cNvSpPr>
            <a:spLocks noGrp="1"/>
          </p:cNvSpPr>
          <p:nvPr>
            <p:ph type="body" idx="1"/>
          </p:nvPr>
        </p:nvSpPr>
        <p:spPr/>
        <p:txBody>
          <a:bodyPr/>
          <a:lstStyle/>
          <a:p>
            <a:r>
              <a:rPr lang="en-US" sz="1200" b="1" dirty="0"/>
              <a:t>46. Purpose: </a:t>
            </a:r>
            <a:r>
              <a:rPr lang="en-US" sz="1200" b="0" dirty="0">
                <a:ea typeface="Calibri"/>
                <a:cs typeface="Calibri"/>
              </a:rPr>
              <a:t>To reveal </a:t>
            </a:r>
            <a:r>
              <a:rPr lang="en-US" sz="1200" dirty="0">
                <a:ea typeface="Calibri"/>
                <a:cs typeface="Calibri"/>
              </a:rPr>
              <a:t>answers to quiz </a:t>
            </a:r>
          </a:p>
          <a:p>
            <a:endParaRPr lang="en-US" sz="1200" dirty="0">
              <a:solidFill>
                <a:srgbClr val="444444"/>
              </a:solidFill>
            </a:endParaRPr>
          </a:p>
          <a:p>
            <a:r>
              <a:rPr lang="en-US" sz="1200" b="1" dirty="0"/>
              <a:t>Time: </a:t>
            </a:r>
            <a:r>
              <a:rPr lang="en-US" sz="1200" b="0" dirty="0"/>
              <a:t>10 seconds</a:t>
            </a:r>
            <a:endParaRPr lang="en-US" sz="1200" b="0" dirty="0">
              <a:solidFill>
                <a:srgbClr val="444444"/>
              </a:solidFill>
            </a:endParaRPr>
          </a:p>
          <a:p>
            <a:endParaRPr lang="en-US" sz="1200" dirty="0">
              <a:solidFill>
                <a:srgbClr val="444444"/>
              </a:solidFill>
            </a:endParaRPr>
          </a:p>
          <a:p>
            <a:r>
              <a:rPr lang="en-US" sz="1200" b="1" dirty="0"/>
              <a:t>Presenter notes:</a:t>
            </a:r>
          </a:p>
          <a:p>
            <a:r>
              <a:rPr lang="en-AU" sz="1200" dirty="0">
                <a:ea typeface="Calibri"/>
                <a:cs typeface="Calibri"/>
              </a:rPr>
              <a:t>Now, how did you go with your animal track guesses? </a:t>
            </a:r>
            <a:endParaRPr lang="en-AU" sz="1200" b="0" dirty="0">
              <a:ea typeface="Calibri"/>
              <a:cs typeface="Calibri"/>
            </a:endParaRPr>
          </a:p>
          <a:p>
            <a:endParaRPr lang="en-AU" sz="1200" b="0" dirty="0">
              <a:ea typeface="Calibri"/>
              <a:cs typeface="Calibri"/>
            </a:endParaRPr>
          </a:p>
          <a:p>
            <a:pPr>
              <a:defRPr/>
            </a:pPr>
            <a:r>
              <a:rPr lang="en-AU" sz="1200" b="1" dirty="0">
                <a:solidFill>
                  <a:srgbClr val="000000"/>
                </a:solidFill>
              </a:rPr>
              <a:t>[NEXT SLIDE]</a:t>
            </a:r>
          </a:p>
          <a:p>
            <a:pPr>
              <a:defRPr/>
            </a:pPr>
            <a:endParaRPr lang="en-AU" sz="1200" b="1" dirty="0">
              <a:solidFill>
                <a:srgbClr val="000000"/>
              </a:solidFill>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0" i="0" dirty="0">
                <a:solidFill>
                  <a:srgbClr val="000000"/>
                </a:solidFill>
                <a:effectLst/>
                <a:cs typeface="Arial"/>
              </a:rPr>
              <a:t>Image Credit: Canva Education. 2025. Images via Canva. </a:t>
            </a:r>
            <a:r>
              <a:rPr lang="en-AU" sz="1200" b="0" i="0" u="sng" strike="noStrike" dirty="0">
                <a:solidFill>
                  <a:srgbClr val="001C4A"/>
                </a:solidFill>
                <a:effectLst/>
                <a:cs typeface="Arial"/>
                <a:hlinkClick r:id="rId3"/>
              </a:rPr>
              <a:t>https://www.canva.com/</a:t>
            </a:r>
            <a:r>
              <a:rPr lang="en-AU" sz="1200" b="0" i="0" dirty="0">
                <a:solidFill>
                  <a:srgbClr val="000000"/>
                </a:solidFill>
                <a:effectLst/>
                <a:cs typeface="Arial"/>
              </a:rPr>
              <a:t> accessed 30 Sept 2025.</a:t>
            </a:r>
            <a:endParaRPr lang="en-AU" sz="1200" kern="1200" dirty="0">
              <a:solidFill>
                <a:schemeClr val="tx1"/>
              </a:solidFill>
              <a:effectLst/>
              <a:ea typeface="+mn-ea"/>
              <a:cs typeface="+mn-cs"/>
            </a:endParaRPr>
          </a:p>
          <a:p>
            <a:endParaRPr lang="en-US" sz="1200" dirty="0">
              <a:solidFill>
                <a:srgbClr val="444444"/>
              </a:solidFill>
            </a:endParaRPr>
          </a:p>
          <a:p>
            <a:endParaRPr lang="en-AU" dirty="0"/>
          </a:p>
        </p:txBody>
      </p:sp>
      <p:sp>
        <p:nvSpPr>
          <p:cNvPr id="4" name="Slide Number Placeholder 3">
            <a:extLst>
              <a:ext uri="{FF2B5EF4-FFF2-40B4-BE49-F238E27FC236}">
                <a16:creationId xmlns:a16="http://schemas.microsoft.com/office/drawing/2014/main" id="{C2FA05C9-13BF-4D1B-D0C6-CAF1875119A3}"/>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46</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58004361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7F3E7C-50AB-7DFD-08B7-7F349F2C9C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201BC2-37E2-E436-D9ED-4B1701D09267}"/>
              </a:ext>
            </a:extLst>
          </p:cNvPr>
          <p:cNvSpPr>
            <a:spLocks noGrp="1" noRot="1" noChangeAspect="1"/>
          </p:cNvSpPr>
          <p:nvPr>
            <p:ph type="sldImg"/>
          </p:nvPr>
        </p:nvSpPr>
        <p:spPr/>
        <p:txBody>
          <a:bodyPr/>
          <a:lstStyle/>
          <a:p>
            <a:endParaRPr lang="en-AU" dirty="0"/>
          </a:p>
        </p:txBody>
      </p:sp>
      <p:sp>
        <p:nvSpPr>
          <p:cNvPr id="3" name="Notes Placeholder 2">
            <a:extLst>
              <a:ext uri="{FF2B5EF4-FFF2-40B4-BE49-F238E27FC236}">
                <a16:creationId xmlns:a16="http://schemas.microsoft.com/office/drawing/2014/main" id="{4DAC5440-E4E2-2F49-C0F9-CBB8CA1431FB}"/>
              </a:ext>
            </a:extLst>
          </p:cNvPr>
          <p:cNvSpPr>
            <a:spLocks noGrp="1"/>
          </p:cNvSpPr>
          <p:nvPr>
            <p:ph type="body" idx="1"/>
          </p:nvPr>
        </p:nvSpPr>
        <p:spPr/>
        <p:txBody>
          <a:bodyPr/>
          <a:lstStyle/>
          <a:p>
            <a:r>
              <a:rPr lang="en-US" sz="1200" b="1" dirty="0">
                <a:ea typeface="Calibri"/>
                <a:cs typeface="Calibri"/>
              </a:rPr>
              <a:t>47. Purpose: </a:t>
            </a:r>
            <a:r>
              <a:rPr lang="en-US" sz="1200" b="0" dirty="0">
                <a:ea typeface="Calibri"/>
                <a:cs typeface="Calibri"/>
              </a:rPr>
              <a:t>To reveal </a:t>
            </a:r>
            <a:r>
              <a:rPr lang="en-US" sz="1200" dirty="0">
                <a:ea typeface="Calibri"/>
                <a:cs typeface="Calibri"/>
              </a:rPr>
              <a:t>answers to quiz - (duplicate slide instead of a transition)</a:t>
            </a:r>
            <a:endParaRPr lang="en-US" sz="1200" b="0" dirty="0">
              <a:ea typeface="Calibri"/>
              <a:cs typeface="Calibri"/>
            </a:endParaRPr>
          </a:p>
          <a:p>
            <a:endParaRPr lang="en-US" sz="1200" b="1" dirty="0">
              <a:ea typeface="Calibri"/>
              <a:cs typeface="Calibri"/>
            </a:endParaRPr>
          </a:p>
          <a:p>
            <a:r>
              <a:rPr lang="en-US" sz="1200" b="1" dirty="0">
                <a:ea typeface="Calibri"/>
                <a:cs typeface="Calibri"/>
              </a:rPr>
              <a:t>Time: </a:t>
            </a:r>
            <a:r>
              <a:rPr lang="en-US" sz="1200" b="0" dirty="0">
                <a:ea typeface="Calibri"/>
                <a:cs typeface="Calibri"/>
              </a:rPr>
              <a:t>20 seconds</a:t>
            </a:r>
          </a:p>
          <a:p>
            <a:endParaRPr lang="en-US" sz="1200" b="1" dirty="0">
              <a:ea typeface="Calibri"/>
              <a:cs typeface="Calibri"/>
            </a:endParaRPr>
          </a:p>
          <a:p>
            <a:r>
              <a:rPr lang="en-US" sz="1200" b="1" dirty="0">
                <a:ea typeface="Calibri"/>
                <a:cs typeface="Calibri"/>
              </a:rPr>
              <a:t>Presenter notes:</a:t>
            </a:r>
          </a:p>
          <a:p>
            <a:r>
              <a:rPr lang="en-US" sz="1200" i="0" dirty="0">
                <a:ea typeface="Calibri"/>
                <a:cs typeface="Calibri"/>
              </a:rPr>
              <a:t>Please see the answers revealed on the slide.</a:t>
            </a:r>
            <a:endParaRPr lang="en-US" sz="1200" i="1" dirty="0">
              <a:ea typeface="Calibri"/>
              <a:cs typeface="Calibri"/>
            </a:endParaRPr>
          </a:p>
          <a:p>
            <a:endParaRPr lang="en-AU" sz="1200" dirty="0">
              <a:ea typeface="Calibri"/>
              <a:cs typeface="Calibri"/>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t>[NEXT SLIDE]</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b="1"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dirty="0"/>
              <a:t>Image Credit: Canva Education. 2025. Images via Canva. </a:t>
            </a:r>
            <a:r>
              <a:rPr lang="en-AU" sz="1200" dirty="0">
                <a:hlinkClick r:id="rId3"/>
              </a:rPr>
              <a:t>https://www.canva.com/</a:t>
            </a:r>
            <a:r>
              <a:rPr lang="en-AU" sz="1200" dirty="0"/>
              <a:t> accessed 30 Sept 2025.</a:t>
            </a:r>
            <a:endParaRPr lang="en-AU" sz="1200" b="0" dirty="0">
              <a:ea typeface="Calibri"/>
              <a:cs typeface="Calibri"/>
            </a:endParaRPr>
          </a:p>
          <a:p>
            <a:endParaRPr lang="en-US" dirty="0">
              <a:solidFill>
                <a:srgbClr val="444444"/>
              </a:solidFill>
            </a:endParaRPr>
          </a:p>
          <a:p>
            <a:endParaRPr lang="en-AU" dirty="0"/>
          </a:p>
        </p:txBody>
      </p:sp>
      <p:sp>
        <p:nvSpPr>
          <p:cNvPr id="4" name="Slide Number Placeholder 3">
            <a:extLst>
              <a:ext uri="{FF2B5EF4-FFF2-40B4-BE49-F238E27FC236}">
                <a16:creationId xmlns:a16="http://schemas.microsoft.com/office/drawing/2014/main" id="{D9A92060-95BE-76D9-BCF1-CF4D4C760FD4}"/>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47</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46556933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DAECF-5268-D066-BC35-574B1BC20C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005EDC-9285-9AB8-42F4-9BC5557B214A}"/>
              </a:ext>
            </a:extLst>
          </p:cNvPr>
          <p:cNvSpPr>
            <a:spLocks noGrp="1" noRot="1" noChangeAspect="1"/>
          </p:cNvSpPr>
          <p:nvPr>
            <p:ph type="sldImg"/>
          </p:nvPr>
        </p:nvSpPr>
        <p:spPr/>
        <p:txBody>
          <a:bodyPr/>
          <a:lstStyle/>
          <a:p>
            <a:endParaRPr lang="en-AU" dirty="0"/>
          </a:p>
        </p:txBody>
      </p:sp>
      <p:sp>
        <p:nvSpPr>
          <p:cNvPr id="3" name="Notes Placeholder 2">
            <a:extLst>
              <a:ext uri="{FF2B5EF4-FFF2-40B4-BE49-F238E27FC236}">
                <a16:creationId xmlns:a16="http://schemas.microsoft.com/office/drawing/2014/main" id="{01868240-A273-462B-E4DD-BCE59CE9A7EB}"/>
              </a:ext>
            </a:extLst>
          </p:cNvPr>
          <p:cNvSpPr>
            <a:spLocks noGrp="1"/>
          </p:cNvSpPr>
          <p:nvPr>
            <p:ph type="body" idx="1"/>
          </p:nvPr>
        </p:nvSpPr>
        <p:spPr/>
        <p:txBody>
          <a:bodyPr/>
          <a:lstStyle/>
          <a:p>
            <a:r>
              <a:rPr lang="en-AU" b="1" dirty="0"/>
              <a:t>48. Purpose: </a:t>
            </a:r>
            <a:r>
              <a:rPr lang="en-AU" dirty="0"/>
              <a:t>To reflect on the units presented and take notes. </a:t>
            </a:r>
          </a:p>
          <a:p>
            <a:endParaRPr lang="en-AU" dirty="0"/>
          </a:p>
          <a:p>
            <a:r>
              <a:rPr lang="en-AU" b="1" dirty="0"/>
              <a:t>Time: </a:t>
            </a:r>
            <a:r>
              <a:rPr lang="en-AU" dirty="0"/>
              <a:t>5 minutes</a:t>
            </a:r>
          </a:p>
          <a:p>
            <a:endParaRPr lang="en-AU" dirty="0"/>
          </a:p>
          <a:p>
            <a:r>
              <a:rPr lang="en-AU" b="1" dirty="0"/>
              <a:t>Presenter notes: </a:t>
            </a:r>
          </a:p>
          <a:p>
            <a:r>
              <a:rPr lang="en-AU" b="0" dirty="0"/>
              <a:t>We would like to give you some time to reflect on what you have seen and heard, make some notes and start to think about what this </a:t>
            </a:r>
            <a:r>
              <a:rPr lang="en-AU" dirty="0"/>
              <a:t>unit </a:t>
            </a:r>
            <a:r>
              <a:rPr lang="en-AU" b="0" dirty="0"/>
              <a:t>could look like in your school context. </a:t>
            </a:r>
          </a:p>
          <a:p>
            <a:endParaRPr lang="en-AU" b="0" dirty="0"/>
          </a:p>
          <a:p>
            <a:r>
              <a:rPr lang="en-AU" dirty="0"/>
              <a:t>Please return</a:t>
            </a:r>
            <a:r>
              <a:rPr lang="en-AU" b="0" dirty="0"/>
              <a:t> to your participant workbook reflection section.</a:t>
            </a:r>
            <a:endParaRPr lang="en-AU" b="1" dirty="0"/>
          </a:p>
          <a:p>
            <a:endParaRPr lang="en-AU" dirty="0"/>
          </a:p>
          <a:p>
            <a:r>
              <a:rPr lang="en-AU" dirty="0"/>
              <a:t>You will have 5 minutes to add some notes.</a:t>
            </a:r>
          </a:p>
          <a:p>
            <a:endParaRPr lang="en-AU" dirty="0"/>
          </a:p>
          <a:p>
            <a:r>
              <a:rPr lang="en-AU" dirty="0"/>
              <a:t>Let’s continue exploring the sample units.</a:t>
            </a:r>
          </a:p>
          <a:p>
            <a:endParaRPr lang="en-AU" dirty="0"/>
          </a:p>
          <a:p>
            <a:r>
              <a:rPr lang="en-AU" b="1" dirty="0"/>
              <a:t>[NEXT SLIDE]</a:t>
            </a:r>
          </a:p>
          <a:p>
            <a:endParaRPr lang="en-AU" dirty="0"/>
          </a:p>
        </p:txBody>
      </p:sp>
      <p:sp>
        <p:nvSpPr>
          <p:cNvPr id="4" name="Slide Number Placeholder 3">
            <a:extLst>
              <a:ext uri="{FF2B5EF4-FFF2-40B4-BE49-F238E27FC236}">
                <a16:creationId xmlns:a16="http://schemas.microsoft.com/office/drawing/2014/main" id="{814A07D5-855A-5DB3-B15E-98EE517F8FAA}"/>
              </a:ext>
            </a:extLst>
          </p:cNvPr>
          <p:cNvSpPr>
            <a:spLocks noGrp="1"/>
          </p:cNvSpPr>
          <p:nvPr>
            <p:ph type="sldNum" sz="quarter" idx="5"/>
          </p:nvPr>
        </p:nvSpPr>
        <p:spPr/>
        <p:txBody>
          <a:bodyPr/>
          <a:lstStyle/>
          <a:p>
            <a:fld id="{B07158C4-A119-4B78-9DE8-A50001BC31DC}" type="slidenum">
              <a:rPr lang="en-AU" smtClean="0"/>
              <a:pPr/>
              <a:t>48</a:t>
            </a:fld>
            <a:endParaRPr lang="en-AU" dirty="0"/>
          </a:p>
        </p:txBody>
      </p:sp>
    </p:spTree>
    <p:extLst>
      <p:ext uri="{BB962C8B-B14F-4D97-AF65-F5344CB8AC3E}">
        <p14:creationId xmlns:p14="http://schemas.microsoft.com/office/powerpoint/2010/main" val="65477465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078810-EAA8-8ACD-2A5F-AC9AACD571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6A46F2-4DBC-CDAE-11A5-7084E76ECA44}"/>
              </a:ext>
            </a:extLst>
          </p:cNvPr>
          <p:cNvSpPr>
            <a:spLocks noGrp="1" noRot="1" noChangeAspect="1"/>
          </p:cNvSpPr>
          <p:nvPr>
            <p:ph type="sldImg"/>
          </p:nvPr>
        </p:nvSpPr>
        <p:spPr/>
        <p:txBody>
          <a:bodyPr/>
          <a:lstStyle/>
          <a:p>
            <a:endParaRPr lang="en-AU" dirty="0"/>
          </a:p>
        </p:txBody>
      </p:sp>
      <p:sp>
        <p:nvSpPr>
          <p:cNvPr id="3" name="Notes Placeholder 2">
            <a:extLst>
              <a:ext uri="{FF2B5EF4-FFF2-40B4-BE49-F238E27FC236}">
                <a16:creationId xmlns:a16="http://schemas.microsoft.com/office/drawing/2014/main" id="{4919C620-88FF-A6D5-27E3-FE05B2D3E567}"/>
              </a:ext>
            </a:extLst>
          </p:cNvPr>
          <p:cNvSpPr>
            <a:spLocks noGrp="1"/>
          </p:cNvSpPr>
          <p:nvPr>
            <p:ph type="body" idx="1"/>
          </p:nvPr>
        </p:nvSpPr>
        <p:spPr/>
        <p:txBody>
          <a:bodyPr/>
          <a:lstStyle/>
          <a:p>
            <a:r>
              <a:rPr lang="en-AU" b="1" dirty="0"/>
              <a:t>49. Purpose:</a:t>
            </a:r>
            <a:r>
              <a:rPr lang="en-AU" dirty="0"/>
              <a:t> Divider slide to introduce Creative arts units</a:t>
            </a:r>
          </a:p>
          <a:p>
            <a:endParaRPr lang="en-AU" dirty="0"/>
          </a:p>
          <a:p>
            <a:r>
              <a:rPr lang="en-AU" b="1" dirty="0"/>
              <a:t>Time: </a:t>
            </a:r>
            <a:r>
              <a:rPr lang="en-AU" b="0" dirty="0"/>
              <a:t>20 seconds</a:t>
            </a:r>
            <a:endParaRPr lang="en-AU" dirty="0"/>
          </a:p>
          <a:p>
            <a:endParaRPr lang="en-AU" dirty="0"/>
          </a:p>
          <a:p>
            <a:r>
              <a:rPr lang="en-AU" b="1" dirty="0"/>
              <a:t>Presenter notes:</a:t>
            </a:r>
          </a:p>
          <a:p>
            <a:r>
              <a:rPr lang="en-AU" dirty="0"/>
              <a:t>Each Creative arts sample unit provides students with opportunities to engage in syllabus content in meaningful and connected ways. Students are supported to meet the aim of the syllabus by developing curiosity, creativity, imagination, self-expression and collaboration as they develop knowledge, understanding and skills in dance, drama, music and visual arts.</a:t>
            </a:r>
          </a:p>
          <a:p>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[NEXT SLIDE]</a:t>
            </a:r>
          </a:p>
          <a:p>
            <a:endParaRPr lang="en-AU" dirty="0"/>
          </a:p>
        </p:txBody>
      </p:sp>
      <p:sp>
        <p:nvSpPr>
          <p:cNvPr id="4" name="Slide Number Placeholder 3">
            <a:extLst>
              <a:ext uri="{FF2B5EF4-FFF2-40B4-BE49-F238E27FC236}">
                <a16:creationId xmlns:a16="http://schemas.microsoft.com/office/drawing/2014/main" id="{644246D1-87FA-C1D9-E79A-FC56AD65D4A9}"/>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49</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41554809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r>
              <a:rPr lang="en-AU" b="1" dirty="0"/>
              <a:t>5. </a:t>
            </a:r>
            <a:r>
              <a:rPr lang="en-AU" sz="1200" b="1" dirty="0"/>
              <a:t>Purpose: </a:t>
            </a:r>
            <a:r>
              <a:rPr lang="en-AU" sz="1200" b="0" dirty="0"/>
              <a:t>To engage with participants through questioning and reaction buttons. </a:t>
            </a:r>
          </a:p>
          <a:p>
            <a:endParaRPr lang="en-AU" sz="1200" b="0" dirty="0"/>
          </a:p>
          <a:p>
            <a:r>
              <a:rPr lang="en-AU" sz="1200" b="1" dirty="0"/>
              <a:t>Time: </a:t>
            </a:r>
            <a:r>
              <a:rPr lang="en-AU" sz="1200" b="0" dirty="0"/>
              <a:t>5 minutes</a:t>
            </a:r>
          </a:p>
          <a:p>
            <a:endParaRPr lang="en-AU" sz="1200" b="1" dirty="0"/>
          </a:p>
          <a:p>
            <a:r>
              <a:rPr lang="en-AU" sz="1200" b="1" dirty="0"/>
              <a:t>Presenter notes: </a:t>
            </a:r>
          </a:p>
          <a:p>
            <a:r>
              <a:rPr lang="en-AU" sz="1200" b="0" i="0" kern="1200" dirty="0">
                <a:solidFill>
                  <a:schemeClr val="tx1"/>
                </a:solidFill>
                <a:effectLst/>
                <a:ea typeface="+mn-ea"/>
                <a:cs typeface="+mn-cs"/>
              </a:rPr>
              <a:t>To begin our session, I’d like to get a sense of where everyone is at, in relation to the new CHPS syllabuses. I will ask some questions to help understand your current engagement and experiences. </a:t>
            </a:r>
          </a:p>
          <a:p>
            <a:endParaRPr lang="en-AU" sz="1200" dirty="0"/>
          </a:p>
          <a:p>
            <a:pPr rtl="0"/>
            <a:r>
              <a:rPr lang="en-AU" sz="1200" b="0" i="0" kern="1200" dirty="0">
                <a:solidFill>
                  <a:schemeClr val="tx1"/>
                </a:solidFill>
                <a:effectLst/>
                <a:ea typeface="+mn-ea"/>
                <a:cs typeface="+mn-cs"/>
              </a:rPr>
              <a:t>[CLICK] Have you reviewed any of the sample English and mathematics units released? </a:t>
            </a:r>
          </a:p>
          <a:p>
            <a:pPr rtl="0"/>
            <a:endParaRPr lang="en-AU" sz="1200" b="0" i="0" kern="1200" dirty="0">
              <a:solidFill>
                <a:schemeClr val="tx1"/>
              </a:solidFill>
              <a:effectLst/>
              <a:ea typeface="+mn-ea"/>
              <a:cs typeface="+mn-cs"/>
            </a:endParaRPr>
          </a:p>
          <a:p>
            <a:pPr rtl="0"/>
            <a:r>
              <a:rPr lang="en-AU" sz="1200" b="0" i="0" kern="1200" dirty="0">
                <a:solidFill>
                  <a:schemeClr val="tx1"/>
                </a:solidFill>
                <a:effectLst/>
                <a:ea typeface="+mn-ea"/>
                <a:cs typeface="+mn-cs"/>
              </a:rPr>
              <a:t>[CLICK] Are you currently implementing any aspects of the new syllabus, or do you plan to do so soon</a:t>
            </a:r>
          </a:p>
          <a:p>
            <a:pPr rtl="0"/>
            <a:endParaRPr lang="en-AU" sz="1200" b="0" i="0" kern="1200" dirty="0">
              <a:solidFill>
                <a:schemeClr val="tx1"/>
              </a:solidFill>
              <a:effectLst/>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0" i="0" kern="1200" dirty="0">
                <a:solidFill>
                  <a:schemeClr val="tx1"/>
                </a:solidFill>
                <a:effectLst/>
                <a:ea typeface="+mn-ea"/>
                <a:cs typeface="+mn-cs"/>
              </a:rPr>
              <a:t>[CLICK] Have you ever thought about how the Department develops these sample units? </a:t>
            </a:r>
          </a:p>
          <a:p>
            <a:endParaRPr lang="en-AU" sz="1600" b="0" i="0" kern="1200" dirty="0">
              <a:solidFill>
                <a:schemeClr val="tx1"/>
              </a:solidFill>
              <a:effectLst/>
              <a:ea typeface="+mn-ea"/>
              <a:cs typeface="+mn-cs"/>
            </a:endParaRPr>
          </a:p>
          <a:p>
            <a:r>
              <a:rPr lang="en-AU" sz="1600" b="1" i="0" kern="1200" dirty="0">
                <a:solidFill>
                  <a:schemeClr val="tx1"/>
                </a:solidFill>
                <a:effectLst/>
                <a:ea typeface="+mn-ea"/>
                <a:cs typeface="+mn-cs"/>
              </a:rPr>
              <a:t>[NEXT SLIDE]</a:t>
            </a:r>
            <a:endParaRPr lang="en-AU" b="1"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5</a:t>
            </a:fld>
            <a:endParaRPr lang="en-AU" dirty="0"/>
          </a:p>
        </p:txBody>
      </p:sp>
    </p:spTree>
    <p:extLst>
      <p:ext uri="{BB962C8B-B14F-4D97-AF65-F5344CB8AC3E}">
        <p14:creationId xmlns:p14="http://schemas.microsoft.com/office/powerpoint/2010/main" val="32259159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kern="1200" dirty="0">
                <a:solidFill>
                  <a:schemeClr val="tx1"/>
                </a:solidFill>
                <a:effectLst/>
              </a:rPr>
              <a:t>50. Purpose: </a:t>
            </a:r>
            <a:r>
              <a:rPr lang="en-AU" sz="1600" b="0" kern="1200" dirty="0">
                <a:solidFill>
                  <a:schemeClr val="tx1"/>
                </a:solidFill>
                <a:effectLst/>
              </a:rPr>
              <a:t>To highlight the structure of Creative arts learning across a stage</a:t>
            </a:r>
            <a:endParaRPr lang="en-AU" sz="1600" b="1" kern="1200" dirty="0">
              <a:solidFill>
                <a:schemeClr val="tx1"/>
              </a:solidFill>
              <a:effectLst/>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b="1" kern="1200" dirty="0">
              <a:solidFill>
                <a:schemeClr val="tx1"/>
              </a:solidFill>
              <a:effectLst/>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kern="1200" dirty="0">
                <a:solidFill>
                  <a:schemeClr val="tx1"/>
                </a:solidFill>
                <a:effectLst/>
              </a:rPr>
              <a:t>Time: </a:t>
            </a:r>
            <a:r>
              <a:rPr lang="en-AU" sz="1600" b="0" kern="1200" dirty="0">
                <a:solidFill>
                  <a:schemeClr val="tx1"/>
                </a:solidFill>
                <a:effectLst/>
              </a:rPr>
              <a:t>1 minute 20 seconds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kern="1200" dirty="0">
              <a:solidFill>
                <a:schemeClr val="tx1"/>
              </a:solidFill>
              <a:effectLst/>
              <a:ea typeface="+mn-ea"/>
              <a:cs typeface="+mn-cs"/>
            </a:endParaRPr>
          </a:p>
          <a:p>
            <a:pPr rtl="0" fontAlgn="base"/>
            <a:r>
              <a:rPr lang="en-US" sz="1600" b="1" i="0" u="none" strike="noStrike" kern="1200" dirty="0">
                <a:solidFill>
                  <a:schemeClr val="tx1"/>
                </a:solidFill>
                <a:effectLst/>
              </a:rPr>
              <a:t>Presenter notes: </a:t>
            </a:r>
            <a:r>
              <a:rPr lang="en-US" sz="1600" b="0" i="0" kern="1200" dirty="0">
                <a:solidFill>
                  <a:schemeClr val="tx1"/>
                </a:solidFill>
                <a:effectLst/>
              </a:rPr>
              <a:t>​</a:t>
            </a:r>
          </a:p>
          <a:p>
            <a:r>
              <a:rPr lang="en-AU" dirty="0"/>
              <a:t>Each semester, students will learn about 2 focus areas.  </a:t>
            </a:r>
          </a:p>
          <a:p>
            <a:endParaRPr lang="en-AU" dirty="0"/>
          </a:p>
          <a:p>
            <a:r>
              <a:rPr lang="en-AU" b="0" dirty="0"/>
              <a:t>[CLICK]</a:t>
            </a:r>
            <a:r>
              <a:rPr lang="en-AU" b="1" dirty="0"/>
              <a:t> </a:t>
            </a:r>
            <a:r>
              <a:rPr lang="en-AU" dirty="0"/>
              <a:t>In Semester 1, the sample scope and sequence identifies Dance and Music, while in Semester 2, attention shifts to Drama and Visual Arts. Focus areas are repeated across 2 terms to support students in making connections and building schema by activating prior learning. This approach provides students with greater opportunities to consolidate learning and supports assessment and reporting practices on 2 focus areas each semester.</a:t>
            </a:r>
            <a:endParaRPr lang="en-US" dirty="0">
              <a:solidFill>
                <a:srgbClr val="444444"/>
              </a:solidFill>
            </a:endParaRPr>
          </a:p>
          <a:p>
            <a:endParaRPr lang="en-AU" dirty="0">
              <a:solidFill>
                <a:srgbClr val="444444"/>
              </a:solidFill>
            </a:endParaRPr>
          </a:p>
          <a:p>
            <a:r>
              <a:rPr lang="en-AU" b="0" dirty="0"/>
              <a:t>[CLICK] </a:t>
            </a:r>
            <a:r>
              <a:rPr lang="en-AU" dirty="0"/>
              <a:t>Across these areas, students apply knowledge, understanding and skills. The content groups in creative arts are not isolated or linear and should not be taught in a sequential way. What is learnt in one content group connects to the others and supports students to understand, interpret, critique and apply their learning in meaningful ways.  </a:t>
            </a:r>
            <a:endParaRPr lang="en-US" i="0" dirty="0">
              <a:solidFill>
                <a:srgbClr val="444444"/>
              </a:solidFill>
            </a:endParaRPr>
          </a:p>
          <a:p>
            <a:br>
              <a:rPr lang="en-US" dirty="0"/>
            </a:br>
            <a:r>
              <a:rPr lang="en-AU" dirty="0"/>
              <a:t>In </a:t>
            </a:r>
            <a:r>
              <a:rPr lang="en-AU" b="1" dirty="0"/>
              <a:t>Dance</a:t>
            </a:r>
            <a:r>
              <a:rPr lang="en-AU" dirty="0"/>
              <a:t>, the interrelated practices are </a:t>
            </a:r>
            <a:r>
              <a:rPr lang="en-AU" b="0" dirty="0"/>
              <a:t>composing, performing and appreciating</a:t>
            </a:r>
            <a:r>
              <a:rPr lang="en-AU" dirty="0"/>
              <a:t>. Students are not just learning dance steps — they are creating, expressing, analysing, interpreting, appreciating, reflecting and applying their learning.</a:t>
            </a:r>
            <a:endParaRPr lang="en-US" dirty="0">
              <a:solidFill>
                <a:srgbClr val="444444"/>
              </a:solidFill>
            </a:endParaRPr>
          </a:p>
          <a:p>
            <a:br>
              <a:rPr lang="en-US" dirty="0"/>
            </a:br>
            <a:r>
              <a:rPr lang="en-AU" dirty="0"/>
              <a:t>In </a:t>
            </a:r>
            <a:r>
              <a:rPr lang="en-AU" b="1" dirty="0"/>
              <a:t>Music</a:t>
            </a:r>
            <a:r>
              <a:rPr lang="en-AU" dirty="0"/>
              <a:t>, the interrelated practices are </a:t>
            </a:r>
            <a:r>
              <a:rPr lang="en-AU" b="0" dirty="0"/>
              <a:t>performing, listening and composing. </a:t>
            </a:r>
            <a:r>
              <a:rPr lang="en-AU" dirty="0"/>
              <a:t>Students experience music as performers and as creators, while also developing their ability to reflect and respond through listening to a range of music from cultures all around the world.</a:t>
            </a:r>
            <a:endParaRPr lang="en-US" dirty="0">
              <a:solidFill>
                <a:srgbClr val="444444"/>
              </a:solidFill>
            </a:endParaRPr>
          </a:p>
          <a:p>
            <a:endParaRPr lang="en-AU" dirty="0">
              <a:solidFill>
                <a:srgbClr val="444444"/>
              </a:solidFill>
            </a:endParaRPr>
          </a:p>
          <a:p>
            <a:r>
              <a:rPr lang="en-AU" dirty="0"/>
              <a:t>This structure allows students to experience the creative arts holistically. It provides multiple entry points for expression, while building students' confidence and deepening their understanding across all four focus areas.</a:t>
            </a:r>
            <a:endParaRPr lang="en-US" dirty="0">
              <a:solidFill>
                <a:srgbClr val="444444"/>
              </a:solidFill>
            </a:endParaRPr>
          </a:p>
          <a:p>
            <a:endParaRPr lang="en-AU" dirty="0">
              <a:solidFill>
                <a:srgbClr val="444444"/>
              </a:solidFill>
            </a:endParaRPr>
          </a:p>
          <a:p>
            <a:pPr>
              <a:defRPr/>
            </a:pPr>
            <a:r>
              <a:rPr lang="en-AU" b="1" dirty="0"/>
              <a:t>[NEXT SLIDE]</a:t>
            </a:r>
            <a:endParaRPr lang="en-US" b="1" dirty="0">
              <a:solidFill>
                <a:srgbClr val="444444"/>
              </a:solidFill>
            </a:endParaRPr>
          </a:p>
          <a:p>
            <a:pPr>
              <a:defRPr/>
            </a:pPr>
            <a:endParaRPr lang="en-AU" dirty="0">
              <a:solidFill>
                <a:srgbClr val="444444"/>
              </a:solidFill>
            </a:endParaRPr>
          </a:p>
          <a:p>
            <a:endParaRPr lang="en-AU" sz="1200" dirty="0">
              <a:solidFill>
                <a:srgbClr val="444444"/>
              </a:solidFill>
            </a:endParaRPr>
          </a:p>
          <a:p>
            <a:endParaRPr lang="en-US" sz="1200" b="0" i="0" kern="1200" dirty="0">
              <a:solidFill>
                <a:srgbClr val="444444"/>
              </a:solidFill>
              <a:effectLst/>
            </a:endParaRPr>
          </a:p>
          <a:p>
            <a:endParaRPr lang="en-AU" dirty="0"/>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50</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77525625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D5CC49-07FD-63D4-EB3D-22EC11C8A9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342240-58BA-0FCC-3DF5-37B51D61D9EB}"/>
              </a:ext>
            </a:extLst>
          </p:cNvPr>
          <p:cNvSpPr>
            <a:spLocks noGrp="1" noRot="1" noChangeAspect="1"/>
          </p:cNvSpPr>
          <p:nvPr>
            <p:ph type="sldImg"/>
          </p:nvPr>
        </p:nvSpPr>
        <p:spPr/>
        <p:txBody>
          <a:bodyPr/>
          <a:lstStyle/>
          <a:p>
            <a:endParaRPr lang="en-AU" dirty="0"/>
          </a:p>
        </p:txBody>
      </p:sp>
      <p:sp>
        <p:nvSpPr>
          <p:cNvPr id="3" name="Notes Placeholder 2">
            <a:extLst>
              <a:ext uri="{FF2B5EF4-FFF2-40B4-BE49-F238E27FC236}">
                <a16:creationId xmlns:a16="http://schemas.microsoft.com/office/drawing/2014/main" id="{29BBF97E-F48B-F900-ED4B-71B6C85F9FF9}"/>
              </a:ext>
            </a:extLst>
          </p:cNvPr>
          <p:cNvSpPr>
            <a:spLocks noGrp="1"/>
          </p:cNvSpPr>
          <p:nvPr>
            <p:ph type="body" idx="1"/>
          </p:nvPr>
        </p:nvSpPr>
        <p:spPr/>
        <p:txBody>
          <a:bodyPr/>
          <a:lstStyle/>
          <a:p>
            <a:r>
              <a:rPr lang="en-US" sz="1200" b="1" dirty="0">
                <a:ea typeface="Calibri"/>
                <a:cs typeface="Calibri"/>
              </a:rPr>
              <a:t>51. Purpose: </a:t>
            </a:r>
            <a:r>
              <a:rPr lang="en-US" sz="1200" b="0" dirty="0">
                <a:ea typeface="Calibri"/>
                <a:cs typeface="Calibri"/>
              </a:rPr>
              <a:t>To identify key features of Creative arts Units</a:t>
            </a:r>
            <a:endParaRPr lang="en-US" sz="1200" b="1" dirty="0">
              <a:ea typeface="Calibri"/>
              <a:cs typeface="Calibri"/>
            </a:endParaRPr>
          </a:p>
          <a:p>
            <a:endParaRPr lang="en-US" sz="1200" b="1" dirty="0">
              <a:ea typeface="Calibri"/>
              <a:cs typeface="Calibri"/>
            </a:endParaRPr>
          </a:p>
          <a:p>
            <a:r>
              <a:rPr lang="en-US" sz="1200" b="1" dirty="0">
                <a:ea typeface="Calibri"/>
                <a:cs typeface="Calibri"/>
              </a:rPr>
              <a:t>Time: </a:t>
            </a:r>
            <a:r>
              <a:rPr lang="en-US" sz="1200" b="0" dirty="0">
                <a:ea typeface="Calibri"/>
                <a:cs typeface="Calibri"/>
              </a:rPr>
              <a:t>2 minutes</a:t>
            </a:r>
          </a:p>
          <a:p>
            <a:endParaRPr lang="en-US" sz="1200" b="1" dirty="0">
              <a:ea typeface="Calibri"/>
              <a:cs typeface="Calibri"/>
            </a:endParaRPr>
          </a:p>
          <a:p>
            <a:r>
              <a:rPr lang="en-US" sz="1200" b="1" dirty="0">
                <a:ea typeface="Calibri"/>
                <a:cs typeface="Calibri"/>
              </a:rPr>
              <a:t>Presenter notes:</a:t>
            </a:r>
          </a:p>
          <a:p>
            <a:r>
              <a:rPr lang="en-AU" sz="1200" dirty="0"/>
              <a:t>Let’s take a closer look at some of the key features of the creative arts sample units.</a:t>
            </a:r>
            <a:endParaRPr lang="en-US" sz="1200" dirty="0">
              <a:solidFill>
                <a:srgbClr val="444444"/>
              </a:solidFill>
            </a:endParaRPr>
          </a:p>
          <a:p>
            <a:endParaRPr lang="en-AU" sz="1200" dirty="0">
              <a:solidFill>
                <a:srgbClr val="444444"/>
              </a:solidFill>
            </a:endParaRPr>
          </a:p>
          <a:p>
            <a:r>
              <a:rPr lang="en-AU" sz="1200" b="0" dirty="0"/>
              <a:t>[CLICK] </a:t>
            </a:r>
            <a:r>
              <a:rPr lang="en-AU" dirty="0"/>
              <a:t>Firstly</a:t>
            </a:r>
            <a:r>
              <a:rPr lang="en-AU" sz="1200" dirty="0"/>
              <a:t>, equal time allocation. Each unit contains </a:t>
            </a:r>
            <a:r>
              <a:rPr lang="en-AU" sz="1200" b="0" dirty="0"/>
              <a:t>10 dance lessons and 10 music lessons</a:t>
            </a:r>
            <a:r>
              <a:rPr lang="en-AU" dirty="0"/>
              <a:t>. </a:t>
            </a:r>
            <a:r>
              <a:rPr lang="en-AU" sz="1200" dirty="0"/>
              <a:t>Of these, </a:t>
            </a:r>
            <a:r>
              <a:rPr lang="en-AU" sz="1200" b="0" dirty="0"/>
              <a:t>4 lessons are optional consolidation lessons</a:t>
            </a:r>
            <a:r>
              <a:rPr lang="en-AU" sz="1200" dirty="0"/>
              <a:t>, allowing for interruptions to regular timetables and supporting teachers to extend learning where needed. </a:t>
            </a:r>
            <a:endParaRPr lang="en-AU" sz="1200" dirty="0">
              <a:solidFill>
                <a:srgbClr val="444444"/>
              </a:solidFill>
            </a:endParaRPr>
          </a:p>
          <a:p>
            <a:endParaRPr lang="en-AU" dirty="0"/>
          </a:p>
          <a:p>
            <a:r>
              <a:rPr lang="en-AU" sz="1200" b="0" dirty="0"/>
              <a:t>[CLICK] </a:t>
            </a:r>
            <a:r>
              <a:rPr lang="en-AU" sz="1200" dirty="0"/>
              <a:t>Second, the units make clear connections across </a:t>
            </a:r>
            <a:r>
              <a:rPr lang="en-AU" dirty="0"/>
              <a:t>focus areas</a:t>
            </a:r>
            <a:r>
              <a:rPr lang="en-AU" sz="1200" dirty="0"/>
              <a:t>. Students aren’t learning in silos</a:t>
            </a:r>
            <a:r>
              <a:rPr lang="en-AU" dirty="0"/>
              <a:t>,</a:t>
            </a:r>
            <a:r>
              <a:rPr lang="en-AU" sz="1200" dirty="0"/>
              <a:t> </a:t>
            </a:r>
            <a:r>
              <a:rPr lang="en-AU" dirty="0"/>
              <a:t>in Semester 1 they’re</a:t>
            </a:r>
            <a:r>
              <a:rPr lang="en-AU" sz="1200" dirty="0"/>
              <a:t> seeing how movement and sound work together to communicate meaning. The dance and music components connect, but do not rely on each other. If a school chooses to teach only the music component or only the dance component, the lessons still maintain a consistent flow and meet the syllabus requirements and intent. </a:t>
            </a:r>
          </a:p>
          <a:p>
            <a:endParaRPr lang="en-AU" sz="1200" dirty="0">
              <a:solidFill>
                <a:srgbClr val="444444"/>
              </a:solidFill>
            </a:endParaRPr>
          </a:p>
          <a:p>
            <a:r>
              <a:rPr lang="en-AU" sz="1200" b="0" dirty="0"/>
              <a:t>[CLICK] </a:t>
            </a:r>
            <a:r>
              <a:rPr lang="en-AU" sz="1200" dirty="0"/>
              <a:t>Third, the units are designed with context in m</a:t>
            </a:r>
            <a:r>
              <a:rPr lang="en-AU" sz="1200" b="0" dirty="0"/>
              <a:t>ind</a:t>
            </a:r>
            <a:r>
              <a:rPr lang="en-AU" sz="1200" dirty="0"/>
              <a:t>.</a:t>
            </a:r>
            <a:r>
              <a:rPr lang="en-AU" dirty="0"/>
              <a:t> </a:t>
            </a:r>
            <a:r>
              <a:rPr lang="en-AU" sz="1200" dirty="0"/>
              <a:t>Whether they’re delivered by a classroom teacher, timetabled as RFF, or taught by a specialist teacher, the design allows schools to adapt while still staying true to the syllabus. </a:t>
            </a:r>
            <a:endParaRPr lang="en-US" sz="1200" dirty="0">
              <a:solidFill>
                <a:srgbClr val="444444"/>
              </a:solidFill>
            </a:endParaRPr>
          </a:p>
          <a:p>
            <a:endParaRPr lang="en-AU" sz="1200" dirty="0">
              <a:solidFill>
                <a:srgbClr val="444444"/>
              </a:solidFill>
            </a:endParaRPr>
          </a:p>
          <a:p>
            <a:r>
              <a:rPr lang="en-AU" sz="1200" b="0" dirty="0"/>
              <a:t>[CLICK] </a:t>
            </a:r>
            <a:r>
              <a:rPr lang="en-AU" sz="1200" dirty="0"/>
              <a:t>And finally, </a:t>
            </a:r>
            <a:r>
              <a:rPr lang="en-AU" sz="1200" b="0" dirty="0"/>
              <a:t>resources</a:t>
            </a:r>
            <a:r>
              <a:rPr lang="en-AU" sz="1200" dirty="0"/>
              <a:t>. Each unit contains direct </a:t>
            </a:r>
            <a:r>
              <a:rPr lang="en-AU" sz="1200" b="0" dirty="0"/>
              <a:t>links to </a:t>
            </a:r>
            <a:r>
              <a:rPr lang="en-AU" sz="1200" dirty="0"/>
              <a:t>songs and </a:t>
            </a:r>
            <a:r>
              <a:rPr lang="en-AU" sz="1200" b="0" dirty="0"/>
              <a:t>videos that will </a:t>
            </a:r>
            <a:r>
              <a:rPr lang="en-AU" dirty="0"/>
              <a:t>support</a:t>
            </a:r>
            <a:r>
              <a:rPr lang="en-AU" sz="1200" b="0" dirty="0"/>
              <a:t> </a:t>
            </a:r>
            <a:r>
              <a:rPr lang="en-AU" dirty="0"/>
              <a:t>learning, with</a:t>
            </a:r>
            <a:r>
              <a:rPr lang="en-AU" sz="1200" dirty="0"/>
              <a:t> opportunities for teachers to adapt and select alternatives if preferred. Lesson </a:t>
            </a:r>
            <a:r>
              <a:rPr lang="en-AU" sz="1200" b="0" dirty="0"/>
              <a:t>templates, visuals and posters </a:t>
            </a:r>
            <a:r>
              <a:rPr lang="en-AU" sz="1200" dirty="0"/>
              <a:t>are provided. The units are intentionally designed to </a:t>
            </a:r>
            <a:r>
              <a:rPr lang="en-AU" dirty="0"/>
              <a:t>support </a:t>
            </a:r>
            <a:r>
              <a:rPr lang="en-AU" sz="1200" b="0" dirty="0"/>
              <a:t>all school contexts</a:t>
            </a:r>
            <a:r>
              <a:rPr lang="en-AU" sz="1200" dirty="0"/>
              <a:t>: if percussion instruments aren't available, an alternative is</a:t>
            </a:r>
            <a:r>
              <a:rPr lang="en-AU" dirty="0"/>
              <a:t> </a:t>
            </a:r>
            <a:r>
              <a:rPr lang="en-AU" sz="1200" dirty="0"/>
              <a:t>provided so students can use</a:t>
            </a:r>
            <a:r>
              <a:rPr lang="en-AU" dirty="0"/>
              <a:t> </a:t>
            </a:r>
            <a:r>
              <a:rPr lang="en-AU" sz="1200" b="0" dirty="0"/>
              <a:t>body percussion, </a:t>
            </a:r>
            <a:r>
              <a:rPr lang="en-AU" sz="1200" dirty="0"/>
              <a:t>digital applications or</a:t>
            </a:r>
            <a:r>
              <a:rPr lang="en-AU" sz="1200" b="0" dirty="0"/>
              <a:t> </a:t>
            </a:r>
            <a:r>
              <a:rPr lang="en-AU" sz="1200" dirty="0"/>
              <a:t>their </a:t>
            </a:r>
            <a:r>
              <a:rPr lang="en-AU" sz="1200" b="0" dirty="0"/>
              <a:t>voice</a:t>
            </a:r>
            <a:r>
              <a:rPr lang="en-AU" sz="1200" dirty="0"/>
              <a:t> to achieve the same learning. </a:t>
            </a:r>
          </a:p>
          <a:p>
            <a:endParaRPr lang="en-AU" sz="1200" dirty="0">
              <a:solidFill>
                <a:srgbClr val="444444"/>
              </a:solidFill>
            </a:endParaRPr>
          </a:p>
          <a:p>
            <a:pPr>
              <a:defRPr/>
            </a:pPr>
            <a:r>
              <a:rPr lang="en-AU" sz="1200" b="1" dirty="0"/>
              <a:t>[NEXT SLIDE]</a:t>
            </a:r>
            <a:endParaRPr lang="en-US" sz="1200" dirty="0">
              <a:solidFill>
                <a:srgbClr val="444444"/>
              </a:solidFill>
            </a:endParaRPr>
          </a:p>
          <a:p>
            <a:pPr marL="0" marR="0" lvl="0" indent="0" algn="l" defTabSz="1219170">
              <a:lnSpc>
                <a:spcPct val="100000"/>
              </a:lnSpc>
              <a:spcBef>
                <a:spcPts val="0"/>
              </a:spcBef>
              <a:spcAft>
                <a:spcPts val="0"/>
              </a:spcAft>
              <a:buNone/>
              <a:tabLst/>
              <a:defRPr/>
            </a:pPr>
            <a:endParaRPr lang="en-AU" sz="1200" dirty="0">
              <a:solidFill>
                <a:srgbClr val="444444"/>
              </a:solidFill>
            </a:endParaRPr>
          </a:p>
          <a:p>
            <a:endParaRPr lang="en-AU" dirty="0"/>
          </a:p>
        </p:txBody>
      </p:sp>
      <p:sp>
        <p:nvSpPr>
          <p:cNvPr id="4" name="Slide Number Placeholder 3">
            <a:extLst>
              <a:ext uri="{FF2B5EF4-FFF2-40B4-BE49-F238E27FC236}">
                <a16:creationId xmlns:a16="http://schemas.microsoft.com/office/drawing/2014/main" id="{45C42D4B-A99F-60EA-1F48-F95B2C15D731}"/>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51</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99398377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594EC7-D2DE-5A85-8927-DD6DB1C271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FB74CC-B376-8572-437D-FCA3BC4C738B}"/>
              </a:ext>
            </a:extLst>
          </p:cNvPr>
          <p:cNvSpPr>
            <a:spLocks noGrp="1" noRot="1" noChangeAspect="1"/>
          </p:cNvSpPr>
          <p:nvPr>
            <p:ph type="sldImg"/>
          </p:nvPr>
        </p:nvSpPr>
        <p:spPr/>
        <p:txBody>
          <a:bodyPr/>
          <a:lstStyle/>
          <a:p>
            <a:endParaRPr lang="en-AU" dirty="0"/>
          </a:p>
        </p:txBody>
      </p:sp>
      <p:sp>
        <p:nvSpPr>
          <p:cNvPr id="3" name="Notes Placeholder 2">
            <a:extLst>
              <a:ext uri="{FF2B5EF4-FFF2-40B4-BE49-F238E27FC236}">
                <a16:creationId xmlns:a16="http://schemas.microsoft.com/office/drawing/2014/main" id="{976C2D8F-C831-79E2-56F7-C8F0F704F0A7}"/>
              </a:ext>
            </a:extLst>
          </p:cNvPr>
          <p:cNvSpPr>
            <a:spLocks noGrp="1"/>
          </p:cNvSpPr>
          <p:nvPr>
            <p:ph type="body" idx="1"/>
          </p:nvPr>
        </p:nvSpPr>
        <p:spPr/>
        <p:txBody>
          <a:bodyPr/>
          <a:lstStyle/>
          <a:p>
            <a:r>
              <a:rPr lang="en-AU" sz="1200" b="1" dirty="0">
                <a:solidFill>
                  <a:srgbClr val="22272B"/>
                </a:solidFill>
              </a:rPr>
              <a:t>52. Purpose: </a:t>
            </a:r>
            <a:r>
              <a:rPr lang="en-AU" sz="1200" b="0" dirty="0">
                <a:solidFill>
                  <a:srgbClr val="22272B"/>
                </a:solidFill>
              </a:rPr>
              <a:t>To outline the outcomes in the unit.</a:t>
            </a:r>
          </a:p>
          <a:p>
            <a:endParaRPr lang="en-AU" sz="1200" dirty="0">
              <a:solidFill>
                <a:srgbClr val="444444"/>
              </a:solidFill>
            </a:endParaRPr>
          </a:p>
          <a:p>
            <a:r>
              <a:rPr lang="en-AU" sz="1200" b="1" dirty="0">
                <a:solidFill>
                  <a:srgbClr val="22272B"/>
                </a:solidFill>
              </a:rPr>
              <a:t>Time: </a:t>
            </a:r>
            <a:r>
              <a:rPr lang="en-AU" sz="1200" b="0" dirty="0">
                <a:solidFill>
                  <a:srgbClr val="22272B"/>
                </a:solidFill>
              </a:rPr>
              <a:t>30 seconds</a:t>
            </a:r>
            <a:endParaRPr lang="en-AU" sz="1200" dirty="0">
              <a:solidFill>
                <a:srgbClr val="22272B"/>
              </a:solidFill>
            </a:endParaRPr>
          </a:p>
          <a:p>
            <a:endParaRPr lang="en-AU" sz="1200" dirty="0"/>
          </a:p>
          <a:p>
            <a:r>
              <a:rPr lang="en-AU" sz="1200" b="1" dirty="0"/>
              <a:t>Presenter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0" dirty="0"/>
              <a:t>The outcomes for Unit 1 are:</a:t>
            </a:r>
            <a:endParaRPr lang="en-AU" sz="1200" dirty="0"/>
          </a:p>
          <a:p>
            <a:endParaRPr lang="en-AU" sz="1200" b="1" dirty="0"/>
          </a:p>
          <a:p>
            <a:pPr marL="171450" marR="0" lvl="0" indent="-1714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200" b="0" i="0" u="none" strike="noStrike" kern="1200" cap="none" spc="0" normalizeH="0" baseline="0" noProof="0" dirty="0">
                <a:ln>
                  <a:noFill/>
                </a:ln>
                <a:effectLst/>
                <a:uLnTx/>
                <a:uFillTx/>
                <a:ea typeface="+mn-ea"/>
                <a:cs typeface="Segoe UI"/>
              </a:rPr>
              <a:t>experiments with and identifies ways shapes and movements are used in dance</a:t>
            </a: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a:ln>
                <a:noFill/>
              </a:ln>
              <a:effectLst/>
              <a:uLnTx/>
              <a:uFillTx/>
              <a:ea typeface="+mn-ea"/>
              <a:cs typeface="Segoe UI"/>
            </a:endParaRPr>
          </a:p>
          <a:p>
            <a:pPr marL="171450" marR="0" lvl="0" indent="-1714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200" b="0" i="0" u="none" strike="noStrike" kern="1200" cap="none" spc="0" normalizeH="0" baseline="0" noProof="0" dirty="0">
                <a:ln>
                  <a:noFill/>
                </a:ln>
                <a:effectLst/>
                <a:uLnTx/>
                <a:uFillTx/>
                <a:ea typeface="+mn-ea"/>
                <a:cs typeface="Segoe UI"/>
              </a:rPr>
              <a:t>experiments with and identifies ways sound is organised in music through singing, moving, playing instruments and using listening skills.</a:t>
            </a:r>
          </a:p>
          <a:p>
            <a:pPr marL="171450" marR="0" lvl="0" indent="-1714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AU" sz="1200" b="0" i="0" u="none" strike="noStrike" kern="1200" cap="none" spc="0" normalizeH="0" baseline="0" noProof="0" dirty="0">
              <a:ln>
                <a:noFill/>
              </a:ln>
              <a:effectLst/>
              <a:uLnTx/>
              <a:uFillTx/>
              <a:ea typeface="+mn-ea"/>
              <a:cs typeface="Segoe UI"/>
            </a:endParaRPr>
          </a:p>
          <a:p>
            <a:pPr marL="171450" marR="0" lvl="0" indent="-1714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1" dirty="0"/>
              <a:t>[NEXT SLIDE]</a:t>
            </a:r>
            <a:endParaRPr lang="en-US" sz="1200" dirty="0">
              <a:solidFill>
                <a:srgbClr val="444444"/>
              </a:solidFill>
            </a:endParaRPr>
          </a:p>
          <a:p>
            <a:pPr marL="171450" marR="0" lvl="0" indent="-1714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AU" sz="1200" b="0" i="0" u="none" strike="noStrike" kern="1200" cap="none" spc="0" normalizeH="0" baseline="0" noProof="0" dirty="0">
              <a:ln>
                <a:noFill/>
              </a:ln>
              <a:effectLst/>
              <a:uLnTx/>
              <a:uFillTx/>
              <a:ea typeface="+mn-ea"/>
              <a:cs typeface="Segoe UI"/>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b="0" dirty="0"/>
          </a:p>
          <a:p>
            <a:endParaRPr lang="en-AU" b="0" dirty="0"/>
          </a:p>
          <a:p>
            <a:endParaRPr lang="en-AU" b="0" dirty="0"/>
          </a:p>
          <a:p>
            <a:endParaRPr lang="en-US" dirty="0"/>
          </a:p>
        </p:txBody>
      </p:sp>
      <p:sp>
        <p:nvSpPr>
          <p:cNvPr id="4" name="Slide Number Placeholder 3">
            <a:extLst>
              <a:ext uri="{FF2B5EF4-FFF2-40B4-BE49-F238E27FC236}">
                <a16:creationId xmlns:a16="http://schemas.microsoft.com/office/drawing/2014/main" id="{50B5431C-525F-D257-A40A-E5A16CB57C66}"/>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52</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59295891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2C2D58-49C7-C964-37EC-5F83A78577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AF0CBD-53C5-80BA-BB0D-EB9DCCD29C79}"/>
              </a:ext>
            </a:extLst>
          </p:cNvPr>
          <p:cNvSpPr>
            <a:spLocks noGrp="1" noRot="1" noChangeAspect="1"/>
          </p:cNvSpPr>
          <p:nvPr>
            <p:ph type="sldImg"/>
          </p:nvPr>
        </p:nvSpPr>
        <p:spPr/>
        <p:txBody>
          <a:bodyPr/>
          <a:lstStyle/>
          <a:p>
            <a:endParaRPr lang="en-AU" dirty="0"/>
          </a:p>
        </p:txBody>
      </p:sp>
      <p:sp>
        <p:nvSpPr>
          <p:cNvPr id="3" name="Notes Placeholder 2">
            <a:extLst>
              <a:ext uri="{FF2B5EF4-FFF2-40B4-BE49-F238E27FC236}">
                <a16:creationId xmlns:a16="http://schemas.microsoft.com/office/drawing/2014/main" id="{C89CC89C-A73C-1032-F912-10A23F5363EF}"/>
              </a:ext>
            </a:extLst>
          </p:cNvPr>
          <p:cNvSpPr>
            <a:spLocks noGrp="1"/>
          </p:cNvSpPr>
          <p:nvPr>
            <p:ph type="body" idx="1"/>
          </p:nvPr>
        </p:nvSpPr>
        <p:spPr/>
        <p:txBody>
          <a:bodyPr/>
          <a:lstStyle/>
          <a:p>
            <a:r>
              <a:rPr lang="en-AU" sz="1200" b="1" dirty="0">
                <a:solidFill>
                  <a:srgbClr val="22272B"/>
                </a:solidFill>
              </a:rPr>
              <a:t>53. Purpose: </a:t>
            </a:r>
            <a:r>
              <a:rPr lang="en-AU" sz="1200" b="0" dirty="0">
                <a:solidFill>
                  <a:srgbClr val="22272B"/>
                </a:solidFill>
              </a:rPr>
              <a:t>To outline content in the featured unit.</a:t>
            </a:r>
          </a:p>
          <a:p>
            <a:endParaRPr lang="en-AU" sz="1200" dirty="0">
              <a:solidFill>
                <a:srgbClr val="444444"/>
              </a:solidFill>
            </a:endParaRPr>
          </a:p>
          <a:p>
            <a:r>
              <a:rPr lang="en-AU" sz="1200" b="1" dirty="0">
                <a:solidFill>
                  <a:srgbClr val="22272B"/>
                </a:solidFill>
              </a:rPr>
              <a:t>Time: </a:t>
            </a:r>
            <a:r>
              <a:rPr lang="en-AU" sz="1200" b="0" dirty="0">
                <a:solidFill>
                  <a:srgbClr val="22272B"/>
                </a:solidFill>
              </a:rPr>
              <a:t>30 seconds</a:t>
            </a:r>
            <a:endParaRPr lang="en-AU" sz="1200" dirty="0">
              <a:solidFill>
                <a:srgbClr val="444444"/>
              </a:solidFill>
            </a:endParaRPr>
          </a:p>
          <a:p>
            <a:endParaRPr lang="en-AU" sz="1200" dirty="0">
              <a:solidFill>
                <a:srgbClr val="444444"/>
              </a:solidFill>
            </a:endParaRPr>
          </a:p>
          <a:p>
            <a:r>
              <a:rPr lang="en-AU" sz="1200" b="1" dirty="0">
                <a:solidFill>
                  <a:srgbClr val="22272B"/>
                </a:solidFill>
              </a:rPr>
              <a:t>Presenter notes:</a:t>
            </a:r>
          </a:p>
          <a:p>
            <a:pPr>
              <a:defRPr/>
            </a:pPr>
            <a:r>
              <a:rPr lang="en-US" sz="1200" dirty="0">
                <a:ea typeface="Calibri"/>
                <a:cs typeface="Calibri"/>
              </a:rPr>
              <a:t>On screen you can see how c</a:t>
            </a:r>
            <a:r>
              <a:rPr lang="en-AU" sz="1200" b="0" dirty="0"/>
              <a:t>ontent is organised </a:t>
            </a:r>
            <a:r>
              <a:rPr lang="en-AU" sz="1200" dirty="0"/>
              <a:t>through the interrelated practices. </a:t>
            </a:r>
          </a:p>
          <a:p>
            <a:pPr>
              <a:defRPr/>
            </a:pPr>
            <a:endParaRPr lang="en-AU" sz="1200"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t>[NEXT SLIDE]</a:t>
            </a:r>
          </a:p>
          <a:p>
            <a:endParaRPr lang="en-AU" b="0" dirty="0"/>
          </a:p>
        </p:txBody>
      </p:sp>
      <p:sp>
        <p:nvSpPr>
          <p:cNvPr id="4" name="Slide Number Placeholder 3">
            <a:extLst>
              <a:ext uri="{FF2B5EF4-FFF2-40B4-BE49-F238E27FC236}">
                <a16:creationId xmlns:a16="http://schemas.microsoft.com/office/drawing/2014/main" id="{65B1B00F-7390-1756-5EB4-0370CE3BDF4A}"/>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53</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410486550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6BFAC0-EA4A-CEAB-2450-86ACBAAF86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40C8A4-C5A8-B65D-A025-9DEE20DC0AA7}"/>
              </a:ext>
            </a:extLst>
          </p:cNvPr>
          <p:cNvSpPr>
            <a:spLocks noGrp="1" noRot="1" noChangeAspect="1"/>
          </p:cNvSpPr>
          <p:nvPr>
            <p:ph type="sldImg"/>
          </p:nvPr>
        </p:nvSpPr>
        <p:spPr/>
        <p:txBody>
          <a:bodyPr/>
          <a:lstStyle/>
          <a:p>
            <a:endParaRPr lang="en-AU" dirty="0"/>
          </a:p>
        </p:txBody>
      </p:sp>
      <p:sp>
        <p:nvSpPr>
          <p:cNvPr id="3" name="Notes Placeholder 2">
            <a:extLst>
              <a:ext uri="{FF2B5EF4-FFF2-40B4-BE49-F238E27FC236}">
                <a16:creationId xmlns:a16="http://schemas.microsoft.com/office/drawing/2014/main" id="{1D44B81C-E788-8261-F933-49B695A1F7A9}"/>
              </a:ext>
            </a:extLst>
          </p:cNvPr>
          <p:cNvSpPr>
            <a:spLocks noGrp="1"/>
          </p:cNvSpPr>
          <p:nvPr>
            <p:ph type="body" idx="1"/>
          </p:nvPr>
        </p:nvSpPr>
        <p:spPr/>
        <p:txBody>
          <a:bodyPr/>
          <a:lstStyle/>
          <a:p>
            <a:r>
              <a:rPr lang="en-US" b="1" dirty="0">
                <a:latin typeface="Calibri"/>
                <a:ea typeface="Calibri"/>
                <a:cs typeface="Calibri"/>
              </a:rPr>
              <a:t>54. Purpose: </a:t>
            </a:r>
            <a:r>
              <a:rPr lang="en-US" b="0" dirty="0">
                <a:latin typeface="Calibri"/>
                <a:ea typeface="Calibri"/>
                <a:cs typeface="Calibri"/>
              </a:rPr>
              <a:t>To</a:t>
            </a:r>
            <a:r>
              <a:rPr lang="en-US" dirty="0">
                <a:latin typeface="Calibri"/>
                <a:ea typeface="Calibri"/>
                <a:cs typeface="Calibri"/>
              </a:rPr>
              <a:t> provide a broad overview of the unit</a:t>
            </a:r>
          </a:p>
          <a:p>
            <a:endParaRPr lang="en-US" b="1" dirty="0">
              <a:latin typeface="Calibri"/>
              <a:ea typeface="Calibri"/>
              <a:cs typeface="Calibri"/>
            </a:endParaRPr>
          </a:p>
          <a:p>
            <a:r>
              <a:rPr lang="en-US" b="1" dirty="0">
                <a:latin typeface="Calibri"/>
                <a:ea typeface="Calibri"/>
                <a:cs typeface="Calibri"/>
              </a:rPr>
              <a:t>Time: </a:t>
            </a:r>
            <a:r>
              <a:rPr lang="en-US" b="0" dirty="0">
                <a:latin typeface="Calibri"/>
                <a:ea typeface="Calibri"/>
                <a:cs typeface="Calibri"/>
              </a:rPr>
              <a:t>30</a:t>
            </a:r>
            <a:r>
              <a:rPr lang="en-US" dirty="0">
                <a:latin typeface="Calibri"/>
                <a:ea typeface="Calibri"/>
                <a:cs typeface="Calibri"/>
              </a:rPr>
              <a:t> seconds</a:t>
            </a:r>
          </a:p>
          <a:p>
            <a:endParaRPr lang="en-US" b="1" dirty="0">
              <a:latin typeface="Calibri"/>
              <a:ea typeface="Calibri"/>
              <a:cs typeface="Calibri"/>
            </a:endParaRPr>
          </a:p>
          <a:p>
            <a:r>
              <a:rPr lang="en-US" b="1" dirty="0">
                <a:latin typeface="Calibri"/>
                <a:ea typeface="Calibri"/>
                <a:cs typeface="Calibri"/>
              </a:rPr>
              <a:t>Presenter notes:</a:t>
            </a:r>
          </a:p>
          <a:p>
            <a:r>
              <a:rPr lang="en-AU" dirty="0"/>
              <a:t>Unit 1 explores how dance and music help students develop creativity, self-expression and joy through movement and sound. The unit introduces students to the foundational elements of both art forms. </a:t>
            </a:r>
            <a:br>
              <a:rPr lang="en-AU" dirty="0"/>
            </a:br>
            <a:br>
              <a:rPr lang="en-AU" dirty="0"/>
            </a:br>
            <a:r>
              <a:rPr lang="en-AU" dirty="0"/>
              <a:t>In dance, students begin to understand how the body can move to express ideas as they </a:t>
            </a:r>
            <a:r>
              <a:rPr lang="en-AU" dirty="0">
                <a:solidFill>
                  <a:srgbClr val="22272B"/>
                </a:solidFill>
              </a:rPr>
              <a:t>explore movement, personal space, shapes and safe dance practices. They observe and learn dances from different cultures, including the Hawaiian Hula and Irish folk dancing.</a:t>
            </a:r>
          </a:p>
          <a:p>
            <a:endParaRPr lang="en-AU" dirty="0"/>
          </a:p>
          <a:p>
            <a:r>
              <a:rPr lang="en-AU" dirty="0"/>
              <a:t>In music, students explore how sound can be organised and performed to communicate meaning as they </a:t>
            </a:r>
            <a:r>
              <a:rPr lang="en-AU" dirty="0">
                <a:solidFill>
                  <a:srgbClr val="22272B"/>
                </a:solidFill>
              </a:rPr>
              <a:t>explore beat, rhythm, pitch and dynamics through listening, body percussion, singing and playing instruments. They compose and perform music to express ideas and connect to different cultures, as they experience folk songs from France, Morocco and Jamaica.</a:t>
            </a:r>
            <a:br>
              <a:rPr lang="en-AU" dirty="0"/>
            </a:br>
            <a:br>
              <a:rPr lang="en-AU" dirty="0"/>
            </a:br>
            <a:r>
              <a:rPr lang="en-AU" dirty="0"/>
              <a:t>The strength of the unit lies in its integration of practical, hands-on activities with cultural connections. Students are learning skills, while also experiencing how dance and music are used across different places and traditions to share stories and connect communities.</a:t>
            </a:r>
          </a:p>
          <a:p>
            <a:endParaRPr lang="en-AU" b="0"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[NEXT SLIDE]</a:t>
            </a:r>
          </a:p>
          <a:p>
            <a:endParaRPr lang="en-AU" b="0" dirty="0"/>
          </a:p>
          <a:p>
            <a:endParaRPr lang="en-AU" dirty="0"/>
          </a:p>
        </p:txBody>
      </p:sp>
      <p:sp>
        <p:nvSpPr>
          <p:cNvPr id="4" name="Slide Number Placeholder 3">
            <a:extLst>
              <a:ext uri="{FF2B5EF4-FFF2-40B4-BE49-F238E27FC236}">
                <a16:creationId xmlns:a16="http://schemas.microsoft.com/office/drawing/2014/main" id="{F5CCDA06-7256-5AEF-1CE0-94033F993530}"/>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54</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56135088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D5CC49-07FD-63D4-EB3D-22EC11C8A9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342240-58BA-0FCC-3DF5-37B51D61D9EB}"/>
              </a:ext>
            </a:extLst>
          </p:cNvPr>
          <p:cNvSpPr>
            <a:spLocks noGrp="1" noRot="1" noChangeAspect="1"/>
          </p:cNvSpPr>
          <p:nvPr>
            <p:ph type="sldImg"/>
          </p:nvPr>
        </p:nvSpPr>
        <p:spPr/>
        <p:txBody>
          <a:bodyPr/>
          <a:lstStyle/>
          <a:p>
            <a:endParaRPr lang="en-AU" dirty="0"/>
          </a:p>
        </p:txBody>
      </p:sp>
      <p:sp>
        <p:nvSpPr>
          <p:cNvPr id="3" name="Notes Placeholder 2">
            <a:extLst>
              <a:ext uri="{FF2B5EF4-FFF2-40B4-BE49-F238E27FC236}">
                <a16:creationId xmlns:a16="http://schemas.microsoft.com/office/drawing/2014/main" id="{29BBF97E-F48B-F900-ED4B-71B6C85F9FF9}"/>
              </a:ext>
            </a:extLst>
          </p:cNvPr>
          <p:cNvSpPr>
            <a:spLocks noGrp="1"/>
          </p:cNvSpPr>
          <p:nvPr>
            <p:ph type="body" idx="1"/>
          </p:nvPr>
        </p:nvSpPr>
        <p:spPr/>
        <p:txBody>
          <a:bodyPr/>
          <a:lstStyle/>
          <a:p>
            <a:r>
              <a:rPr lang="en-US" sz="1200" b="1" dirty="0">
                <a:ea typeface="Calibri"/>
                <a:cs typeface="Calibri"/>
              </a:rPr>
              <a:t>55. Purpose: </a:t>
            </a:r>
            <a:r>
              <a:rPr lang="en-US" sz="1200" b="0" dirty="0">
                <a:ea typeface="Calibri"/>
                <a:cs typeface="Calibri"/>
              </a:rPr>
              <a:t>To unpack the </a:t>
            </a:r>
            <a:r>
              <a:rPr lang="en-US" sz="1200" dirty="0">
                <a:ea typeface="Calibri"/>
                <a:cs typeface="Calibri"/>
              </a:rPr>
              <a:t>ES1 Unit 1 spotlight on dance.</a:t>
            </a:r>
          </a:p>
          <a:p>
            <a:endParaRPr lang="en-US" sz="1200" b="1" dirty="0">
              <a:ea typeface="Calibri"/>
              <a:cs typeface="Calibri"/>
            </a:endParaRPr>
          </a:p>
          <a:p>
            <a:r>
              <a:rPr lang="en-US" sz="1200" b="1" dirty="0">
                <a:ea typeface="Calibri"/>
                <a:cs typeface="Calibri"/>
              </a:rPr>
              <a:t>Time: </a:t>
            </a:r>
            <a:r>
              <a:rPr lang="en-US" sz="1200" dirty="0">
                <a:ea typeface="Calibri"/>
                <a:cs typeface="Calibri"/>
              </a:rPr>
              <a:t>30 seconds</a:t>
            </a:r>
          </a:p>
          <a:p>
            <a:endParaRPr lang="en-US" sz="1200" b="1" dirty="0">
              <a:ea typeface="Calibri"/>
              <a:cs typeface="Calibri"/>
            </a:endParaRPr>
          </a:p>
          <a:p>
            <a:r>
              <a:rPr lang="en-US" sz="1200" b="1" dirty="0">
                <a:ea typeface="Calibri"/>
                <a:cs typeface="Calibri"/>
              </a:rPr>
              <a:t>Presenter notes:</a:t>
            </a:r>
          </a:p>
          <a:p>
            <a:r>
              <a:rPr lang="en-AU" sz="1200" dirty="0"/>
              <a:t>The unit invites students to explore dance through playful, creative and culturally rich experiences.</a:t>
            </a:r>
          </a:p>
          <a:p>
            <a:endParaRPr lang="en-AU" sz="1200" dirty="0"/>
          </a:p>
          <a:p>
            <a:r>
              <a:rPr lang="en-AU" dirty="0"/>
              <a:t>Students</a:t>
            </a:r>
            <a:r>
              <a:rPr lang="en-AU" sz="1200" dirty="0"/>
              <a:t> begin by learning safe dance practices, exploring personal space through their ‘dance bubbles’ and freeze games. They create and connect body shapes using both locomotor and non-locomotor movements and learn to move in time with a steady beat. As the unit progresses, students experience cultural dances such as the Hawaiian Hula, where they tell stories through gentle swaying and curved shapes and the Irish Stew Dance, which is energetic and collaborative. </a:t>
            </a:r>
          </a:p>
          <a:p>
            <a:endParaRPr lang="en-AU" sz="1200" dirty="0"/>
          </a:p>
          <a:p>
            <a:r>
              <a:rPr lang="en-AU" sz="1200" dirty="0"/>
              <a:t>The unit concludes with students composing and performing their own short movement sequences, celebrating dance as a way of sharing ideas and feelings.</a:t>
            </a:r>
          </a:p>
          <a:p>
            <a:endParaRPr lang="en-AU" sz="1200" kern="1200" dirty="0">
              <a:solidFill>
                <a:schemeClr val="tx1"/>
              </a:solidFill>
              <a:effectLst/>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t>[NEXT SLIDE]</a:t>
            </a:r>
          </a:p>
          <a:p>
            <a:endParaRPr lang="en-AU" dirty="0"/>
          </a:p>
        </p:txBody>
      </p:sp>
      <p:sp>
        <p:nvSpPr>
          <p:cNvPr id="4" name="Slide Number Placeholder 3">
            <a:extLst>
              <a:ext uri="{FF2B5EF4-FFF2-40B4-BE49-F238E27FC236}">
                <a16:creationId xmlns:a16="http://schemas.microsoft.com/office/drawing/2014/main" id="{45C42D4B-A99F-60EA-1F48-F95B2C15D731}"/>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55</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99398377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7DB971-4CC1-E2A6-42A2-817AB5474C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ECE97A-595D-89A8-3873-D54086886BBF}"/>
              </a:ext>
            </a:extLst>
          </p:cNvPr>
          <p:cNvSpPr>
            <a:spLocks noGrp="1" noRot="1" noChangeAspect="1"/>
          </p:cNvSpPr>
          <p:nvPr>
            <p:ph type="sldImg"/>
          </p:nvPr>
        </p:nvSpPr>
        <p:spPr/>
        <p:txBody>
          <a:bodyPr/>
          <a:lstStyle/>
          <a:p>
            <a:endParaRPr lang="en-AU" dirty="0"/>
          </a:p>
        </p:txBody>
      </p:sp>
      <p:sp>
        <p:nvSpPr>
          <p:cNvPr id="3" name="Notes Placeholder 2">
            <a:extLst>
              <a:ext uri="{FF2B5EF4-FFF2-40B4-BE49-F238E27FC236}">
                <a16:creationId xmlns:a16="http://schemas.microsoft.com/office/drawing/2014/main" id="{409DB873-8ABB-B325-0F68-84E61EB6F7E2}"/>
              </a:ext>
            </a:extLst>
          </p:cNvPr>
          <p:cNvSpPr>
            <a:spLocks noGrp="1"/>
          </p:cNvSpPr>
          <p:nvPr>
            <p:ph type="body" idx="1"/>
          </p:nvPr>
        </p:nvSpPr>
        <p:spPr/>
        <p:txBody>
          <a:bodyPr/>
          <a:lstStyle/>
          <a:p>
            <a:r>
              <a:rPr lang="en-US" sz="1200" b="1" dirty="0">
                <a:ea typeface="Calibri"/>
                <a:cs typeface="Calibri"/>
              </a:rPr>
              <a:t>56. Purpose: </a:t>
            </a:r>
            <a:r>
              <a:rPr lang="en-US" sz="1200" b="0" dirty="0">
                <a:ea typeface="Calibri"/>
                <a:cs typeface="Calibri"/>
              </a:rPr>
              <a:t>To unpack the </a:t>
            </a:r>
            <a:r>
              <a:rPr lang="en-US" sz="1200" dirty="0">
                <a:ea typeface="Calibri"/>
                <a:cs typeface="Calibri"/>
              </a:rPr>
              <a:t>ES1 Unit 1 spotlight on music</a:t>
            </a:r>
          </a:p>
          <a:p>
            <a:endParaRPr lang="en-US" sz="1200" b="1" dirty="0">
              <a:ea typeface="Calibri"/>
              <a:cs typeface="Calibri"/>
            </a:endParaRPr>
          </a:p>
          <a:p>
            <a:r>
              <a:rPr lang="en-US" sz="1200" b="1" dirty="0">
                <a:ea typeface="Calibri"/>
                <a:cs typeface="Calibri"/>
              </a:rPr>
              <a:t>Time: </a:t>
            </a:r>
            <a:r>
              <a:rPr lang="en-US" sz="1200" b="0" dirty="0">
                <a:ea typeface="Calibri"/>
                <a:cs typeface="Calibri"/>
              </a:rPr>
              <a:t>3</a:t>
            </a:r>
            <a:r>
              <a:rPr lang="en-US" sz="1200" dirty="0">
                <a:ea typeface="Calibri"/>
                <a:cs typeface="Calibri"/>
              </a:rPr>
              <a:t>0 seconds</a:t>
            </a:r>
          </a:p>
          <a:p>
            <a:endParaRPr lang="en-US" sz="1200" b="1" dirty="0">
              <a:ea typeface="Calibri"/>
              <a:cs typeface="Calibri"/>
            </a:endParaRPr>
          </a:p>
          <a:p>
            <a:r>
              <a:rPr lang="en-US" sz="1200" b="1" dirty="0">
                <a:ea typeface="Calibri"/>
                <a:cs typeface="Calibri"/>
              </a:rPr>
              <a:t>Presenter notes:</a:t>
            </a:r>
          </a:p>
          <a:p>
            <a:r>
              <a:rPr lang="en-AU" sz="1200" dirty="0"/>
              <a:t>In music, students learn to keep a steady beat and echo rhythm patterns using body percussion, clapping games and movement activities. Students will explore tempo, pitch and dynamics through movement and sound. Cultural connections are emphasised through songs including </a:t>
            </a:r>
            <a:r>
              <a:rPr lang="en-AU" sz="1200" i="1" dirty="0"/>
              <a:t>Frère Jacques</a:t>
            </a:r>
            <a:r>
              <a:rPr lang="en-AU" sz="1200" dirty="0"/>
              <a:t> from France, </a:t>
            </a:r>
            <a:r>
              <a:rPr lang="en-AU" sz="1200" i="1" dirty="0"/>
              <a:t>A Ram Sam Sam</a:t>
            </a:r>
            <a:r>
              <a:rPr lang="en-AU" sz="1200" dirty="0"/>
              <a:t> from Morocco and </a:t>
            </a:r>
            <a:r>
              <a:rPr lang="en-AU" sz="1200" i="1" dirty="0"/>
              <a:t>Shake the Papaya Down</a:t>
            </a:r>
            <a:r>
              <a:rPr lang="en-AU" sz="1200" dirty="0"/>
              <a:t> from Jamaica. Students improvise rhythms, layer sounds and consider how different sounds and patterns are used in music.</a:t>
            </a:r>
          </a:p>
          <a:p>
            <a:endParaRPr lang="en-AU" sz="1200" b="0" kern="1200" dirty="0">
              <a:solidFill>
                <a:schemeClr val="tx1"/>
              </a:solidFill>
              <a:effectLst/>
              <a:ea typeface="+mn-ea"/>
              <a:cs typeface="+mn-cs"/>
            </a:endParaRPr>
          </a:p>
          <a:p>
            <a:r>
              <a:rPr lang="en-AU" sz="1200" dirty="0"/>
              <a:t>One of the exciting features of this unit is its mix of authentic cultural contexts and engaging, hands-on learning experiences. In each lesson, students move, sing, dance and make music with their bodies or instruments, fostering creativity and supporting them to express themselves through movement and sound. Teachers are supported with quality resources such as movement cards, visual prompts and observation checklists. </a:t>
            </a:r>
          </a:p>
          <a:p>
            <a:endParaRPr lang="en-AU" sz="1200" dirty="0"/>
          </a:p>
          <a:p>
            <a:r>
              <a:rPr lang="en-AU" sz="1200" dirty="0"/>
              <a:t>Designed to be practical and engaging, the unit ensures the joy of music and dance shines through in every classroom.</a:t>
            </a:r>
          </a:p>
          <a:p>
            <a:pPr>
              <a:defRPr/>
            </a:pPr>
            <a:endParaRPr lang="en-AU" sz="1200"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t>[NEXT SLIDE]</a:t>
            </a:r>
          </a:p>
          <a:p>
            <a:endParaRPr lang="en-AU" dirty="0"/>
          </a:p>
        </p:txBody>
      </p:sp>
      <p:sp>
        <p:nvSpPr>
          <p:cNvPr id="4" name="Slide Number Placeholder 3">
            <a:extLst>
              <a:ext uri="{FF2B5EF4-FFF2-40B4-BE49-F238E27FC236}">
                <a16:creationId xmlns:a16="http://schemas.microsoft.com/office/drawing/2014/main" id="{4AE965CB-5E11-EC04-96E5-27B1262ADFAD}"/>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56</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99126802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E2980A-88D6-51F5-A45C-6403897657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6EFB7C-221A-D381-79ED-CEB9D80050DC}"/>
              </a:ext>
            </a:extLst>
          </p:cNvPr>
          <p:cNvSpPr>
            <a:spLocks noGrp="1" noRot="1" noChangeAspect="1"/>
          </p:cNvSpPr>
          <p:nvPr>
            <p:ph type="sldImg"/>
          </p:nvPr>
        </p:nvSpPr>
        <p:spPr/>
        <p:txBody>
          <a:bodyPr/>
          <a:lstStyle/>
          <a:p>
            <a:endParaRPr lang="en-AU" dirty="0"/>
          </a:p>
        </p:txBody>
      </p:sp>
      <p:sp>
        <p:nvSpPr>
          <p:cNvPr id="3" name="Notes Placeholder 2">
            <a:extLst>
              <a:ext uri="{FF2B5EF4-FFF2-40B4-BE49-F238E27FC236}">
                <a16:creationId xmlns:a16="http://schemas.microsoft.com/office/drawing/2014/main" id="{B38E8D62-E596-0646-BFB5-7A30E810AE10}"/>
              </a:ext>
            </a:extLst>
          </p:cNvPr>
          <p:cNvSpPr>
            <a:spLocks noGrp="1"/>
          </p:cNvSpPr>
          <p:nvPr>
            <p:ph type="body" idx="1"/>
          </p:nvPr>
        </p:nvSpPr>
        <p:spPr/>
        <p:txBody>
          <a:bodyPr/>
          <a:lstStyle/>
          <a:p>
            <a:r>
              <a:rPr lang="en-US" b="1" dirty="0">
                <a:ea typeface="Calibri"/>
                <a:cs typeface="Calibri"/>
              </a:rPr>
              <a:t>57. Purpose: </a:t>
            </a:r>
            <a:r>
              <a:rPr lang="en-US" b="0" dirty="0">
                <a:ea typeface="Calibri"/>
                <a:cs typeface="Calibri"/>
              </a:rPr>
              <a:t>T</a:t>
            </a:r>
            <a:r>
              <a:rPr lang="en-US" dirty="0">
                <a:ea typeface="Calibri"/>
                <a:cs typeface="Calibri"/>
              </a:rPr>
              <a:t>o highlight features of a dance lesson</a:t>
            </a:r>
          </a:p>
          <a:p>
            <a:endParaRPr lang="en-US" b="1" dirty="0">
              <a:ea typeface="Calibri"/>
              <a:cs typeface="Calibri"/>
            </a:endParaRPr>
          </a:p>
          <a:p>
            <a:r>
              <a:rPr lang="en-US" b="1" dirty="0">
                <a:ea typeface="Calibri"/>
                <a:cs typeface="Calibri"/>
              </a:rPr>
              <a:t>Time: </a:t>
            </a:r>
            <a:r>
              <a:rPr lang="en-US" b="0" dirty="0">
                <a:ea typeface="Calibri"/>
                <a:cs typeface="Calibri"/>
              </a:rPr>
              <a:t>30 seconds</a:t>
            </a:r>
          </a:p>
          <a:p>
            <a:endParaRPr lang="en-US" b="1" dirty="0">
              <a:ea typeface="Calibri"/>
              <a:cs typeface="Calibri"/>
            </a:endParaRPr>
          </a:p>
          <a:p>
            <a:r>
              <a:rPr lang="en-US" b="1" dirty="0">
                <a:ea typeface="Calibri"/>
                <a:cs typeface="Calibri"/>
              </a:rPr>
              <a:t>Presenter notes:</a:t>
            </a:r>
          </a:p>
          <a:p>
            <a:r>
              <a:rPr lang="en-AU" dirty="0"/>
              <a:t>In Lesson 3 (the second dance lesson), the focus is on students exploring how to make and describe body shapes using non-locomotor movements while moving safely in their personal dance space.</a:t>
            </a:r>
          </a:p>
          <a:p>
            <a:endParaRPr lang="en-AU" dirty="0"/>
          </a:p>
          <a:p>
            <a:r>
              <a:rPr lang="en-AU" dirty="0"/>
              <a:t>Students continue to develop the idea of a ‘dance bubble’ — the space around their bodies that helps them move safely without bumping into others. They practise moving within this bubble through playful activities and songs. Students practise isolating and moving different body parts in a variety of ways, play a game of 'shape party' and do a shape stretch to cool down and relax their bodies.</a:t>
            </a:r>
          </a:p>
          <a:p>
            <a:endParaRPr lang="en-AU" dirty="0"/>
          </a:p>
          <a:p>
            <a:r>
              <a:rPr lang="en-AU" dirty="0"/>
              <a:t>Students reflect on their movements to consider what shapes they made, how it felt to move different body parts, what was challenging and how they stayed safe while moving.</a:t>
            </a:r>
          </a:p>
          <a:p>
            <a:endParaRPr lang="en-AU" dirty="0"/>
          </a:p>
          <a:p>
            <a:r>
              <a:rPr lang="en-AU" dirty="0"/>
              <a:t>This lesson continues to lay the foundation for dance in Early Stage 1: moving safely, respecting space and having fun with movement. It builds confidence and sets students up for later experiences where they learn cultural dances and create their own movement sequences.</a:t>
            </a:r>
          </a:p>
          <a:p>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[NEXT SLIDE]</a:t>
            </a:r>
          </a:p>
          <a:p>
            <a:endParaRPr lang="en-AU" dirty="0"/>
          </a:p>
        </p:txBody>
      </p:sp>
      <p:sp>
        <p:nvSpPr>
          <p:cNvPr id="4" name="Slide Number Placeholder 3">
            <a:extLst>
              <a:ext uri="{FF2B5EF4-FFF2-40B4-BE49-F238E27FC236}">
                <a16:creationId xmlns:a16="http://schemas.microsoft.com/office/drawing/2014/main" id="{E1DEFB7A-EA3E-7B77-3918-500821D94036}"/>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57</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38606837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D5DE07-CED2-267A-340E-E05D75EFFB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B75224-F2D0-680B-1244-3C649B30588E}"/>
              </a:ext>
            </a:extLst>
          </p:cNvPr>
          <p:cNvSpPr>
            <a:spLocks noGrp="1" noRot="1" noChangeAspect="1"/>
          </p:cNvSpPr>
          <p:nvPr>
            <p:ph type="sldImg"/>
          </p:nvPr>
        </p:nvSpPr>
        <p:spPr/>
        <p:txBody>
          <a:bodyPr/>
          <a:lstStyle/>
          <a:p>
            <a:endParaRPr lang="en-AU" dirty="0"/>
          </a:p>
        </p:txBody>
      </p:sp>
      <p:sp>
        <p:nvSpPr>
          <p:cNvPr id="3" name="Notes Placeholder 2">
            <a:extLst>
              <a:ext uri="{FF2B5EF4-FFF2-40B4-BE49-F238E27FC236}">
                <a16:creationId xmlns:a16="http://schemas.microsoft.com/office/drawing/2014/main" id="{85E61B73-CF38-D140-152F-D7682056F970}"/>
              </a:ext>
            </a:extLst>
          </p:cNvPr>
          <p:cNvSpPr>
            <a:spLocks noGrp="1"/>
          </p:cNvSpPr>
          <p:nvPr>
            <p:ph type="body" idx="1"/>
          </p:nvPr>
        </p:nvSpPr>
        <p:spPr/>
        <p:txBody>
          <a:bodyPr/>
          <a:lstStyle/>
          <a:p>
            <a:r>
              <a:rPr lang="en-US" b="1" dirty="0">
                <a:ea typeface="Calibri"/>
                <a:cs typeface="Calibri"/>
              </a:rPr>
              <a:t>58. Purpose: </a:t>
            </a:r>
            <a:r>
              <a:rPr lang="en-US" b="0" dirty="0">
                <a:ea typeface="Calibri"/>
                <a:cs typeface="Calibri"/>
              </a:rPr>
              <a:t>To</a:t>
            </a:r>
            <a:r>
              <a:rPr lang="en-US" dirty="0">
                <a:ea typeface="Calibri"/>
                <a:cs typeface="Calibri"/>
              </a:rPr>
              <a:t> experience 1 activity from the ES1 unit</a:t>
            </a:r>
          </a:p>
          <a:p>
            <a:endParaRPr lang="en-US" b="1" dirty="0">
              <a:ea typeface="Calibri"/>
              <a:cs typeface="Calibri"/>
            </a:endParaRPr>
          </a:p>
          <a:p>
            <a:r>
              <a:rPr lang="en-US" b="1" dirty="0">
                <a:ea typeface="Calibri"/>
                <a:cs typeface="Calibri"/>
              </a:rPr>
              <a:t>Time: </a:t>
            </a:r>
            <a:r>
              <a:rPr lang="en-US" b="0" dirty="0">
                <a:ea typeface="Calibri"/>
                <a:cs typeface="Calibri"/>
              </a:rPr>
              <a:t>2 m</a:t>
            </a:r>
            <a:r>
              <a:rPr lang="en-US" dirty="0">
                <a:ea typeface="Calibri"/>
                <a:cs typeface="Calibri"/>
              </a:rPr>
              <a:t>inutes</a:t>
            </a:r>
          </a:p>
          <a:p>
            <a:endParaRPr lang="en-US" b="1" dirty="0">
              <a:ea typeface="Calibri"/>
              <a:cs typeface="Calibri"/>
            </a:endParaRPr>
          </a:p>
          <a:p>
            <a:r>
              <a:rPr lang="en-US" b="1" dirty="0">
                <a:ea typeface="Calibri"/>
                <a:cs typeface="Calibri"/>
              </a:rPr>
              <a:t>Presenter notes:</a:t>
            </a:r>
          </a:p>
          <a:p>
            <a:r>
              <a:rPr lang="en-AU" dirty="0"/>
              <a:t>To give you a taste of what students experience in this unit, we’ll try a quick activity.</a:t>
            </a:r>
          </a:p>
          <a:p>
            <a:r>
              <a:rPr lang="en-AU" dirty="0"/>
              <a:t>First, imagine your own ‘dance bubble’ — the safe space around your body where you can move without bumping into others.</a:t>
            </a:r>
          </a:p>
          <a:p>
            <a:r>
              <a:rPr lang="en-AU" dirty="0"/>
              <a:t>I will select one body part and one action from the visual cues on screen. These cards are included as a resource in the unit so they can be displayed digitally, printed and enlarged or cut up for use however you choose. As I call out the body part and action, you need to safely move that body part with the chosen action. Let's give it a go.</a:t>
            </a:r>
          </a:p>
          <a:p>
            <a:endParaRPr lang="en-AU" dirty="0"/>
          </a:p>
          <a:p>
            <a:r>
              <a:rPr lang="en-AU" i="1" dirty="0"/>
              <a:t>Arms – reach </a:t>
            </a:r>
          </a:p>
          <a:p>
            <a:r>
              <a:rPr lang="en-AU" i="1" dirty="0"/>
              <a:t>Shoulders – stretch</a:t>
            </a:r>
          </a:p>
          <a:p>
            <a:r>
              <a:rPr lang="en-AU" i="1" dirty="0"/>
              <a:t>Hands – wave shake</a:t>
            </a:r>
          </a:p>
          <a:p>
            <a:endParaRPr lang="en-AU" i="1" dirty="0"/>
          </a:p>
          <a:p>
            <a:r>
              <a:rPr lang="en-AU" dirty="0"/>
              <a:t>This is how students develop their understanding of safe dance practices and non-locomotor movements in a fun and engaging way. It helps them explore shapes, develop body awareness and practise moving safely in shared spaces.</a:t>
            </a:r>
          </a:p>
          <a:p>
            <a:pPr>
              <a:defRPr/>
            </a:pPr>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[NEXT SLIDE]</a:t>
            </a:r>
          </a:p>
          <a:p>
            <a:endParaRPr lang="en-AU" dirty="0"/>
          </a:p>
        </p:txBody>
      </p:sp>
      <p:sp>
        <p:nvSpPr>
          <p:cNvPr id="4" name="Slide Number Placeholder 3">
            <a:extLst>
              <a:ext uri="{FF2B5EF4-FFF2-40B4-BE49-F238E27FC236}">
                <a16:creationId xmlns:a16="http://schemas.microsoft.com/office/drawing/2014/main" id="{9A3F85DE-65D6-A693-8D01-A84294A131F7}"/>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58</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5690526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99764C-8D72-1653-77A4-97E8CA5096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39187E-4CA2-ECA4-8A77-18F9CEB34E4F}"/>
              </a:ext>
            </a:extLst>
          </p:cNvPr>
          <p:cNvSpPr>
            <a:spLocks noGrp="1" noRot="1" noChangeAspect="1"/>
          </p:cNvSpPr>
          <p:nvPr>
            <p:ph type="sldImg"/>
          </p:nvPr>
        </p:nvSpPr>
        <p:spPr/>
        <p:txBody>
          <a:bodyPr/>
          <a:lstStyle/>
          <a:p>
            <a:endParaRPr lang="en-AU" dirty="0"/>
          </a:p>
        </p:txBody>
      </p:sp>
      <p:sp>
        <p:nvSpPr>
          <p:cNvPr id="3" name="Notes Placeholder 2">
            <a:extLst>
              <a:ext uri="{FF2B5EF4-FFF2-40B4-BE49-F238E27FC236}">
                <a16:creationId xmlns:a16="http://schemas.microsoft.com/office/drawing/2014/main" id="{28BFC82E-88D8-6AE7-AD6E-3A4E041B2BC2}"/>
              </a:ext>
            </a:extLst>
          </p:cNvPr>
          <p:cNvSpPr>
            <a:spLocks noGrp="1"/>
          </p:cNvSpPr>
          <p:nvPr>
            <p:ph type="body" idx="1"/>
          </p:nvPr>
        </p:nvSpPr>
        <p:spPr/>
        <p:txBody>
          <a:bodyPr/>
          <a:lstStyle/>
          <a:p>
            <a:r>
              <a:rPr lang="en-AU" b="1" dirty="0"/>
              <a:t>59. Purpose: </a:t>
            </a:r>
            <a:r>
              <a:rPr lang="en-AU" dirty="0"/>
              <a:t>To reflect on the units presented and take notes. </a:t>
            </a:r>
          </a:p>
          <a:p>
            <a:endParaRPr lang="en-AU" dirty="0"/>
          </a:p>
          <a:p>
            <a:r>
              <a:rPr lang="en-AU" b="1" dirty="0"/>
              <a:t>Time: </a:t>
            </a:r>
            <a:r>
              <a:rPr lang="en-AU" dirty="0"/>
              <a:t>5 minutes</a:t>
            </a:r>
          </a:p>
          <a:p>
            <a:endParaRPr lang="en-AU" dirty="0"/>
          </a:p>
          <a:p>
            <a:r>
              <a:rPr lang="en-AU" b="1" dirty="0"/>
              <a:t>Presenter notes: </a:t>
            </a:r>
          </a:p>
          <a:p>
            <a:r>
              <a:rPr lang="en-AU" b="0" dirty="0"/>
              <a:t>We will now take some time to reflect on what you have seen and heard, make some notes and start to think about what this </a:t>
            </a:r>
            <a:r>
              <a:rPr lang="en-AU" dirty="0"/>
              <a:t>unit </a:t>
            </a:r>
            <a:r>
              <a:rPr lang="en-AU" b="0" dirty="0"/>
              <a:t>could look like in your school context. </a:t>
            </a:r>
          </a:p>
          <a:p>
            <a:endParaRPr lang="en-AU" b="0" dirty="0"/>
          </a:p>
          <a:p>
            <a:r>
              <a:rPr lang="en-AU" b="0" dirty="0"/>
              <a:t>Please return to your participant workbook reflection section.</a:t>
            </a:r>
            <a:endParaRPr lang="en-AU" b="1" dirty="0"/>
          </a:p>
          <a:p>
            <a:endParaRPr lang="en-AU" dirty="0"/>
          </a:p>
          <a:p>
            <a:r>
              <a:rPr lang="en-AU" dirty="0"/>
              <a:t>You will have 5 minutes to add some notes to the creative arts activity page.</a:t>
            </a:r>
          </a:p>
          <a:p>
            <a:endParaRPr lang="en-AU" dirty="0"/>
          </a:p>
          <a:p>
            <a:r>
              <a:rPr lang="en-AU" b="0" i="1" dirty="0"/>
              <a:t>After 5 minutes</a:t>
            </a:r>
          </a:p>
          <a:p>
            <a:endParaRPr lang="en-AU" dirty="0"/>
          </a:p>
          <a:p>
            <a:r>
              <a:rPr lang="en-AU" dirty="0"/>
              <a:t>Let’s explore the final term one sample unit.</a:t>
            </a:r>
          </a:p>
          <a:p>
            <a:endParaRPr lang="en-AU" dirty="0"/>
          </a:p>
          <a:p>
            <a:r>
              <a:rPr lang="en-AU" b="1" dirty="0"/>
              <a:t>[NEXT SLIDE]</a:t>
            </a:r>
          </a:p>
          <a:p>
            <a:endParaRPr lang="en-AU" dirty="0"/>
          </a:p>
        </p:txBody>
      </p:sp>
      <p:sp>
        <p:nvSpPr>
          <p:cNvPr id="4" name="Slide Number Placeholder 3">
            <a:extLst>
              <a:ext uri="{FF2B5EF4-FFF2-40B4-BE49-F238E27FC236}">
                <a16:creationId xmlns:a16="http://schemas.microsoft.com/office/drawing/2014/main" id="{6287C7FB-2350-964D-5A40-63FFC7EBAD00}"/>
              </a:ext>
            </a:extLst>
          </p:cNvPr>
          <p:cNvSpPr>
            <a:spLocks noGrp="1"/>
          </p:cNvSpPr>
          <p:nvPr>
            <p:ph type="sldNum" sz="quarter" idx="5"/>
          </p:nvPr>
        </p:nvSpPr>
        <p:spPr/>
        <p:txBody>
          <a:bodyPr/>
          <a:lstStyle/>
          <a:p>
            <a:fld id="{B07158C4-A119-4B78-9DE8-A50001BC31DC}" type="slidenum">
              <a:rPr lang="en-AU" smtClean="0"/>
              <a:pPr/>
              <a:t>59</a:t>
            </a:fld>
            <a:endParaRPr lang="en-AU" dirty="0"/>
          </a:p>
        </p:txBody>
      </p:sp>
    </p:spTree>
    <p:extLst>
      <p:ext uri="{BB962C8B-B14F-4D97-AF65-F5344CB8AC3E}">
        <p14:creationId xmlns:p14="http://schemas.microsoft.com/office/powerpoint/2010/main" val="36252998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r>
              <a:rPr lang="en-AU" sz="1200" b="1" dirty="0"/>
              <a:t>6. Purpose: </a:t>
            </a:r>
            <a:r>
              <a:rPr lang="en-AU" sz="1200" b="0" dirty="0"/>
              <a:t>To preview commonalities in CHPS units.</a:t>
            </a:r>
          </a:p>
          <a:p>
            <a:endParaRPr lang="en-AU" sz="1200" b="1" dirty="0"/>
          </a:p>
          <a:p>
            <a:r>
              <a:rPr lang="en-AU" sz="1200" b="1" dirty="0"/>
              <a:t>Time:</a:t>
            </a:r>
            <a:r>
              <a:rPr lang="en-AU" sz="1200" b="0" dirty="0"/>
              <a:t> 10 seconds</a:t>
            </a:r>
          </a:p>
          <a:p>
            <a:endParaRPr lang="en-AU" sz="1200" b="1" dirty="0"/>
          </a:p>
          <a:p>
            <a:r>
              <a:rPr lang="en-AU" sz="1200" b="1" dirty="0"/>
              <a:t>Presenter notes:</a:t>
            </a:r>
          </a:p>
          <a:p>
            <a:r>
              <a:rPr lang="en-AU" dirty="0"/>
              <a:t>There are </a:t>
            </a:r>
            <a:r>
              <a:rPr lang="en-AU" sz="1200" dirty="0"/>
              <a:t>common lesson structures across the </a:t>
            </a:r>
            <a:r>
              <a:rPr lang="en-AU" dirty="0"/>
              <a:t>CHPS sample units which support a </a:t>
            </a:r>
            <a:r>
              <a:rPr lang="en-AU" sz="1200" dirty="0"/>
              <a:t>consistent look and feel</a:t>
            </a:r>
            <a:r>
              <a:rPr lang="en-AU" dirty="0"/>
              <a:t>.</a:t>
            </a:r>
            <a:r>
              <a:rPr lang="en-AU" sz="1200" dirty="0"/>
              <a:t> </a:t>
            </a:r>
            <a:r>
              <a:rPr lang="en-AU" dirty="0"/>
              <a:t>Today we will explore </a:t>
            </a:r>
            <a:r>
              <a:rPr lang="en-AU" sz="1200" dirty="0"/>
              <a:t>how the key sample unit features support explicit teaching, assessment and differentiation. </a:t>
            </a:r>
          </a:p>
          <a:p>
            <a:endParaRPr lang="en-AU" sz="1200"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kern="1200" dirty="0">
                <a:solidFill>
                  <a:schemeClr val="tx1"/>
                </a:solidFill>
                <a:effectLst/>
              </a:rPr>
              <a:t>[NEXT SLIDE]</a:t>
            </a:r>
          </a:p>
          <a:p>
            <a:endParaRPr lang="en-AU" dirty="0"/>
          </a:p>
          <a:p>
            <a:endParaRPr lang="en-AU" dirty="0"/>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6</a:t>
            </a:fld>
            <a:endParaRPr lang="en-AU" dirty="0"/>
          </a:p>
        </p:txBody>
      </p:sp>
    </p:spTree>
    <p:extLst>
      <p:ext uri="{BB962C8B-B14F-4D97-AF65-F5344CB8AC3E}">
        <p14:creationId xmlns:p14="http://schemas.microsoft.com/office/powerpoint/2010/main" val="299706220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r>
              <a:rPr lang="en-US" b="1" dirty="0"/>
              <a:t>60. Purpose: </a:t>
            </a:r>
            <a:r>
              <a:rPr lang="en-US" b="0" dirty="0"/>
              <a:t>To introduce </a:t>
            </a:r>
            <a:r>
              <a:rPr lang="en-US" dirty="0"/>
              <a:t>the PDHPE Early Stage 1 Unit that will be published for use next year. </a:t>
            </a:r>
          </a:p>
          <a:p>
            <a:endParaRPr lang="en-US" b="1" dirty="0"/>
          </a:p>
          <a:p>
            <a:r>
              <a:rPr lang="en-US" b="1" dirty="0"/>
              <a:t>Time: </a:t>
            </a:r>
            <a:r>
              <a:rPr lang="en-US" dirty="0"/>
              <a:t>10 seconds</a:t>
            </a:r>
            <a:endParaRPr lang="en-GB" dirty="0"/>
          </a:p>
          <a:p>
            <a:endParaRPr lang="en-US" b="1" dirty="0"/>
          </a:p>
          <a:p>
            <a:r>
              <a:rPr lang="en-US" b="1" dirty="0"/>
              <a:t>Presenter notes:</a:t>
            </a:r>
            <a:endParaRPr lang="en-GB" dirty="0"/>
          </a:p>
          <a:p>
            <a:r>
              <a:rPr lang="en-AU" dirty="0"/>
              <a:t>We will now shift our focus to the key learning area of Personal development, health and physical education. The following slides will unpack Unit 1.</a:t>
            </a:r>
          </a:p>
          <a:p>
            <a:endParaRPr lang="en-US" b="1" dirty="0"/>
          </a:p>
          <a:p>
            <a:r>
              <a:rPr lang="en-US" b="1" dirty="0"/>
              <a:t>[NEXT SLIDE]</a:t>
            </a:r>
            <a:endParaRPr lang="en-GB" b="1" dirty="0"/>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60</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24946191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r>
              <a:rPr lang="en-AU" sz="1200" b="1" dirty="0"/>
              <a:t>61. Purpose: </a:t>
            </a:r>
            <a:r>
              <a:rPr lang="en-AU" sz="1200" b="0" dirty="0"/>
              <a:t>To</a:t>
            </a:r>
            <a:r>
              <a:rPr lang="en-AU" sz="1200" dirty="0"/>
              <a:t> demonstrate the balanced approach of lessons and how the 150 minutes of moderate to vigorous physical activity can be achieved across the school week.</a:t>
            </a:r>
          </a:p>
          <a:p>
            <a:endParaRPr lang="en-AU" sz="1200" dirty="0"/>
          </a:p>
          <a:p>
            <a:r>
              <a:rPr lang="en-AU" sz="1200" b="1" dirty="0"/>
              <a:t>Time: </a:t>
            </a:r>
            <a:r>
              <a:rPr lang="en-AU" sz="1200" dirty="0"/>
              <a:t>2 minutes </a:t>
            </a:r>
            <a:endParaRPr lang="en-US" sz="1200" dirty="0"/>
          </a:p>
          <a:p>
            <a:endParaRPr lang="en-AU" sz="1200" dirty="0"/>
          </a:p>
          <a:p>
            <a:r>
              <a:rPr lang="en-AU" sz="1200" b="1" dirty="0"/>
              <a:t>Presenter notes:</a:t>
            </a:r>
            <a:endParaRPr lang="en-US" sz="1200" dirty="0"/>
          </a:p>
          <a:p>
            <a:r>
              <a:rPr lang="en-AU" sz="1200" dirty="0"/>
              <a:t>PDH and PE lessons are structured to ensure an equal emphasis on both subject areas, following the recommendation of 8% (approximately 2 hours) provided by NESA.</a:t>
            </a:r>
          </a:p>
          <a:p>
            <a:endParaRPr lang="en-AU" sz="1200" dirty="0">
              <a:solidFill>
                <a:srgbClr val="444444"/>
              </a:solidFill>
            </a:endParaRPr>
          </a:p>
          <a:p>
            <a:r>
              <a:rPr lang="en-AU" sz="1200" dirty="0"/>
              <a:t>The units are written based on a 10-week term approach. The design includes 8 PDH lessons and 8 PE lessons, which allows one PDH lesson and one PE lesson each week, maintaining a balanced and consistent approach throughout the term. The 4 remaining optional consolidation lessons are used to revise key concepts or skills.</a:t>
            </a:r>
          </a:p>
          <a:p>
            <a:endParaRPr lang="en-AU" sz="1200" dirty="0"/>
          </a:p>
          <a:p>
            <a:r>
              <a:rPr lang="en-AU" sz="1200" dirty="0"/>
              <a:t>Time allocation is applied </a:t>
            </a:r>
            <a:r>
              <a:rPr lang="en-AU" sz="1200" kern="1200" dirty="0">
                <a:solidFill>
                  <a:schemeClr val="tx1"/>
                </a:solidFill>
                <a:effectLst/>
              </a:rPr>
              <a:t>in the </a:t>
            </a:r>
            <a:r>
              <a:rPr lang="en-AU" sz="1200" dirty="0"/>
              <a:t>same way across all sample units</a:t>
            </a:r>
            <a:r>
              <a:rPr lang="en-AU" sz="1200" kern="1200" dirty="0">
                <a:solidFill>
                  <a:schemeClr val="tx1"/>
                </a:solidFill>
                <a:effectLst/>
              </a:rPr>
              <a:t>.</a:t>
            </a:r>
            <a:endParaRPr lang="en-AU" sz="1200" dirty="0"/>
          </a:p>
          <a:p>
            <a:endParaRPr lang="en-AU" sz="1200" kern="1200" dirty="0">
              <a:solidFill>
                <a:schemeClr val="tx1"/>
              </a:solidFill>
              <a:effectLst/>
            </a:endParaRPr>
          </a:p>
          <a:p>
            <a:r>
              <a:rPr lang="en-AU" sz="1200" dirty="0"/>
              <a:t>Importantly, the PE lessons contribute directly to meeting the recommended 150 minutes of physical activity per week, supporting students’ health and wellbeing goals.</a:t>
            </a:r>
          </a:p>
          <a:p>
            <a:endParaRPr lang="en-AU" sz="1200" dirty="0"/>
          </a:p>
          <a:p>
            <a:r>
              <a:rPr lang="en-AU" sz="1200" dirty="0"/>
              <a:t>This graphic demonstrates how schools can meet the recommended requirements of the department’s Sport and Physical Activity procedures. Note the </a:t>
            </a:r>
            <a:r>
              <a:rPr lang="en-AU" sz="1200" b="1" dirty="0"/>
              <a:t>red</a:t>
            </a:r>
            <a:r>
              <a:rPr lang="en-AU" sz="1200" dirty="0"/>
              <a:t> </a:t>
            </a:r>
            <a:r>
              <a:rPr lang="en-AU" sz="1200" b="1" dirty="0"/>
              <a:t>circle, </a:t>
            </a:r>
            <a:r>
              <a:rPr lang="en-AU" sz="1200" dirty="0"/>
              <a:t>this represents NESA (therefore the syllabus), and the </a:t>
            </a:r>
            <a:r>
              <a:rPr lang="en-AU" sz="1200" b="1" dirty="0"/>
              <a:t>blue circle </a:t>
            </a:r>
            <a:r>
              <a:rPr lang="en-AU" sz="1200" dirty="0"/>
              <a:t>represents the department's Sport and Physical Activity Procedures. Let's now identify what contributes to the 150 minutes of physical activity per week.</a:t>
            </a:r>
            <a:endParaRPr lang="en-US" sz="1200" dirty="0"/>
          </a:p>
          <a:p>
            <a:endParaRPr lang="en-US" sz="1200" dirty="0"/>
          </a:p>
          <a:p>
            <a:r>
              <a:rPr lang="en-AU" sz="1200" b="1" dirty="0"/>
              <a:t>PE</a:t>
            </a:r>
            <a:r>
              <a:rPr lang="en-AU" sz="1200" dirty="0"/>
              <a:t> is part of the mandatory PDHPE key learning area. Physical activity performed in </a:t>
            </a:r>
            <a:r>
              <a:rPr lang="en-AU" sz="1200" b="1" dirty="0"/>
              <a:t>PE lessons</a:t>
            </a:r>
            <a:r>
              <a:rPr lang="en-AU" sz="1200" dirty="0"/>
              <a:t> contributes towards meeting the 150 minutes.</a:t>
            </a:r>
            <a:r>
              <a:rPr lang="en-US" sz="1200" dirty="0"/>
              <a:t> PDH lessons </a:t>
            </a:r>
            <a:r>
              <a:rPr lang="en-US" sz="1200" b="1" dirty="0"/>
              <a:t>do not</a:t>
            </a:r>
            <a:r>
              <a:rPr lang="en-US" sz="1200" dirty="0"/>
              <a:t> contribute to the 150 minutes </a:t>
            </a:r>
            <a:r>
              <a:rPr lang="en-US" sz="1200" b="1" dirty="0"/>
              <a:t>unless</a:t>
            </a:r>
            <a:r>
              <a:rPr lang="en-US" sz="1200" dirty="0"/>
              <a:t> they include physical activity.</a:t>
            </a:r>
          </a:p>
          <a:p>
            <a:endParaRPr lang="en-US" sz="1200" dirty="0"/>
          </a:p>
          <a:p>
            <a:r>
              <a:rPr lang="en-AU" sz="1200" b="1" dirty="0"/>
              <a:t>School sport</a:t>
            </a:r>
            <a:r>
              <a:rPr lang="en-AU" sz="1200" dirty="0"/>
              <a:t> is a mandatory part of whole school planning which offers students weekly planned opportunities to participate in physical activities which also contributes to the 150 minutes. Schools are able to design their own programs for weekly school sport.</a:t>
            </a:r>
            <a:r>
              <a:rPr lang="en-US" sz="1200" dirty="0"/>
              <a:t> </a:t>
            </a:r>
            <a:r>
              <a:rPr lang="en-AU" sz="1200" dirty="0"/>
              <a:t>Schools must provide a minimum 60 minutes of sport per week for years 3-6. There is no set amount of time allocated to weekly sport for students in Years K– 2, although some schools choose to run a weekly sport session across classes or stages.</a:t>
            </a:r>
          </a:p>
          <a:p>
            <a:endParaRPr lang="en-US" sz="1200" b="1" dirty="0"/>
          </a:p>
          <a:p>
            <a:r>
              <a:rPr lang="en-US" sz="1200" b="1" dirty="0"/>
              <a:t>Other structured physical activity</a:t>
            </a:r>
            <a:r>
              <a:rPr lang="en-US" sz="1200" dirty="0"/>
              <a:t> may include:</a:t>
            </a:r>
          </a:p>
          <a:p>
            <a:r>
              <a:rPr lang="en-US" sz="1200" dirty="0">
                <a:hlinkClick r:id="rId3"/>
              </a:rPr>
              <a:t>Classroom Energisers</a:t>
            </a:r>
            <a:r>
              <a:rPr lang="en-US" sz="1200" dirty="0"/>
              <a:t> - these are fun and moderate to vigorous activities designed to break up long periods of sitting and stimulate learning. For example, a class takes part in a </a:t>
            </a:r>
            <a:r>
              <a:rPr lang="en-US" sz="1200" dirty="0">
                <a:hlinkClick r:id="rId4"/>
              </a:rPr>
              <a:t>10-minute energiser</a:t>
            </a:r>
            <a:r>
              <a:rPr lang="en-US" sz="1200" dirty="0"/>
              <a:t> activity every day making a total of 50 minutes of physical activity for the week. The frequency and duration of classroom energisers should be represented in class timetables.</a:t>
            </a:r>
          </a:p>
          <a:p>
            <a:r>
              <a:rPr lang="en-US" sz="1200" dirty="0"/>
              <a:t> </a:t>
            </a:r>
          </a:p>
          <a:p>
            <a:r>
              <a:rPr lang="en-US" sz="1200" dirty="0"/>
              <a:t>This information is available in the </a:t>
            </a:r>
            <a:r>
              <a:rPr lang="en-US" sz="1200" b="1" dirty="0"/>
              <a:t>FAQs of the PDHPE channel </a:t>
            </a:r>
            <a:r>
              <a:rPr lang="en-US" sz="1200" dirty="0"/>
              <a:t>in the Primary curriculum Statewide staffroom. </a:t>
            </a:r>
          </a:p>
          <a:p>
            <a:endParaRPr lang="en-US" sz="1200" dirty="0"/>
          </a:p>
          <a:p>
            <a:r>
              <a:rPr lang="en-AU" sz="1200" b="1" dirty="0"/>
              <a:t>[NEXT SLIDE]</a:t>
            </a:r>
            <a:endParaRPr lang="en-US" sz="1200" b="1" dirty="0"/>
          </a:p>
          <a:p>
            <a:endParaRPr lang="en-AU" dirty="0"/>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61</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72717447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D2D5C3-5445-6125-1677-A75255563A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79F62E-EFCE-2E4A-270B-DC2C42AF386D}"/>
              </a:ext>
            </a:extLst>
          </p:cNvPr>
          <p:cNvSpPr>
            <a:spLocks noGrp="1" noRot="1" noChangeAspect="1"/>
          </p:cNvSpPr>
          <p:nvPr>
            <p:ph type="sldImg"/>
          </p:nvPr>
        </p:nvSpPr>
        <p:spPr/>
        <p:txBody>
          <a:bodyPr/>
          <a:lstStyle/>
          <a:p>
            <a:endParaRPr lang="en-AU" dirty="0"/>
          </a:p>
        </p:txBody>
      </p:sp>
      <p:sp>
        <p:nvSpPr>
          <p:cNvPr id="3" name="Notes Placeholder 2">
            <a:extLst>
              <a:ext uri="{FF2B5EF4-FFF2-40B4-BE49-F238E27FC236}">
                <a16:creationId xmlns:a16="http://schemas.microsoft.com/office/drawing/2014/main" id="{26E5FAEC-2DD5-714B-BBBA-B0852C5AD2D5}"/>
              </a:ext>
            </a:extLst>
          </p:cNvPr>
          <p:cNvSpPr>
            <a:spLocks noGrp="1"/>
          </p:cNvSpPr>
          <p:nvPr>
            <p:ph type="body" idx="1"/>
          </p:nvPr>
        </p:nvSpPr>
        <p:spPr/>
        <p:txBody>
          <a:bodyPr/>
          <a:lstStyle/>
          <a:p>
            <a:r>
              <a:rPr lang="en-US" b="1" dirty="0">
                <a:latin typeface="Calibri"/>
                <a:ea typeface="Calibri"/>
                <a:cs typeface="Calibri"/>
              </a:rPr>
              <a:t>62. Purpose: </a:t>
            </a:r>
            <a:r>
              <a:rPr lang="en-US" b="0" dirty="0">
                <a:latin typeface="Calibri"/>
                <a:ea typeface="Calibri"/>
                <a:cs typeface="Calibri"/>
              </a:rPr>
              <a:t>To introduce early stage 1 unit 1 sample unit with the unit overview. </a:t>
            </a:r>
          </a:p>
          <a:p>
            <a:endParaRPr lang="en-US" b="1" dirty="0">
              <a:latin typeface="Calibri"/>
              <a:ea typeface="Calibri"/>
              <a:cs typeface="Calibri"/>
            </a:endParaRPr>
          </a:p>
          <a:p>
            <a:r>
              <a:rPr lang="en-US" b="1" dirty="0">
                <a:latin typeface="Calibri"/>
                <a:ea typeface="Calibri"/>
                <a:cs typeface="Calibri"/>
              </a:rPr>
              <a:t>Time: </a:t>
            </a:r>
            <a:r>
              <a:rPr lang="en-US" dirty="0">
                <a:latin typeface="Calibri"/>
                <a:ea typeface="Calibri"/>
                <a:cs typeface="Calibri"/>
              </a:rPr>
              <a:t>1 minute 30 seconds </a:t>
            </a:r>
          </a:p>
          <a:p>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US" b="1" dirty="0"/>
              <a:t>Presenter notes:</a:t>
            </a:r>
            <a:endParaRPr lang="en-GB" dirty="0"/>
          </a:p>
          <a:p>
            <a:r>
              <a:rPr lang="en-AU" dirty="0"/>
              <a:t>In Unit 1,</a:t>
            </a:r>
            <a:r>
              <a:rPr lang="en-AU" i="1" dirty="0"/>
              <a:t> </a:t>
            </a:r>
            <a:r>
              <a:rPr lang="en-AU" dirty="0"/>
              <a:t>students build knowledge, skills, and understanding to support both their personal development and physical education.</a:t>
            </a:r>
          </a:p>
          <a:p>
            <a:endParaRPr lang="en-AU" dirty="0"/>
          </a:p>
          <a:p>
            <a:r>
              <a:rPr lang="en-AU" dirty="0"/>
              <a:t>The personal development and health component introduces students to </a:t>
            </a:r>
            <a:r>
              <a:rPr lang="en-AU" b="0" dirty="0"/>
              <a:t>personal strengths, respectful relationships and essential safety skills. </a:t>
            </a:r>
            <a:r>
              <a:rPr lang="en-AU" dirty="0"/>
              <a:t>They also engage with Aboriginal and Torres Strait Islander stories that share lessons about identity, wellbeing and community.</a:t>
            </a:r>
          </a:p>
          <a:p>
            <a:endParaRPr lang="en-AU" dirty="0"/>
          </a:p>
          <a:p>
            <a:r>
              <a:rPr lang="en-AU" dirty="0"/>
              <a:t>Students practise ways to improve their </a:t>
            </a:r>
            <a:r>
              <a:rPr lang="en-AU" b="0" dirty="0"/>
              <a:t>health</a:t>
            </a:r>
            <a:r>
              <a:rPr lang="en-AU" dirty="0"/>
              <a:t> through hygiene routines and build </a:t>
            </a:r>
            <a:r>
              <a:rPr lang="en-AU" b="0" dirty="0"/>
              <a:t>self-management and interpersonal skills. </a:t>
            </a:r>
            <a:r>
              <a:rPr lang="en-AU" dirty="0"/>
              <a:t>They learn how to recognise and manage emotions, make decisions, ask for help and respond respectfully in different situations. These are the foundations for positive relationships and effective communication.</a:t>
            </a:r>
          </a:p>
          <a:p>
            <a:endParaRPr lang="en-AU" dirty="0"/>
          </a:p>
          <a:p>
            <a:r>
              <a:rPr lang="en-AU" dirty="0"/>
              <a:t>In physical education, students develop </a:t>
            </a:r>
            <a:r>
              <a:rPr lang="en-AU" b="0" dirty="0"/>
              <a:t>fundamental movement skills </a:t>
            </a:r>
            <a:r>
              <a:rPr lang="en-AU" dirty="0"/>
              <a:t>including balancing, running, sprinting, and catching. They apply these in structured games that build </a:t>
            </a:r>
            <a:r>
              <a:rPr lang="en-AU" b="0" dirty="0"/>
              <a:t>spatial awareness</a:t>
            </a:r>
            <a:r>
              <a:rPr lang="en-AU" dirty="0"/>
              <a:t>, encourage fairness and promote the safe use of equipment.</a:t>
            </a:r>
          </a:p>
          <a:p>
            <a:endParaRPr lang="en-AU" dirty="0"/>
          </a:p>
          <a:p>
            <a:r>
              <a:rPr lang="en-AU" dirty="0"/>
              <a:t>As we explore this unit, think about the different ways you could tailor the learning experiences to your class context. The activities are designed to be flexible, so you can adapt them to your students’ strengths and needs, while keeping the outcomes and key intentions at the centre of your teaching.</a:t>
            </a:r>
          </a:p>
          <a:p>
            <a:endParaRPr lang="en-AU" dirty="0"/>
          </a:p>
          <a:p>
            <a:r>
              <a:rPr lang="en-AU" b="1" dirty="0"/>
              <a:t>[NEXT SLIDE]</a:t>
            </a:r>
          </a:p>
        </p:txBody>
      </p:sp>
      <p:sp>
        <p:nvSpPr>
          <p:cNvPr id="4" name="Slide Number Placeholder 3">
            <a:extLst>
              <a:ext uri="{FF2B5EF4-FFF2-40B4-BE49-F238E27FC236}">
                <a16:creationId xmlns:a16="http://schemas.microsoft.com/office/drawing/2014/main" id="{F791796B-E84B-E9F1-EAC3-55A23F04FB4A}"/>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62</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79985612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r>
              <a:rPr lang="en-AU" b="1" dirty="0"/>
              <a:t>63. Purpose:</a:t>
            </a:r>
            <a:r>
              <a:rPr lang="en-AU" dirty="0"/>
              <a:t> Show the four focus areas of PDHPE.</a:t>
            </a:r>
          </a:p>
          <a:p>
            <a:endParaRPr lang="en-US" dirty="0"/>
          </a:p>
          <a:p>
            <a:r>
              <a:rPr lang="en-AU" b="1" dirty="0"/>
              <a:t>Time:</a:t>
            </a:r>
            <a:r>
              <a:rPr lang="en-AU" dirty="0"/>
              <a:t> 30 seconds </a:t>
            </a:r>
            <a:endParaRPr lang="en-US" dirty="0"/>
          </a:p>
          <a:p>
            <a:endParaRPr lang="en-US" dirty="0"/>
          </a:p>
          <a:p>
            <a:r>
              <a:rPr lang="en-AU" b="1" dirty="0"/>
              <a:t>Presenter notes: </a:t>
            </a:r>
            <a:endParaRPr lang="en-US" dirty="0"/>
          </a:p>
          <a:p>
            <a:r>
              <a:rPr lang="en-AU" dirty="0"/>
              <a:t>This figure shows the organisation of PDHPE K-6 Syllabus under 4 focus areas:</a:t>
            </a:r>
            <a:endParaRPr lang="en-US" dirty="0"/>
          </a:p>
          <a:p>
            <a:endParaRPr lang="en-US" dirty="0"/>
          </a:p>
          <a:p>
            <a:pPr marL="285750" indent="-285750">
              <a:buFont typeface="Arial" panose="020B0604020202020204" pitchFamily="34" charset="0"/>
              <a:buChar char="•"/>
            </a:pPr>
            <a:r>
              <a:rPr lang="en-AU" dirty="0"/>
              <a:t>Movement skill and physical activity</a:t>
            </a:r>
            <a:endParaRPr lang="en-US" dirty="0"/>
          </a:p>
          <a:p>
            <a:pPr marL="285750" indent="-285750">
              <a:buFont typeface="Arial" panose="020B0604020202020204" pitchFamily="34" charset="0"/>
              <a:buChar char="•"/>
            </a:pPr>
            <a:r>
              <a:rPr lang="en-AU" dirty="0"/>
              <a:t>Respectful relationships and safety</a:t>
            </a:r>
            <a:endParaRPr lang="en-US" dirty="0"/>
          </a:p>
          <a:p>
            <a:pPr marL="285750" indent="-285750">
              <a:buFont typeface="Arial" panose="020B0604020202020204" pitchFamily="34" charset="0"/>
              <a:buChar char="•"/>
            </a:pPr>
            <a:r>
              <a:rPr lang="en-AU" dirty="0"/>
              <a:t>Identity, health and wellbeing, and</a:t>
            </a:r>
            <a:endParaRPr lang="en-US" dirty="0"/>
          </a:p>
          <a:p>
            <a:pPr marL="285750" indent="-285750">
              <a:buFont typeface="Arial" panose="020B0604020202020204" pitchFamily="34" charset="0"/>
              <a:buChar char="•"/>
            </a:pPr>
            <a:r>
              <a:rPr lang="en-AU" dirty="0"/>
              <a:t>Self-management and interpersonal skills</a:t>
            </a:r>
            <a:endParaRPr lang="en-US" dirty="0"/>
          </a:p>
          <a:p>
            <a:endParaRPr lang="en-US" dirty="0"/>
          </a:p>
          <a:p>
            <a:r>
              <a:rPr lang="en-AU" dirty="0"/>
              <a:t>Each of the focus areas are represented in the sample units. </a:t>
            </a:r>
          </a:p>
          <a:p>
            <a:endParaRPr lang="en-AU" dirty="0"/>
          </a:p>
          <a:p>
            <a:r>
              <a:rPr lang="en-AU" b="1" dirty="0"/>
              <a:t>[NEXT SLIDE]</a:t>
            </a:r>
            <a:endParaRPr lang="en-US" b="1" dirty="0"/>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63</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25679730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8F2366-0B88-DE1A-2B9A-FF11FC7AAF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A2F405-E321-1F39-0D6F-EBA1606607F4}"/>
              </a:ext>
            </a:extLst>
          </p:cNvPr>
          <p:cNvSpPr>
            <a:spLocks noGrp="1" noRot="1" noChangeAspect="1"/>
          </p:cNvSpPr>
          <p:nvPr>
            <p:ph type="sldImg"/>
          </p:nvPr>
        </p:nvSpPr>
        <p:spPr/>
        <p:txBody>
          <a:bodyPr/>
          <a:lstStyle/>
          <a:p>
            <a:endParaRPr lang="en-AU" dirty="0"/>
          </a:p>
        </p:txBody>
      </p:sp>
      <p:sp>
        <p:nvSpPr>
          <p:cNvPr id="3" name="Notes Placeholder 2">
            <a:extLst>
              <a:ext uri="{FF2B5EF4-FFF2-40B4-BE49-F238E27FC236}">
                <a16:creationId xmlns:a16="http://schemas.microsoft.com/office/drawing/2014/main" id="{6A682F43-0825-4FD8-D692-28BB68929F0D}"/>
              </a:ext>
            </a:extLst>
          </p:cNvPr>
          <p:cNvSpPr>
            <a:spLocks noGrp="1"/>
          </p:cNvSpPr>
          <p:nvPr>
            <p:ph type="body" idx="1"/>
          </p:nvPr>
        </p:nvSpPr>
        <p:spPr/>
        <p:txBody>
          <a:bodyPr/>
          <a:lstStyle/>
          <a:p>
            <a:r>
              <a:rPr lang="en-AU" sz="1200" b="1" dirty="0">
                <a:solidFill>
                  <a:srgbClr val="22272B"/>
                </a:solidFill>
              </a:rPr>
              <a:t>64. Purpose: </a:t>
            </a:r>
            <a:r>
              <a:rPr lang="en-AU" sz="1200" b="0" dirty="0">
                <a:solidFill>
                  <a:srgbClr val="22272B"/>
                </a:solidFill>
              </a:rPr>
              <a:t>To outline the outcomes and content in the unit.</a:t>
            </a:r>
          </a:p>
          <a:p>
            <a:endParaRPr lang="en-AU" sz="1200" dirty="0">
              <a:solidFill>
                <a:srgbClr val="444444"/>
              </a:solidFill>
            </a:endParaRPr>
          </a:p>
          <a:p>
            <a:r>
              <a:rPr lang="en-AU" sz="1200" b="1" dirty="0">
                <a:solidFill>
                  <a:srgbClr val="22272B"/>
                </a:solidFill>
              </a:rPr>
              <a:t>Time: </a:t>
            </a:r>
            <a:r>
              <a:rPr lang="en-AU" sz="1200" b="0" dirty="0">
                <a:solidFill>
                  <a:srgbClr val="22272B"/>
                </a:solidFill>
              </a:rPr>
              <a:t>10 seconds</a:t>
            </a:r>
            <a:endParaRPr lang="en-AU" sz="1200" dirty="0">
              <a:solidFill>
                <a:srgbClr val="22272B"/>
              </a:solidFill>
            </a:endParaRPr>
          </a:p>
          <a:p>
            <a:endParaRPr lang="en-AU" sz="1200" dirty="0"/>
          </a:p>
          <a:p>
            <a:r>
              <a:rPr lang="en-AU" sz="1200" b="1" dirty="0"/>
              <a:t>Presenter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0" dirty="0">
                <a:solidFill>
                  <a:srgbClr val="22272B"/>
                </a:solidFill>
              </a:rPr>
              <a:t>These are the syllabus outcomes covered in unit 1.</a:t>
            </a:r>
            <a:endParaRPr lang="en-AU" sz="1200" b="0" i="1" dirty="0">
              <a:solidFill>
                <a:srgbClr val="22272B"/>
              </a:solidFill>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dirty="0">
              <a:solidFill>
                <a:srgbClr val="22272B"/>
              </a:solidFill>
            </a:endParaRPr>
          </a:p>
          <a:p>
            <a:pPr marL="0" marR="0" lvl="0" indent="0" algn="l" defTabSz="1219170" rtl="0" eaLnBrk="1" fontAlgn="auto" latinLnBrk="0" hangingPunct="1">
              <a:lnSpc>
                <a:spcPct val="100000"/>
              </a:lnSpc>
              <a:spcBef>
                <a:spcPts val="0"/>
              </a:spcBef>
              <a:spcAft>
                <a:spcPts val="0"/>
              </a:spcAft>
              <a:buClrTx/>
              <a:buSzTx/>
              <a:buFont typeface="Public Sans"/>
              <a:buNone/>
              <a:tabLst/>
              <a:defRPr/>
            </a:pPr>
            <a:r>
              <a:rPr lang="en-AU" sz="1200" b="1" dirty="0">
                <a:solidFill>
                  <a:srgbClr val="22272B"/>
                </a:solidFill>
              </a:rPr>
              <a:t>[NEXT SLIDE]</a:t>
            </a:r>
          </a:p>
          <a:p>
            <a:pPr marL="0" marR="0" lvl="0" indent="0" algn="l" defTabSz="1219170" rtl="0" eaLnBrk="1" fontAlgn="auto" latinLnBrk="0" hangingPunct="1">
              <a:lnSpc>
                <a:spcPct val="100000"/>
              </a:lnSpc>
              <a:spcBef>
                <a:spcPts val="0"/>
              </a:spcBef>
              <a:spcAft>
                <a:spcPts val="0"/>
              </a:spcAft>
              <a:buClrTx/>
              <a:buSzTx/>
              <a:buFont typeface="Public Sans"/>
              <a:buNone/>
              <a:tabLst/>
              <a:defRPr/>
            </a:pPr>
            <a:endParaRPr lang="en-AU" sz="1200" dirty="0">
              <a:solidFill>
                <a:srgbClr val="22272B"/>
              </a:solidFill>
            </a:endParaRPr>
          </a:p>
        </p:txBody>
      </p:sp>
      <p:sp>
        <p:nvSpPr>
          <p:cNvPr id="4" name="Slide Number Placeholder 3">
            <a:extLst>
              <a:ext uri="{FF2B5EF4-FFF2-40B4-BE49-F238E27FC236}">
                <a16:creationId xmlns:a16="http://schemas.microsoft.com/office/drawing/2014/main" id="{6400B97A-41C4-610D-3C19-D52ADC7BD1A5}"/>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64</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7557678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49D0F6-3DF5-A72B-2889-6A0585959A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8BF81A-CAD3-01C9-995E-17B9A3D87BF3}"/>
              </a:ext>
            </a:extLst>
          </p:cNvPr>
          <p:cNvSpPr>
            <a:spLocks noGrp="1" noRot="1" noChangeAspect="1"/>
          </p:cNvSpPr>
          <p:nvPr>
            <p:ph type="sldImg"/>
          </p:nvPr>
        </p:nvSpPr>
        <p:spPr/>
        <p:txBody>
          <a:bodyPr/>
          <a:lstStyle/>
          <a:p>
            <a:endParaRPr lang="en-AU" dirty="0"/>
          </a:p>
        </p:txBody>
      </p:sp>
      <p:sp>
        <p:nvSpPr>
          <p:cNvPr id="3" name="Notes Placeholder 2">
            <a:extLst>
              <a:ext uri="{FF2B5EF4-FFF2-40B4-BE49-F238E27FC236}">
                <a16:creationId xmlns:a16="http://schemas.microsoft.com/office/drawing/2014/main" id="{BF0D5619-8935-C916-63B1-69D3068DB468}"/>
              </a:ext>
            </a:extLst>
          </p:cNvPr>
          <p:cNvSpPr>
            <a:spLocks noGrp="1"/>
          </p:cNvSpPr>
          <p:nvPr>
            <p:ph type="body" idx="1"/>
          </p:nvPr>
        </p:nvSpPr>
        <p:spPr/>
        <p:txBody>
          <a:bodyPr/>
          <a:lstStyle/>
          <a:p>
            <a:r>
              <a:rPr lang="en-AU" sz="1200" b="1" dirty="0">
                <a:solidFill>
                  <a:srgbClr val="22272B"/>
                </a:solidFill>
              </a:rPr>
              <a:t>65. Purpose: </a:t>
            </a:r>
            <a:r>
              <a:rPr lang="en-AU" sz="1200" b="0" dirty="0">
                <a:solidFill>
                  <a:srgbClr val="22272B"/>
                </a:solidFill>
              </a:rPr>
              <a:t>To outline the outcomes and content in the unit.</a:t>
            </a:r>
          </a:p>
          <a:p>
            <a:endParaRPr lang="en-AU" sz="1200" dirty="0">
              <a:solidFill>
                <a:srgbClr val="444444"/>
              </a:solidFill>
            </a:endParaRPr>
          </a:p>
          <a:p>
            <a:r>
              <a:rPr lang="en-AU" sz="1200" b="1" dirty="0">
                <a:solidFill>
                  <a:srgbClr val="22272B"/>
                </a:solidFill>
              </a:rPr>
              <a:t>Time: </a:t>
            </a:r>
            <a:r>
              <a:rPr lang="en-AU" sz="1200" b="0" dirty="0">
                <a:solidFill>
                  <a:srgbClr val="22272B"/>
                </a:solidFill>
              </a:rPr>
              <a:t>1 minute</a:t>
            </a:r>
            <a:endParaRPr lang="en-AU" sz="1200" dirty="0">
              <a:solidFill>
                <a:srgbClr val="22272B"/>
              </a:solidFill>
            </a:endParaRPr>
          </a:p>
          <a:p>
            <a:endParaRPr lang="en-AU" sz="1200" dirty="0"/>
          </a:p>
          <a:p>
            <a:r>
              <a:rPr lang="en-AU" sz="1200" b="1" dirty="0"/>
              <a:t>Presenter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0" dirty="0"/>
              <a:t>The four focus areas are all covered in Unit 1.</a:t>
            </a:r>
          </a:p>
          <a:p>
            <a:endParaRPr lang="en-AU" sz="1200" b="1"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0" dirty="0"/>
              <a:t>In the focus area Movement skill and physical activity, </a:t>
            </a:r>
            <a:r>
              <a:rPr lang="en-AU" sz="1200" dirty="0"/>
              <a:t>students are learning to participate with others in physical activities and develop confidence in their movement. They explore and practise fundamental movement skills such as balancing, running, sprinting, and catching. Through games and structured play, students learn how these skills support their health, wellbeing, and enjoyment of being active.</a:t>
            </a:r>
            <a:endParaRPr lang="en-AU" sz="1200" b="1" dirty="0"/>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b="0"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0" dirty="0"/>
              <a:t>In Respectful relationships and safety, students are learning how respectful relationships and safe behaviours contribute directly to their health and wellbeing. Students explore stories shared by Aboriginal and Torres Strait Islander families and Elders, that teach children how to stay safe on Country and Place. They also learn practical road safety behaviours and reflect on why these actions are important in their daily lives.</a:t>
            </a:r>
          </a:p>
          <a:p>
            <a:endParaRPr lang="en-AU" sz="1200" dirty="0">
              <a:solidFill>
                <a:srgbClr val="22272B"/>
              </a:solidFill>
            </a:endParaRPr>
          </a:p>
          <a:p>
            <a:pPr marL="0" marR="0" lvl="0" indent="0" algn="l" defTabSz="1219170" rtl="0" eaLnBrk="1" fontAlgn="auto" latinLnBrk="0" hangingPunct="1">
              <a:lnSpc>
                <a:spcPct val="100000"/>
              </a:lnSpc>
              <a:spcBef>
                <a:spcPts val="0"/>
              </a:spcBef>
              <a:spcAft>
                <a:spcPts val="0"/>
              </a:spcAft>
              <a:buClrTx/>
              <a:buSzTx/>
              <a:buFont typeface="Public Sans"/>
              <a:buNone/>
              <a:tabLst/>
              <a:defRPr/>
            </a:pPr>
            <a:r>
              <a:rPr lang="en-AU" sz="1200" b="1" dirty="0">
                <a:solidFill>
                  <a:srgbClr val="22272B"/>
                </a:solidFill>
              </a:rPr>
              <a:t>[NEXT SLIDE]</a:t>
            </a:r>
          </a:p>
          <a:p>
            <a:pPr marL="0" marR="0" lvl="0" indent="0" algn="l" defTabSz="1219170" rtl="0" eaLnBrk="1" fontAlgn="auto" latinLnBrk="0" hangingPunct="1">
              <a:lnSpc>
                <a:spcPct val="100000"/>
              </a:lnSpc>
              <a:spcBef>
                <a:spcPts val="0"/>
              </a:spcBef>
              <a:spcAft>
                <a:spcPts val="0"/>
              </a:spcAft>
              <a:buClrTx/>
              <a:buSzTx/>
              <a:buFont typeface="Public Sans"/>
              <a:buNone/>
              <a:tabLst/>
              <a:defRPr/>
            </a:pPr>
            <a:endParaRPr lang="en-AU" sz="1200" dirty="0">
              <a:solidFill>
                <a:srgbClr val="22272B"/>
              </a:solidFill>
            </a:endParaRPr>
          </a:p>
        </p:txBody>
      </p:sp>
      <p:sp>
        <p:nvSpPr>
          <p:cNvPr id="4" name="Slide Number Placeholder 3">
            <a:extLst>
              <a:ext uri="{FF2B5EF4-FFF2-40B4-BE49-F238E27FC236}">
                <a16:creationId xmlns:a16="http://schemas.microsoft.com/office/drawing/2014/main" id="{A5C491BC-AA35-CE67-12D4-9E543FE36EC2}"/>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65</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19888759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1E6B13-FC5C-92F0-ADA7-71F0FC3639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C8AA3D-32FF-9231-46F6-5532B9359F2F}"/>
              </a:ext>
            </a:extLst>
          </p:cNvPr>
          <p:cNvSpPr>
            <a:spLocks noGrp="1" noRot="1" noChangeAspect="1"/>
          </p:cNvSpPr>
          <p:nvPr>
            <p:ph type="sldImg"/>
          </p:nvPr>
        </p:nvSpPr>
        <p:spPr/>
        <p:txBody>
          <a:bodyPr/>
          <a:lstStyle/>
          <a:p>
            <a:endParaRPr lang="en-AU" dirty="0"/>
          </a:p>
        </p:txBody>
      </p:sp>
      <p:sp>
        <p:nvSpPr>
          <p:cNvPr id="3" name="Notes Placeholder 2">
            <a:extLst>
              <a:ext uri="{FF2B5EF4-FFF2-40B4-BE49-F238E27FC236}">
                <a16:creationId xmlns:a16="http://schemas.microsoft.com/office/drawing/2014/main" id="{96589CA2-D282-2667-5FFB-46D9F132C65C}"/>
              </a:ext>
            </a:extLst>
          </p:cNvPr>
          <p:cNvSpPr>
            <a:spLocks noGrp="1"/>
          </p:cNvSpPr>
          <p:nvPr>
            <p:ph type="body" idx="1"/>
          </p:nvPr>
        </p:nvSpPr>
        <p:spPr/>
        <p:txBody>
          <a:bodyPr/>
          <a:lstStyle/>
          <a:p>
            <a:r>
              <a:rPr lang="en-AU" sz="1200" b="1" dirty="0">
                <a:solidFill>
                  <a:srgbClr val="22272B"/>
                </a:solidFill>
              </a:rPr>
              <a:t>66. Purpose: </a:t>
            </a:r>
            <a:r>
              <a:rPr lang="en-AU" sz="1200" b="0" dirty="0">
                <a:solidFill>
                  <a:srgbClr val="22272B"/>
                </a:solidFill>
              </a:rPr>
              <a:t>To outline the outcomes and content in the unit.</a:t>
            </a:r>
          </a:p>
          <a:p>
            <a:endParaRPr lang="en-AU" sz="1200" dirty="0">
              <a:solidFill>
                <a:srgbClr val="444444"/>
              </a:solidFill>
            </a:endParaRPr>
          </a:p>
          <a:p>
            <a:r>
              <a:rPr lang="en-AU" sz="1200" b="1" dirty="0">
                <a:solidFill>
                  <a:srgbClr val="22272B"/>
                </a:solidFill>
              </a:rPr>
              <a:t>Time:</a:t>
            </a:r>
            <a:r>
              <a:rPr lang="en-AU" sz="1200" b="0" dirty="0">
                <a:solidFill>
                  <a:srgbClr val="22272B"/>
                </a:solidFill>
              </a:rPr>
              <a:t> 30 seconds</a:t>
            </a:r>
            <a:endParaRPr lang="en-AU" sz="1200" dirty="0">
              <a:solidFill>
                <a:srgbClr val="22272B"/>
              </a:solidFill>
            </a:endParaRPr>
          </a:p>
          <a:p>
            <a:endParaRPr lang="en-AU" sz="1200" dirty="0"/>
          </a:p>
          <a:p>
            <a:r>
              <a:rPr lang="en-AU" sz="1200" b="1" dirty="0"/>
              <a:t>Presenter notes:</a:t>
            </a:r>
          </a:p>
          <a:p>
            <a:r>
              <a:rPr lang="en-AU" sz="1200" b="0" dirty="0"/>
              <a:t>In the focus area Identity health and wellbeing students are learning to identify factors that contribute to their health and wellbeing. Students identify and practise everyday hygiene strategies that help keep them healthy and safe. This includes routines such as washing hands, brushing teeth, and covering coughs and sneezes. By exploring these simple but important practices, students begin to understand how their daily actions contribute to overall wellbeing. It also sets up lifelong habits that support both their physical health and their sense of responsibility for looking after themselves and others.</a:t>
            </a:r>
          </a:p>
          <a:p>
            <a:endParaRPr lang="en-AU" sz="1200" b="0" dirty="0"/>
          </a:p>
          <a:p>
            <a:r>
              <a:rPr lang="en-AU" sz="1200" b="0" dirty="0"/>
              <a:t>In Self-management and interpersonal skills, students are learning how to manage themselves and interact positively with others in a variety of situations. They practise using help-seeking and decision-making skills to ask for support when needed and they co-create goals that support their learning and development. Together, these skills help students develop confidence, resilience, and positive ways of connecting with others.</a:t>
            </a:r>
          </a:p>
          <a:p>
            <a:endParaRPr lang="en-AU" sz="1200" dirty="0">
              <a:solidFill>
                <a:srgbClr val="22272B"/>
              </a:solidFill>
            </a:endParaRPr>
          </a:p>
          <a:p>
            <a:pPr marL="0" marR="0" lvl="0" indent="0" algn="l" defTabSz="1219170" rtl="0" eaLnBrk="1" fontAlgn="auto" latinLnBrk="0" hangingPunct="1">
              <a:lnSpc>
                <a:spcPct val="100000"/>
              </a:lnSpc>
              <a:spcBef>
                <a:spcPts val="0"/>
              </a:spcBef>
              <a:spcAft>
                <a:spcPts val="0"/>
              </a:spcAft>
              <a:buClrTx/>
              <a:buSzTx/>
              <a:buFont typeface="Public Sans"/>
              <a:buNone/>
              <a:tabLst/>
              <a:defRPr/>
            </a:pPr>
            <a:r>
              <a:rPr lang="en-AU" sz="1200" b="1" dirty="0">
                <a:solidFill>
                  <a:srgbClr val="22272B"/>
                </a:solidFill>
              </a:rPr>
              <a:t>[NEXT SLIDE]</a:t>
            </a:r>
          </a:p>
          <a:p>
            <a:pPr marL="0" marR="0" lvl="0" indent="0" algn="l" defTabSz="1219170" rtl="0" eaLnBrk="1" fontAlgn="auto" latinLnBrk="0" hangingPunct="1">
              <a:lnSpc>
                <a:spcPct val="100000"/>
              </a:lnSpc>
              <a:spcBef>
                <a:spcPts val="0"/>
              </a:spcBef>
              <a:spcAft>
                <a:spcPts val="0"/>
              </a:spcAft>
              <a:buClrTx/>
              <a:buSzTx/>
              <a:buFont typeface="Public Sans"/>
              <a:buNone/>
              <a:tabLst/>
              <a:defRPr/>
            </a:pPr>
            <a:endParaRPr lang="en-AU" sz="1200" dirty="0">
              <a:solidFill>
                <a:srgbClr val="22272B"/>
              </a:solidFill>
            </a:endParaRPr>
          </a:p>
        </p:txBody>
      </p:sp>
      <p:sp>
        <p:nvSpPr>
          <p:cNvPr id="4" name="Slide Number Placeholder 3">
            <a:extLst>
              <a:ext uri="{FF2B5EF4-FFF2-40B4-BE49-F238E27FC236}">
                <a16:creationId xmlns:a16="http://schemas.microsoft.com/office/drawing/2014/main" id="{7C927455-653C-4B5B-B6F2-1ACBC2495B3E}"/>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66</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68537333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566844-A9B9-7706-4C33-D4225E058C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1A7A9C-7CEA-9AA5-605A-A97919376B5F}"/>
              </a:ext>
            </a:extLst>
          </p:cNvPr>
          <p:cNvSpPr>
            <a:spLocks noGrp="1" noRot="1" noChangeAspect="1"/>
          </p:cNvSpPr>
          <p:nvPr>
            <p:ph type="sldImg"/>
          </p:nvPr>
        </p:nvSpPr>
        <p:spPr/>
        <p:txBody>
          <a:bodyPr/>
          <a:lstStyle/>
          <a:p>
            <a:endParaRPr lang="en-AU" dirty="0"/>
          </a:p>
        </p:txBody>
      </p:sp>
      <p:sp>
        <p:nvSpPr>
          <p:cNvPr id="3" name="Notes Placeholder 2">
            <a:extLst>
              <a:ext uri="{FF2B5EF4-FFF2-40B4-BE49-F238E27FC236}">
                <a16:creationId xmlns:a16="http://schemas.microsoft.com/office/drawing/2014/main" id="{B82BD2AE-E781-3FCB-F40D-F9F81B3627FA}"/>
              </a:ext>
            </a:extLst>
          </p:cNvPr>
          <p:cNvSpPr>
            <a:spLocks noGrp="1"/>
          </p:cNvSpPr>
          <p:nvPr>
            <p:ph type="body" idx="1"/>
          </p:nvPr>
        </p:nvSpPr>
        <p:spPr/>
        <p:txBody>
          <a:bodyPr/>
          <a:lstStyle/>
          <a:p>
            <a:r>
              <a:rPr lang="en-AU" sz="1200" b="1" dirty="0">
                <a:solidFill>
                  <a:srgbClr val="22272B"/>
                </a:solidFill>
              </a:rPr>
              <a:t>67. Purpose</a:t>
            </a:r>
            <a:r>
              <a:rPr lang="en-AU" sz="1200" b="0" dirty="0">
                <a:solidFill>
                  <a:srgbClr val="22272B"/>
                </a:solidFill>
              </a:rPr>
              <a:t>: To outline skill development in PDH.</a:t>
            </a:r>
          </a:p>
          <a:p>
            <a:endParaRPr lang="en-AU" sz="1200" b="0" dirty="0">
              <a:solidFill>
                <a:srgbClr val="22272B"/>
              </a:solidFill>
            </a:endParaRPr>
          </a:p>
          <a:p>
            <a:r>
              <a:rPr lang="en-AU" sz="1200" b="1" dirty="0">
                <a:solidFill>
                  <a:srgbClr val="22272B"/>
                </a:solidFill>
              </a:rPr>
              <a:t>Time</a:t>
            </a:r>
            <a:r>
              <a:rPr lang="en-AU" sz="1200" b="0" dirty="0">
                <a:solidFill>
                  <a:srgbClr val="22272B"/>
                </a:solidFill>
              </a:rPr>
              <a:t>: </a:t>
            </a:r>
            <a:r>
              <a:rPr lang="en-AU" sz="1200" dirty="0">
                <a:solidFill>
                  <a:srgbClr val="22272B"/>
                </a:solidFill>
              </a:rPr>
              <a:t>1 minute </a:t>
            </a:r>
            <a:endParaRPr lang="en-AU" sz="1200" b="0" dirty="0">
              <a:solidFill>
                <a:srgbClr val="22272B"/>
              </a:solidFill>
            </a:endParaRPr>
          </a:p>
          <a:p>
            <a:endParaRPr lang="en-AU" sz="1200" b="0" dirty="0">
              <a:solidFill>
                <a:srgbClr val="22272B"/>
              </a:solidFill>
            </a:endParaRPr>
          </a:p>
          <a:p>
            <a:r>
              <a:rPr lang="en-AU" sz="1200" b="1" dirty="0">
                <a:solidFill>
                  <a:srgbClr val="22272B"/>
                </a:solidFill>
              </a:rPr>
              <a:t>Presenter notes:</a:t>
            </a:r>
          </a:p>
          <a:p>
            <a:r>
              <a:rPr lang="en-AU" sz="1200" dirty="0"/>
              <a:t>This slide highlights the </a:t>
            </a:r>
            <a:r>
              <a:rPr lang="en-AU" sz="1200" b="0" dirty="0"/>
              <a:t>personal development and health skills </a:t>
            </a:r>
            <a:r>
              <a:rPr lang="en-AU" sz="1200" dirty="0"/>
              <a:t>that students will build throughout the unit.</a:t>
            </a:r>
          </a:p>
          <a:p>
            <a:endParaRPr lang="en-AU" sz="1200" dirty="0"/>
          </a:p>
          <a:p>
            <a:r>
              <a:rPr lang="en-AU" sz="1200" dirty="0"/>
              <a:t>Students learn and practise everyday </a:t>
            </a:r>
            <a:r>
              <a:rPr lang="en-AU" sz="1200" b="0" dirty="0"/>
              <a:t>hygiene routines </a:t>
            </a:r>
            <a:r>
              <a:rPr lang="en-AU" sz="1200" dirty="0"/>
              <a:t>such as brushing teeth, washing hands and covering coughs and sneezes. These simple habits are directly linked to overall health and wellbeing.</a:t>
            </a:r>
          </a:p>
          <a:p>
            <a:endParaRPr lang="en-AU" sz="1200" dirty="0"/>
          </a:p>
          <a:p>
            <a:r>
              <a:rPr lang="en-AU" sz="1200" dirty="0"/>
              <a:t>They also begin developing </a:t>
            </a:r>
            <a:r>
              <a:rPr lang="en-AU" sz="1200" b="0" dirty="0"/>
              <a:t>help-seeking and decision-making skills</a:t>
            </a:r>
            <a:r>
              <a:rPr lang="en-AU" sz="1200" dirty="0"/>
              <a:t>, learning how and when to ask for assistance and how to make safe and respectful choices. Alongside this, students practise </a:t>
            </a:r>
            <a:r>
              <a:rPr lang="en-AU" sz="1200" b="0" dirty="0"/>
              <a:t>identifying and managing emotions</a:t>
            </a:r>
            <a:r>
              <a:rPr lang="en-AU" sz="1200" dirty="0"/>
              <a:t>, which supports self-awareness and resilience.</a:t>
            </a:r>
          </a:p>
          <a:p>
            <a:endParaRPr lang="en-AU" sz="1200" dirty="0"/>
          </a:p>
          <a:p>
            <a:r>
              <a:rPr lang="en-AU" sz="1200" dirty="0"/>
              <a:t>Another focus is on </a:t>
            </a:r>
            <a:r>
              <a:rPr lang="en-AU" sz="1200" b="0" dirty="0"/>
              <a:t>respectful communication and friendships</a:t>
            </a:r>
            <a:r>
              <a:rPr lang="en-AU" sz="1200" dirty="0"/>
              <a:t>. Students explore how to express themselves clearly, listen to others and interact in ways that build positive relationships.</a:t>
            </a:r>
          </a:p>
          <a:p>
            <a:r>
              <a:rPr lang="en-AU" sz="1200" dirty="0"/>
              <a:t>Safety is embedded through </a:t>
            </a:r>
            <a:r>
              <a:rPr lang="en-AU" sz="1200" b="0" dirty="0"/>
              <a:t>road safety education</a:t>
            </a:r>
            <a:r>
              <a:rPr lang="en-AU" sz="1200" dirty="0"/>
              <a:t>—covering pedestrian, passenger and wheels safety—as well as </a:t>
            </a:r>
            <a:r>
              <a:rPr lang="en-AU" sz="1200" b="0" dirty="0"/>
              <a:t>Aboriginal and Torres Strait Islander stories </a:t>
            </a:r>
            <a:r>
              <a:rPr lang="en-AU" sz="1200" dirty="0"/>
              <a:t>that share cultural perspectives on keeping safe.</a:t>
            </a:r>
          </a:p>
          <a:p>
            <a:endParaRPr lang="en-AU" sz="1200" dirty="0"/>
          </a:p>
          <a:p>
            <a:r>
              <a:rPr lang="en-AU" sz="1200" dirty="0"/>
              <a:t>Together, these skills give students strong foundations for both health and wellbeing in their everyday lives.</a:t>
            </a:r>
          </a:p>
          <a:p>
            <a:endParaRPr lang="en-AU" sz="1200" dirty="0"/>
          </a:p>
          <a:p>
            <a:r>
              <a:rPr lang="en-AU" sz="1200" b="1" dirty="0"/>
              <a:t>[NEXT SLIDE]</a:t>
            </a:r>
          </a:p>
          <a:p>
            <a:endParaRPr lang="en-AU" sz="1200" b="0"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0" i="0" dirty="0">
                <a:solidFill>
                  <a:srgbClr val="000000"/>
                </a:solidFill>
                <a:effectLst/>
                <a:latin typeface="Arial"/>
                <a:cs typeface="Arial"/>
              </a:rPr>
              <a:t>Image Credit: Canva Education. 2025. Images via Canva. </a:t>
            </a:r>
            <a:r>
              <a:rPr lang="en-AU" sz="1200" b="0" i="0" u="sng" strike="noStrike" dirty="0">
                <a:solidFill>
                  <a:srgbClr val="001C4A"/>
                </a:solidFill>
                <a:effectLst/>
                <a:latin typeface="Arial"/>
                <a:cs typeface="Arial"/>
                <a:hlinkClick r:id="rId3"/>
              </a:rPr>
              <a:t>https://www.canva.com</a:t>
            </a:r>
            <a:endParaRPr lang="en-AU" sz="1200" b="0" i="0" kern="1200" dirty="0">
              <a:solidFill>
                <a:schemeClr val="tx1"/>
              </a:solidFill>
              <a:effectLst/>
              <a:ea typeface="+mn-ea"/>
              <a:cs typeface="+mn-cs"/>
            </a:endParaRPr>
          </a:p>
          <a:p>
            <a:endParaRPr lang="en-AU" sz="1200" dirty="0"/>
          </a:p>
          <a:p>
            <a:endParaRPr lang="en-AU" dirty="0"/>
          </a:p>
        </p:txBody>
      </p:sp>
      <p:sp>
        <p:nvSpPr>
          <p:cNvPr id="4" name="Slide Number Placeholder 3">
            <a:extLst>
              <a:ext uri="{FF2B5EF4-FFF2-40B4-BE49-F238E27FC236}">
                <a16:creationId xmlns:a16="http://schemas.microsoft.com/office/drawing/2014/main" id="{6ED59D53-E045-927D-98CB-209C5216622D}"/>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67</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46703216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6059F-AFA6-F8DA-CD1F-E243C653D7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182D86-8C08-06D9-89FC-224FE16F3AE3}"/>
              </a:ext>
            </a:extLst>
          </p:cNvPr>
          <p:cNvSpPr>
            <a:spLocks noGrp="1" noRot="1" noChangeAspect="1"/>
          </p:cNvSpPr>
          <p:nvPr>
            <p:ph type="sldImg"/>
          </p:nvPr>
        </p:nvSpPr>
        <p:spPr/>
        <p:txBody>
          <a:bodyPr/>
          <a:lstStyle/>
          <a:p>
            <a:endParaRPr lang="en-AU" dirty="0"/>
          </a:p>
        </p:txBody>
      </p:sp>
      <p:sp>
        <p:nvSpPr>
          <p:cNvPr id="3" name="Notes Placeholder 2">
            <a:extLst>
              <a:ext uri="{FF2B5EF4-FFF2-40B4-BE49-F238E27FC236}">
                <a16:creationId xmlns:a16="http://schemas.microsoft.com/office/drawing/2014/main" id="{0A5E4329-E5B2-9E5C-731B-D12B6D26E2D1}"/>
              </a:ext>
            </a:extLst>
          </p:cNvPr>
          <p:cNvSpPr>
            <a:spLocks noGrp="1"/>
          </p:cNvSpPr>
          <p:nvPr>
            <p:ph type="body" idx="1"/>
          </p:nvPr>
        </p:nvSpPr>
        <p:spPr/>
        <p:txBody>
          <a:bodyPr/>
          <a:lstStyle/>
          <a:p>
            <a:r>
              <a:rPr lang="en-AU" b="1" dirty="0">
                <a:solidFill>
                  <a:srgbClr val="22272B"/>
                </a:solidFill>
              </a:rPr>
              <a:t>68. Purpose</a:t>
            </a:r>
            <a:r>
              <a:rPr lang="en-AU" b="0" dirty="0">
                <a:solidFill>
                  <a:srgbClr val="22272B"/>
                </a:solidFill>
              </a:rPr>
              <a:t>: To outline skill development in PE.</a:t>
            </a:r>
          </a:p>
          <a:p>
            <a:endParaRPr lang="en-AU" b="0" dirty="0">
              <a:solidFill>
                <a:srgbClr val="22272B"/>
              </a:solidFill>
            </a:endParaRPr>
          </a:p>
          <a:p>
            <a:r>
              <a:rPr lang="en-AU" b="1" dirty="0">
                <a:solidFill>
                  <a:srgbClr val="22272B"/>
                </a:solidFill>
              </a:rPr>
              <a:t>Time</a:t>
            </a:r>
            <a:r>
              <a:rPr lang="en-AU" b="0" dirty="0">
                <a:solidFill>
                  <a:srgbClr val="22272B"/>
                </a:solidFill>
              </a:rPr>
              <a:t>: </a:t>
            </a:r>
            <a:r>
              <a:rPr lang="en-AU" dirty="0">
                <a:solidFill>
                  <a:srgbClr val="22272B"/>
                </a:solidFill>
              </a:rPr>
              <a:t>1 minute </a:t>
            </a:r>
            <a:endParaRPr lang="en-AU" b="0" dirty="0">
              <a:solidFill>
                <a:srgbClr val="22272B"/>
              </a:solidFill>
            </a:endParaRPr>
          </a:p>
          <a:p>
            <a:endParaRPr lang="en-AU" b="0" dirty="0">
              <a:solidFill>
                <a:srgbClr val="22272B"/>
              </a:solidFill>
            </a:endParaRPr>
          </a:p>
          <a:p>
            <a:r>
              <a:rPr lang="en-AU" b="1" dirty="0">
                <a:solidFill>
                  <a:srgbClr val="22272B"/>
                </a:solidFill>
              </a:rPr>
              <a:t>Presenter notes:</a:t>
            </a:r>
          </a:p>
          <a:p>
            <a:r>
              <a:rPr lang="en-AU" dirty="0"/>
              <a:t>These are the </a:t>
            </a:r>
            <a:r>
              <a:rPr lang="en-AU" b="0" dirty="0"/>
              <a:t>physical education skills </a:t>
            </a:r>
            <a:r>
              <a:rPr lang="en-AU" dirty="0"/>
              <a:t>students will develop across the unit.</a:t>
            </a:r>
          </a:p>
          <a:p>
            <a:endParaRPr lang="en-AU" dirty="0"/>
          </a:p>
          <a:p>
            <a:r>
              <a:rPr lang="en-AU" dirty="0"/>
              <a:t>Students begin with </a:t>
            </a:r>
            <a:r>
              <a:rPr lang="en-AU" b="0" dirty="0"/>
              <a:t>balance activities, </a:t>
            </a:r>
            <a:r>
              <a:rPr lang="en-AU" dirty="0"/>
              <a:t>such as static balances, partner work and obstacle courses. These activities help build stability and coordination.</a:t>
            </a:r>
          </a:p>
          <a:p>
            <a:endParaRPr lang="en-AU" dirty="0"/>
          </a:p>
          <a:p>
            <a:r>
              <a:rPr lang="en-AU" dirty="0"/>
              <a:t>They also work on </a:t>
            </a:r>
            <a:r>
              <a:rPr lang="en-AU" b="0" dirty="0"/>
              <a:t>locomotor skills </a:t>
            </a:r>
            <a:r>
              <a:rPr lang="en-AU" dirty="0"/>
              <a:t>like running and sprinting, with an emphasis on spatial awareness so they can move safely and confidently in shared spaces.</a:t>
            </a:r>
          </a:p>
          <a:p>
            <a:endParaRPr lang="en-AU" dirty="0"/>
          </a:p>
          <a:p>
            <a:r>
              <a:rPr lang="en-AU" dirty="0"/>
              <a:t>In addition, students practise </a:t>
            </a:r>
            <a:r>
              <a:rPr lang="en-AU" b="0" dirty="0"/>
              <a:t>object control skills</a:t>
            </a:r>
            <a:r>
              <a:rPr lang="en-AU" dirty="0"/>
              <a:t>, particularly catching, using varied objects and distances to build precision and confidence.</a:t>
            </a:r>
          </a:p>
          <a:p>
            <a:endParaRPr lang="en-AU" dirty="0"/>
          </a:p>
          <a:p>
            <a:r>
              <a:rPr lang="en-AU" dirty="0"/>
              <a:t>Equally important is the focus on </a:t>
            </a:r>
            <a:r>
              <a:rPr lang="en-AU" b="0" dirty="0"/>
              <a:t>fair play and safe participation</a:t>
            </a:r>
            <a:r>
              <a:rPr lang="en-AU" dirty="0"/>
              <a:t>. Students learn how to follow rules, share equipment responsibly and encourage each other during activities.</a:t>
            </a:r>
          </a:p>
          <a:p>
            <a:endParaRPr lang="en-AU" dirty="0"/>
          </a:p>
          <a:p>
            <a:r>
              <a:rPr lang="en-AU" dirty="0"/>
              <a:t>The unit also introduces </a:t>
            </a:r>
            <a:r>
              <a:rPr lang="en-AU" b="0" dirty="0"/>
              <a:t>goal setting </a:t>
            </a:r>
            <a:r>
              <a:rPr lang="en-AU" dirty="0"/>
              <a:t>as a way for students to reflect on their progress and identify areas for improvement. </a:t>
            </a:r>
          </a:p>
          <a:p>
            <a:endParaRPr lang="en-AU" dirty="0"/>
          </a:p>
          <a:p>
            <a:r>
              <a:rPr lang="en-AU" dirty="0"/>
              <a:t>Finally, students experience the enjoyment and motivation that comes from being active and working together.</a:t>
            </a:r>
          </a:p>
          <a:p>
            <a:endParaRPr lang="en-AU" dirty="0"/>
          </a:p>
          <a:p>
            <a:r>
              <a:rPr lang="en-AU" b="1" dirty="0"/>
              <a:t>[NEXT SLIDE]</a:t>
            </a:r>
          </a:p>
          <a:p>
            <a:endParaRPr lang="en-AU" dirty="0"/>
          </a:p>
        </p:txBody>
      </p:sp>
      <p:sp>
        <p:nvSpPr>
          <p:cNvPr id="4" name="Slide Number Placeholder 3">
            <a:extLst>
              <a:ext uri="{FF2B5EF4-FFF2-40B4-BE49-F238E27FC236}">
                <a16:creationId xmlns:a16="http://schemas.microsoft.com/office/drawing/2014/main" id="{5C8D7AE4-18AC-58B9-6983-493385B90FAE}"/>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68</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61506288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17C098-5B3F-42F3-6DCC-D6B97B4C05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F6D4F3-F278-0778-743B-90D8AB910F1F}"/>
              </a:ext>
            </a:extLst>
          </p:cNvPr>
          <p:cNvSpPr>
            <a:spLocks noGrp="1" noRot="1" noChangeAspect="1"/>
          </p:cNvSpPr>
          <p:nvPr>
            <p:ph type="sldImg"/>
          </p:nvPr>
        </p:nvSpPr>
        <p:spPr/>
        <p:txBody>
          <a:bodyPr/>
          <a:lstStyle/>
          <a:p>
            <a:endParaRPr lang="en-AU" dirty="0"/>
          </a:p>
        </p:txBody>
      </p:sp>
      <p:sp>
        <p:nvSpPr>
          <p:cNvPr id="3" name="Notes Placeholder 2">
            <a:extLst>
              <a:ext uri="{FF2B5EF4-FFF2-40B4-BE49-F238E27FC236}">
                <a16:creationId xmlns:a16="http://schemas.microsoft.com/office/drawing/2014/main" id="{B4ADBE65-CCAB-1996-482C-8107626D368C}"/>
              </a:ext>
            </a:extLst>
          </p:cNvPr>
          <p:cNvSpPr>
            <a:spLocks noGrp="1"/>
          </p:cNvSpPr>
          <p:nvPr>
            <p:ph type="body" idx="1"/>
          </p:nvPr>
        </p:nvSpPr>
        <p:spPr/>
        <p:txBody>
          <a:bodyPr/>
          <a:lstStyle/>
          <a:p>
            <a:r>
              <a:rPr lang="en-AU" sz="1200" b="1" dirty="0">
                <a:solidFill>
                  <a:srgbClr val="22272B"/>
                </a:solidFill>
              </a:rPr>
              <a:t>69. Purpose</a:t>
            </a:r>
            <a:r>
              <a:rPr lang="en-AU" sz="1200" b="0" dirty="0">
                <a:solidFill>
                  <a:srgbClr val="22272B"/>
                </a:solidFill>
              </a:rPr>
              <a:t>: To summarise lesson 8</a:t>
            </a:r>
          </a:p>
          <a:p>
            <a:endParaRPr lang="en-AU" sz="1200" b="0" dirty="0">
              <a:solidFill>
                <a:srgbClr val="22272B"/>
              </a:solidFill>
            </a:endParaRPr>
          </a:p>
          <a:p>
            <a:r>
              <a:rPr lang="en-AU" sz="1200" b="1" dirty="0">
                <a:solidFill>
                  <a:srgbClr val="22272B"/>
                </a:solidFill>
              </a:rPr>
              <a:t>Time</a:t>
            </a:r>
            <a:r>
              <a:rPr lang="en-AU" sz="1200" b="0" dirty="0">
                <a:solidFill>
                  <a:srgbClr val="22272B"/>
                </a:solidFill>
              </a:rPr>
              <a:t>: </a:t>
            </a:r>
            <a:r>
              <a:rPr lang="en-AU" sz="1200" dirty="0">
                <a:solidFill>
                  <a:srgbClr val="22272B"/>
                </a:solidFill>
              </a:rPr>
              <a:t>1 minute</a:t>
            </a:r>
            <a:endParaRPr lang="en-AU" sz="1200" b="0" dirty="0">
              <a:solidFill>
                <a:srgbClr val="22272B"/>
              </a:solidFill>
            </a:endParaRPr>
          </a:p>
          <a:p>
            <a:endParaRPr lang="en-AU" sz="1200" b="0" dirty="0">
              <a:solidFill>
                <a:srgbClr val="22272B"/>
              </a:solidFill>
            </a:endParaRPr>
          </a:p>
          <a:p>
            <a:r>
              <a:rPr lang="en-AU" sz="1200" b="1" dirty="0">
                <a:solidFill>
                  <a:srgbClr val="22272B"/>
                </a:solidFill>
              </a:rPr>
              <a:t>Presenter notes:</a:t>
            </a:r>
          </a:p>
          <a:p>
            <a:pPr>
              <a:buNone/>
            </a:pPr>
            <a:r>
              <a:rPr lang="en-AU" sz="1200" dirty="0"/>
              <a:t>Lesson 8 focuses on learning about safety through Aboriginal and Torres Strait Islander stories. Students explore how stories carry important messages about keeping ourselves, others and Country safe.</a:t>
            </a:r>
          </a:p>
          <a:p>
            <a:pPr>
              <a:buNone/>
            </a:pPr>
            <a:endParaRPr lang="en-AU" sz="1200" dirty="0"/>
          </a:p>
          <a:p>
            <a:pPr>
              <a:buNone/>
            </a:pPr>
            <a:r>
              <a:rPr lang="en-AU" sz="1200" dirty="0"/>
              <a:t>We begin by acknowledging Country and talking about how Aboriginal and Torres Strait Islander peoples have shared knowledge through storytelling for generations. </a:t>
            </a:r>
          </a:p>
          <a:p>
            <a:pPr>
              <a:buNone/>
            </a:pPr>
            <a:r>
              <a:rPr lang="en-AU" sz="1200" dirty="0"/>
              <a:t>Students listen to stories such as </a:t>
            </a:r>
            <a:r>
              <a:rPr lang="en-AU" sz="1200" i="1" dirty="0"/>
              <a:t>Tiddalick the Frog</a:t>
            </a:r>
            <a:r>
              <a:rPr lang="en-AU" sz="1200" dirty="0"/>
              <a:t>, which reminds us that water is precious, or </a:t>
            </a:r>
            <a:r>
              <a:rPr lang="en-AU" sz="1200" i="1" dirty="0"/>
              <a:t>The Emu and the Jabiru</a:t>
            </a:r>
            <a:r>
              <a:rPr lang="en-AU" sz="1200" dirty="0"/>
              <a:t>, which shows how listening and working together keeps us safe. Other stories emphasise themes such as respecting rules and authority (</a:t>
            </a:r>
            <a:r>
              <a:rPr lang="en-AU" sz="1200" i="1" dirty="0"/>
              <a:t>The Story of Tagai</a:t>
            </a:r>
            <a:r>
              <a:rPr lang="en-AU" sz="1200" dirty="0"/>
              <a:t>), being careful in nature (</a:t>
            </a:r>
            <a:r>
              <a:rPr lang="en-AU" sz="1200" i="1" dirty="0"/>
              <a:t>The Clever Crow</a:t>
            </a:r>
            <a:r>
              <a:rPr lang="en-AU" sz="1200" dirty="0"/>
              <a:t>), or preparing for natural events like storms (</a:t>
            </a:r>
            <a:r>
              <a:rPr lang="en-AU" sz="1200" i="1" dirty="0"/>
              <a:t>Big Rain Coming</a:t>
            </a:r>
            <a:r>
              <a:rPr lang="en-AU" sz="1200" dirty="0"/>
              <a:t>).</a:t>
            </a:r>
          </a:p>
          <a:p>
            <a:pPr>
              <a:buNone/>
            </a:pPr>
            <a:endParaRPr lang="en-AU" sz="1200" dirty="0"/>
          </a:p>
          <a:p>
            <a:pPr>
              <a:buNone/>
            </a:pPr>
            <a:r>
              <a:rPr lang="en-AU" sz="1200" dirty="0"/>
              <a:t>After hearing these stories, students discuss the </a:t>
            </a:r>
            <a:r>
              <a:rPr lang="en-AU" sz="1200" b="0" dirty="0"/>
              <a:t>key messages </a:t>
            </a:r>
            <a:r>
              <a:rPr lang="en-AU" sz="1200" dirty="0"/>
              <a:t>and </a:t>
            </a:r>
            <a:r>
              <a:rPr lang="en-AU" sz="1200" b="0" dirty="0"/>
              <a:t>connect them to their own lives</a:t>
            </a:r>
            <a:r>
              <a:rPr lang="en-AU" sz="1200" dirty="0"/>
              <a:t>. For example, just as </a:t>
            </a:r>
            <a:r>
              <a:rPr lang="en-AU" sz="1200" i="1" dirty="0"/>
              <a:t>Miyanpunu and the Sea Turtles</a:t>
            </a:r>
            <a:r>
              <a:rPr lang="en-AU" sz="1200" dirty="0"/>
              <a:t> teaches caution around the sea, we talk about how to stay safe near water today.</a:t>
            </a:r>
          </a:p>
          <a:p>
            <a:pPr>
              <a:buNone/>
            </a:pPr>
            <a:endParaRPr lang="en-AU" sz="1200" dirty="0"/>
          </a:p>
          <a:p>
            <a:pPr>
              <a:buNone/>
            </a:pPr>
            <a:r>
              <a:rPr lang="en-AU" sz="1200" dirty="0"/>
              <a:t>Differentiation is built in – some students use visuals and sentence starters to express the safety message, while others compare story messages with what they’ve learned at home or in their community.</a:t>
            </a:r>
          </a:p>
          <a:p>
            <a:pPr>
              <a:buNone/>
            </a:pPr>
            <a:endParaRPr lang="en-AU" sz="1200" dirty="0"/>
          </a:p>
          <a:p>
            <a:pPr>
              <a:buNone/>
            </a:pPr>
            <a:r>
              <a:rPr lang="en-AU" sz="1200" dirty="0"/>
              <a:t>Assessment focuses on if students can identify the story’s safety message and explain how it helps people stay safe. Students demonstrate their understanding by creating a drawing that shows the message, then share it with the class.</a:t>
            </a:r>
          </a:p>
          <a:p>
            <a:pPr>
              <a:buNone/>
            </a:pPr>
            <a:endParaRPr lang="en-AU" sz="1200" dirty="0"/>
          </a:p>
          <a:p>
            <a:pPr>
              <a:buNone/>
            </a:pPr>
            <a:r>
              <a:rPr lang="en-AU" sz="1200" dirty="0"/>
              <a:t>The key takeaway is that stories don’t just entertain – they teach us lessons about respect, safety and caring for ourselves, our community and the land.</a:t>
            </a:r>
          </a:p>
          <a:p>
            <a:endParaRPr lang="en-AU" dirty="0"/>
          </a:p>
          <a:p>
            <a:r>
              <a:rPr lang="en-AU" b="1" dirty="0"/>
              <a:t>[NEXT SLIDE]</a:t>
            </a:r>
          </a:p>
          <a:p>
            <a:endParaRPr lang="en-AU" dirty="0"/>
          </a:p>
        </p:txBody>
      </p:sp>
      <p:sp>
        <p:nvSpPr>
          <p:cNvPr id="4" name="Slide Number Placeholder 3">
            <a:extLst>
              <a:ext uri="{FF2B5EF4-FFF2-40B4-BE49-F238E27FC236}">
                <a16:creationId xmlns:a16="http://schemas.microsoft.com/office/drawing/2014/main" id="{6BBEC728-2FF8-0F36-1E58-969101D8653A}"/>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69</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4332298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140D82-4555-70D7-ADE8-F0F879C347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0F4FDE-D7D8-05B4-FE57-991B9B0DB612}"/>
              </a:ext>
            </a:extLst>
          </p:cNvPr>
          <p:cNvSpPr>
            <a:spLocks noGrp="1" noRot="1" noChangeAspect="1"/>
          </p:cNvSpPr>
          <p:nvPr>
            <p:ph type="sldImg"/>
          </p:nvPr>
        </p:nvSpPr>
        <p:spPr/>
        <p:txBody>
          <a:bodyPr/>
          <a:lstStyle/>
          <a:p>
            <a:endParaRPr lang="en-AU" dirty="0"/>
          </a:p>
        </p:txBody>
      </p:sp>
      <p:sp>
        <p:nvSpPr>
          <p:cNvPr id="3" name="Notes Placeholder 2">
            <a:extLst>
              <a:ext uri="{FF2B5EF4-FFF2-40B4-BE49-F238E27FC236}">
                <a16:creationId xmlns:a16="http://schemas.microsoft.com/office/drawing/2014/main" id="{6EEAA610-EBB6-5EA2-F737-6AFFEC274439}"/>
              </a:ext>
            </a:extLst>
          </p:cNvPr>
          <p:cNvSpPr>
            <a:spLocks noGrp="1"/>
          </p:cNvSpPr>
          <p:nvPr>
            <p:ph type="body" idx="1"/>
          </p:nvPr>
        </p:nvSpPr>
        <p:spPr/>
        <p:txBody>
          <a:bodyPr/>
          <a:lstStyle/>
          <a:p>
            <a:r>
              <a:rPr lang="en-AU" b="1" dirty="0"/>
              <a:t>7. Purpose: </a:t>
            </a:r>
            <a:r>
              <a:rPr lang="en-AU" b="0" dirty="0"/>
              <a:t>To reinforce the 3 pillars of resource development. </a:t>
            </a:r>
          </a:p>
          <a:p>
            <a:endParaRPr lang="en-AU" b="1" dirty="0"/>
          </a:p>
          <a:p>
            <a:r>
              <a:rPr lang="en-AU" b="1" dirty="0"/>
              <a:t>Time: </a:t>
            </a:r>
            <a:r>
              <a:rPr lang="en-AU" b="0" dirty="0"/>
              <a:t>2 minutes</a:t>
            </a:r>
          </a:p>
          <a:p>
            <a:endParaRPr lang="en-AU" b="1" dirty="0"/>
          </a:p>
          <a:p>
            <a:r>
              <a:rPr lang="en-AU" b="1" dirty="0"/>
              <a:t>Presenter notes: </a:t>
            </a:r>
          </a:p>
          <a:p>
            <a:r>
              <a:rPr lang="en-AU" dirty="0"/>
              <a:t>When the Primary Curriculum team talk about the design of CHPS sample units, it is important to understand that everything created is grounded in three key pillars: </a:t>
            </a:r>
            <a:r>
              <a:rPr lang="en-AU" b="0" dirty="0"/>
              <a:t>evidence-based principles, purposeful design, and practical classroom support. </a:t>
            </a:r>
            <a:r>
              <a:rPr lang="en-AU" dirty="0"/>
              <a:t>These pillars guide the work from initial concept through to final delivery, ensuring high quality, impactful, and genuinely useful resources for teachers and students.</a:t>
            </a:r>
          </a:p>
          <a:p>
            <a:endParaRPr lang="en-AU" b="0" dirty="0"/>
          </a:p>
          <a:p>
            <a:r>
              <a:rPr lang="en-AU" b="0" dirty="0"/>
              <a:t>Evidence based principals ensures</a:t>
            </a:r>
            <a:r>
              <a:rPr lang="en-AU" dirty="0"/>
              <a:t> every resource is informed by current research, best practice, and data on what works in improving student learning. Developers engage with educational research and curriculum policy, so the work aligns with system priorities and supports consistent, high-quality teaching.</a:t>
            </a:r>
          </a:p>
          <a:p>
            <a:endParaRPr lang="en-AU" b="0" dirty="0"/>
          </a:p>
          <a:p>
            <a:r>
              <a:rPr lang="en-AU" dirty="0"/>
              <a:t>Purposeful design </a:t>
            </a:r>
            <a:r>
              <a:rPr lang="en-AU" b="0" dirty="0"/>
              <a:t>refers to </a:t>
            </a:r>
            <a:r>
              <a:rPr lang="en-AU" dirty="0"/>
              <a:t>intentionally designing resources with a clear purpose, logical structure, and strong alignment to syllabus outcomes and learning progressions. The focus is on clarity, accessibility, and coherence so that teachers can easily see how each part connects to the bigger picture. </a:t>
            </a:r>
          </a:p>
          <a:p>
            <a:endParaRPr lang="en-AU" b="0" dirty="0"/>
          </a:p>
          <a:p>
            <a:r>
              <a:rPr lang="en-AU" dirty="0"/>
              <a:t>Practical classroom support ensures teachers have access to materials that are adaptable and supportive of diverse learners. Within each resource are clear instructions, scaffolds, differentiation suggestions, and assessment checkpoints so teachers can focus on teaching rather than creating resources from scratch. </a:t>
            </a:r>
          </a:p>
          <a:p>
            <a:endParaRPr lang="en-AU" b="0"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kern="1200" dirty="0">
                <a:solidFill>
                  <a:schemeClr val="tx1"/>
                </a:solidFill>
                <a:effectLst/>
                <a:ea typeface="+mn-ea"/>
                <a:cs typeface="+mn-cs"/>
              </a:rPr>
              <a:t>[NEXT SLIDE]</a:t>
            </a:r>
          </a:p>
          <a:p>
            <a:endParaRPr lang="en-AU" sz="1600" strike="sngStrike" dirty="0"/>
          </a:p>
          <a:p>
            <a:endParaRPr lang="en-AU" sz="1600" strike="sngStrike" dirty="0"/>
          </a:p>
          <a:p>
            <a:endParaRPr lang="en-AU" sz="1600" strike="sngStrike" dirty="0"/>
          </a:p>
          <a:p>
            <a:pPr marL="285750" indent="-285750">
              <a:buFont typeface="Arial" panose="020B0604020202020204" pitchFamily="34" charset="0"/>
              <a:buChar char="•"/>
            </a:pPr>
            <a:endParaRPr lang="en-AU" b="1" dirty="0"/>
          </a:p>
        </p:txBody>
      </p:sp>
      <p:sp>
        <p:nvSpPr>
          <p:cNvPr id="4" name="Slide Number Placeholder 3">
            <a:extLst>
              <a:ext uri="{FF2B5EF4-FFF2-40B4-BE49-F238E27FC236}">
                <a16:creationId xmlns:a16="http://schemas.microsoft.com/office/drawing/2014/main" id="{8C47D118-FA11-94B8-1717-53270D7A4EB4}"/>
              </a:ext>
            </a:extLst>
          </p:cNvPr>
          <p:cNvSpPr>
            <a:spLocks noGrp="1"/>
          </p:cNvSpPr>
          <p:nvPr>
            <p:ph type="sldNum" sz="quarter" idx="5"/>
          </p:nvPr>
        </p:nvSpPr>
        <p:spPr/>
        <p:txBody>
          <a:bodyPr/>
          <a:lstStyle/>
          <a:p>
            <a:fld id="{B07158C4-A119-4B78-9DE8-A50001BC31DC}" type="slidenum">
              <a:rPr lang="en-AU" smtClean="0"/>
              <a:pPr/>
              <a:t>7</a:t>
            </a:fld>
            <a:endParaRPr lang="en-AU" dirty="0"/>
          </a:p>
        </p:txBody>
      </p:sp>
    </p:spTree>
    <p:extLst>
      <p:ext uri="{BB962C8B-B14F-4D97-AF65-F5344CB8AC3E}">
        <p14:creationId xmlns:p14="http://schemas.microsoft.com/office/powerpoint/2010/main" val="77530398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9FD33D-CB27-F8D3-04F4-5683778B8E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F908FE-5429-C8E5-7077-AB9E365AE636}"/>
              </a:ext>
            </a:extLst>
          </p:cNvPr>
          <p:cNvSpPr>
            <a:spLocks noGrp="1" noRot="1" noChangeAspect="1"/>
          </p:cNvSpPr>
          <p:nvPr>
            <p:ph type="sldImg"/>
          </p:nvPr>
        </p:nvSpPr>
        <p:spPr/>
        <p:txBody>
          <a:bodyPr/>
          <a:lstStyle/>
          <a:p>
            <a:endParaRPr lang="en-AU" dirty="0"/>
          </a:p>
        </p:txBody>
      </p:sp>
      <p:sp>
        <p:nvSpPr>
          <p:cNvPr id="3" name="Notes Placeholder 2">
            <a:extLst>
              <a:ext uri="{FF2B5EF4-FFF2-40B4-BE49-F238E27FC236}">
                <a16:creationId xmlns:a16="http://schemas.microsoft.com/office/drawing/2014/main" id="{B5B67FC3-8F0F-C583-6779-AFDD8228A877}"/>
              </a:ext>
            </a:extLst>
          </p:cNvPr>
          <p:cNvSpPr>
            <a:spLocks noGrp="1"/>
          </p:cNvSpPr>
          <p:nvPr>
            <p:ph type="body" idx="1"/>
          </p:nvPr>
        </p:nvSpPr>
        <p:spPr/>
        <p:txBody>
          <a:bodyPr/>
          <a:lstStyle/>
          <a:p>
            <a:r>
              <a:rPr lang="en-AU" b="1" dirty="0">
                <a:solidFill>
                  <a:srgbClr val="22272B"/>
                </a:solidFill>
              </a:rPr>
              <a:t>70. Purpose</a:t>
            </a:r>
            <a:r>
              <a:rPr lang="en-AU" b="0" dirty="0">
                <a:solidFill>
                  <a:srgbClr val="22272B"/>
                </a:solidFill>
              </a:rPr>
              <a:t>: To summarise Lesson 9 </a:t>
            </a:r>
          </a:p>
          <a:p>
            <a:endParaRPr lang="en-AU" b="0" dirty="0">
              <a:solidFill>
                <a:srgbClr val="22272B"/>
              </a:solidFill>
            </a:endParaRPr>
          </a:p>
          <a:p>
            <a:r>
              <a:rPr lang="en-AU" b="1" dirty="0">
                <a:solidFill>
                  <a:srgbClr val="22272B"/>
                </a:solidFill>
              </a:rPr>
              <a:t>Time</a:t>
            </a:r>
            <a:r>
              <a:rPr lang="en-AU" b="0" dirty="0">
                <a:solidFill>
                  <a:srgbClr val="22272B"/>
                </a:solidFill>
              </a:rPr>
              <a:t>: </a:t>
            </a:r>
            <a:r>
              <a:rPr lang="en-AU" dirty="0">
                <a:solidFill>
                  <a:srgbClr val="22272B"/>
                </a:solidFill>
              </a:rPr>
              <a:t>1 minute </a:t>
            </a:r>
            <a:endParaRPr lang="en-AU" b="0" dirty="0">
              <a:solidFill>
                <a:srgbClr val="22272B"/>
              </a:solidFill>
            </a:endParaRPr>
          </a:p>
          <a:p>
            <a:endParaRPr lang="en-AU" b="0" dirty="0">
              <a:solidFill>
                <a:srgbClr val="22272B"/>
              </a:solidFill>
            </a:endParaRPr>
          </a:p>
          <a:p>
            <a:r>
              <a:rPr lang="en-AU" b="1" dirty="0">
                <a:solidFill>
                  <a:srgbClr val="22272B"/>
                </a:solidFill>
              </a:rPr>
              <a:t>Presenter notes:</a:t>
            </a:r>
          </a:p>
          <a:p>
            <a:pPr>
              <a:buNone/>
            </a:pPr>
            <a:r>
              <a:rPr lang="en-AU" b="0" dirty="0"/>
              <a:t>Lesson 9 – Fair Play, Rules and Spatial Awareness introduces </a:t>
            </a:r>
            <a:r>
              <a:rPr lang="en-AU" dirty="0"/>
              <a:t>students to playing fairly, following rules, and keeping themselves and others safe during games. They practise </a:t>
            </a:r>
            <a:r>
              <a:rPr lang="en-AU" b="0" dirty="0"/>
              <a:t>spatial awareness </a:t>
            </a:r>
            <a:r>
              <a:rPr lang="en-AU" dirty="0"/>
              <a:t>— knowing how their body moves in relation to people and objects. </a:t>
            </a:r>
          </a:p>
          <a:p>
            <a:pPr>
              <a:buNone/>
            </a:pPr>
            <a:endParaRPr lang="en-AU" dirty="0"/>
          </a:p>
          <a:p>
            <a:pPr>
              <a:buNone/>
            </a:pPr>
            <a:r>
              <a:rPr lang="en-AU" dirty="0"/>
              <a:t>Activities like </a:t>
            </a:r>
            <a:r>
              <a:rPr lang="en-AU" i="1" dirty="0"/>
              <a:t>Animal Walks</a:t>
            </a:r>
            <a:r>
              <a:rPr lang="en-AU" dirty="0"/>
              <a:t> and </a:t>
            </a:r>
            <a:r>
              <a:rPr lang="en-AU" i="1" dirty="0"/>
              <a:t>Traffic Lights</a:t>
            </a:r>
            <a:r>
              <a:rPr lang="en-AU" dirty="0"/>
              <a:t> highlight turn-taking, sharing space, and safe use of equipment. </a:t>
            </a:r>
          </a:p>
          <a:p>
            <a:pPr>
              <a:buNone/>
            </a:pPr>
            <a:endParaRPr lang="en-AU" dirty="0"/>
          </a:p>
          <a:p>
            <a:pPr>
              <a:buNone/>
            </a:pPr>
            <a:r>
              <a:rPr lang="en-AU" dirty="0"/>
              <a:t>The focus is on developing cooperative behaviours, understanding that rules keep games enjoyable, and recognising how fair play makes everyone feel included and safe.</a:t>
            </a:r>
          </a:p>
          <a:p>
            <a:pPr>
              <a:buNone/>
            </a:pPr>
            <a:endParaRPr lang="en-AU" dirty="0"/>
          </a:p>
          <a:p>
            <a:pPr>
              <a:buNone/>
            </a:pPr>
            <a:r>
              <a:rPr lang="en-AU" dirty="0"/>
              <a:t>Differentiation supports include modelling, markers, and structured routines, while extension involves new movement challenges and student leadership. </a:t>
            </a:r>
          </a:p>
          <a:p>
            <a:pPr>
              <a:buNone/>
            </a:pPr>
            <a:endParaRPr lang="en-AU" dirty="0"/>
          </a:p>
          <a:p>
            <a:pPr>
              <a:buNone/>
            </a:pPr>
            <a:r>
              <a:rPr lang="en-AU" dirty="0"/>
              <a:t>Assessment looks for students showing safe use of space, fair play, turn-taking, and rule-following.</a:t>
            </a:r>
          </a:p>
          <a:p>
            <a:endParaRPr lang="en-AU" dirty="0"/>
          </a:p>
          <a:p>
            <a:r>
              <a:rPr lang="en-AU" b="1" dirty="0"/>
              <a:t>[NEXT SLIDE]</a:t>
            </a:r>
          </a:p>
          <a:p>
            <a:endParaRPr lang="en-AU" dirty="0"/>
          </a:p>
        </p:txBody>
      </p:sp>
      <p:sp>
        <p:nvSpPr>
          <p:cNvPr id="4" name="Slide Number Placeholder 3">
            <a:extLst>
              <a:ext uri="{FF2B5EF4-FFF2-40B4-BE49-F238E27FC236}">
                <a16:creationId xmlns:a16="http://schemas.microsoft.com/office/drawing/2014/main" id="{431730B3-1283-C837-A8D1-D13678E694FB}"/>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70</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78040535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8E4946-27BB-3A58-B4EE-AC19E9AE9E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1B1F7E-DDA4-A85C-B927-73846C3930A0}"/>
              </a:ext>
            </a:extLst>
          </p:cNvPr>
          <p:cNvSpPr>
            <a:spLocks noGrp="1" noRot="1" noChangeAspect="1"/>
          </p:cNvSpPr>
          <p:nvPr>
            <p:ph type="sldImg"/>
          </p:nvPr>
        </p:nvSpPr>
        <p:spPr/>
        <p:txBody>
          <a:bodyPr/>
          <a:lstStyle/>
          <a:p>
            <a:endParaRPr lang="en-AU" dirty="0"/>
          </a:p>
        </p:txBody>
      </p:sp>
      <p:sp>
        <p:nvSpPr>
          <p:cNvPr id="3" name="Notes Placeholder 2">
            <a:extLst>
              <a:ext uri="{FF2B5EF4-FFF2-40B4-BE49-F238E27FC236}">
                <a16:creationId xmlns:a16="http://schemas.microsoft.com/office/drawing/2014/main" id="{6B005173-9DCB-6988-AC34-204524F960E4}"/>
              </a:ext>
            </a:extLst>
          </p:cNvPr>
          <p:cNvSpPr>
            <a:spLocks noGrp="1"/>
          </p:cNvSpPr>
          <p:nvPr>
            <p:ph type="body" idx="1"/>
          </p:nvPr>
        </p:nvSpPr>
        <p:spPr/>
        <p:txBody>
          <a:bodyPr/>
          <a:lstStyle/>
          <a:p>
            <a:r>
              <a:rPr lang="en-AU" b="1" dirty="0">
                <a:solidFill>
                  <a:srgbClr val="22272B"/>
                </a:solidFill>
              </a:rPr>
              <a:t>71. Purpose</a:t>
            </a:r>
            <a:r>
              <a:rPr lang="en-AU" b="0" dirty="0">
                <a:solidFill>
                  <a:srgbClr val="22272B"/>
                </a:solidFill>
              </a:rPr>
              <a:t>: To summarise Lesson 10</a:t>
            </a:r>
          </a:p>
          <a:p>
            <a:endParaRPr lang="en-AU" b="1" dirty="0">
              <a:solidFill>
                <a:srgbClr val="22272B"/>
              </a:solidFill>
            </a:endParaRPr>
          </a:p>
          <a:p>
            <a:r>
              <a:rPr lang="en-AU" b="1" dirty="0">
                <a:solidFill>
                  <a:srgbClr val="22272B"/>
                </a:solidFill>
              </a:rPr>
              <a:t>Time</a:t>
            </a:r>
            <a:r>
              <a:rPr lang="en-AU" b="0" dirty="0">
                <a:solidFill>
                  <a:srgbClr val="22272B"/>
                </a:solidFill>
              </a:rPr>
              <a:t>: </a:t>
            </a:r>
            <a:r>
              <a:rPr lang="en-AU" dirty="0">
                <a:solidFill>
                  <a:srgbClr val="22272B"/>
                </a:solidFill>
              </a:rPr>
              <a:t>1 minute </a:t>
            </a:r>
            <a:endParaRPr lang="en-AU" dirty="0"/>
          </a:p>
          <a:p>
            <a:endParaRPr lang="en-AU" b="0" dirty="0">
              <a:solidFill>
                <a:srgbClr val="22272B"/>
              </a:solidFill>
            </a:endParaRPr>
          </a:p>
          <a:p>
            <a:r>
              <a:rPr lang="en-AU" b="1" dirty="0">
                <a:solidFill>
                  <a:srgbClr val="22272B"/>
                </a:solidFill>
              </a:rPr>
              <a:t>Presenter notes:</a:t>
            </a:r>
          </a:p>
          <a:p>
            <a:pPr>
              <a:buNone/>
            </a:pPr>
            <a:r>
              <a:rPr lang="en-AU" b="0" dirty="0"/>
              <a:t>Lesson 10 – Static Balance, shifts </a:t>
            </a:r>
            <a:r>
              <a:rPr lang="en-AU" dirty="0"/>
              <a:t>the focus to body control and stability. Students learn what static balance means and practise postures such as standing on one leg or heel-to-toe. Through activities like balance circuits and bean bag challenges, they explore how to keep their body steady and upright. The emphasis is on building coordination, strength, and the confidence to hold still positions.</a:t>
            </a:r>
          </a:p>
          <a:p>
            <a:pPr>
              <a:buNone/>
            </a:pPr>
            <a:endParaRPr lang="en-AU" dirty="0"/>
          </a:p>
          <a:p>
            <a:pPr>
              <a:buNone/>
            </a:pPr>
            <a:r>
              <a:rPr lang="en-AU" dirty="0"/>
              <a:t>Differentiation ranges from offering handholds and stable positions for support, to adding transitions, balancing on different surfaces, or using props for challenge. </a:t>
            </a:r>
          </a:p>
          <a:p>
            <a:pPr>
              <a:buNone/>
            </a:pPr>
            <a:endParaRPr lang="en-AU" dirty="0"/>
          </a:p>
          <a:p>
            <a:pPr>
              <a:buNone/>
            </a:pPr>
            <a:r>
              <a:rPr lang="en-AU" dirty="0"/>
              <a:t>Assessment centres on whether students can hold a balance without movement, demonstrate body control, and reflect on strategies that help them stay steady.</a:t>
            </a:r>
          </a:p>
          <a:p>
            <a:pPr>
              <a:buNone/>
            </a:pPr>
            <a:endParaRPr lang="en-AU" dirty="0"/>
          </a:p>
          <a:p>
            <a:pPr>
              <a:buNone/>
            </a:pPr>
            <a:r>
              <a:rPr lang="en-AU" dirty="0"/>
              <a:t>Together, these lessons connect </a:t>
            </a:r>
            <a:r>
              <a:rPr lang="en-AU" b="0" dirty="0"/>
              <a:t>safe, fair participation </a:t>
            </a:r>
            <a:r>
              <a:rPr lang="en-AU" dirty="0"/>
              <a:t>with the </a:t>
            </a:r>
            <a:r>
              <a:rPr lang="en-AU" b="0" dirty="0"/>
              <a:t>development of fundamental movement skills. </a:t>
            </a:r>
          </a:p>
          <a:p>
            <a:pPr>
              <a:buNone/>
            </a:pPr>
            <a:endParaRPr lang="en-AU" dirty="0"/>
          </a:p>
          <a:p>
            <a:pPr>
              <a:buNone/>
            </a:pPr>
            <a:r>
              <a:rPr lang="en-AU" dirty="0"/>
              <a:t>Students learn that respecting rules and others makes play inclusive and enjoyable, while practising balance builds the strength and stability needed for more complex physical activity.</a:t>
            </a:r>
          </a:p>
          <a:p>
            <a:endParaRPr lang="en-AU" dirty="0"/>
          </a:p>
          <a:p>
            <a:r>
              <a:rPr lang="en-AU" b="1" dirty="0"/>
              <a:t>[NEXT SLIDE]</a:t>
            </a:r>
          </a:p>
          <a:p>
            <a:endParaRPr lang="en-AU" dirty="0"/>
          </a:p>
        </p:txBody>
      </p:sp>
      <p:sp>
        <p:nvSpPr>
          <p:cNvPr id="4" name="Slide Number Placeholder 3">
            <a:extLst>
              <a:ext uri="{FF2B5EF4-FFF2-40B4-BE49-F238E27FC236}">
                <a16:creationId xmlns:a16="http://schemas.microsoft.com/office/drawing/2014/main" id="{AD0E7D34-70BA-ED38-C78A-6AEFFB6A65F2}"/>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71</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99102795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500586-183C-9036-154B-92C96BE0A8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4ED193-514C-CA17-2C27-3CEE9A87B156}"/>
              </a:ext>
            </a:extLst>
          </p:cNvPr>
          <p:cNvSpPr>
            <a:spLocks noGrp="1" noRot="1" noChangeAspect="1"/>
          </p:cNvSpPr>
          <p:nvPr>
            <p:ph type="sldImg"/>
          </p:nvPr>
        </p:nvSpPr>
        <p:spPr/>
        <p:txBody>
          <a:bodyPr/>
          <a:lstStyle/>
          <a:p>
            <a:endParaRPr lang="en-AU" dirty="0"/>
          </a:p>
        </p:txBody>
      </p:sp>
      <p:sp>
        <p:nvSpPr>
          <p:cNvPr id="3" name="Notes Placeholder 2">
            <a:extLst>
              <a:ext uri="{FF2B5EF4-FFF2-40B4-BE49-F238E27FC236}">
                <a16:creationId xmlns:a16="http://schemas.microsoft.com/office/drawing/2014/main" id="{5381D09D-3416-3030-AD1C-792E6369A39D}"/>
              </a:ext>
            </a:extLst>
          </p:cNvPr>
          <p:cNvSpPr>
            <a:spLocks noGrp="1"/>
          </p:cNvSpPr>
          <p:nvPr>
            <p:ph type="body" idx="1"/>
          </p:nvPr>
        </p:nvSpPr>
        <p:spPr/>
        <p:txBody>
          <a:bodyPr/>
          <a:lstStyle/>
          <a:p>
            <a:r>
              <a:rPr lang="en-AU" b="1" dirty="0"/>
              <a:t>72. Purpose: </a:t>
            </a:r>
            <a:r>
              <a:rPr lang="en-AU" dirty="0"/>
              <a:t>To reflect on the units presented and take notes. </a:t>
            </a:r>
          </a:p>
          <a:p>
            <a:endParaRPr lang="en-AU" dirty="0"/>
          </a:p>
          <a:p>
            <a:r>
              <a:rPr lang="en-AU" b="1" dirty="0"/>
              <a:t>Time: </a:t>
            </a:r>
            <a:r>
              <a:rPr lang="en-AU" dirty="0"/>
              <a:t>5 minutes</a:t>
            </a:r>
          </a:p>
          <a:p>
            <a:endParaRPr lang="en-AU" dirty="0"/>
          </a:p>
          <a:p>
            <a:r>
              <a:rPr lang="en-AU" b="1" dirty="0"/>
              <a:t>Presenter notes: </a:t>
            </a:r>
          </a:p>
          <a:p>
            <a:r>
              <a:rPr lang="en-AU" b="0" dirty="0"/>
              <a:t>We will now take time to reflect on what you have seen and heard, make some notes and start to think about what this could look like in your school context. </a:t>
            </a:r>
          </a:p>
          <a:p>
            <a:endParaRPr lang="en-AU" b="0" dirty="0"/>
          </a:p>
          <a:p>
            <a:r>
              <a:rPr lang="en-AU" b="0" dirty="0"/>
              <a:t>Please return to your participant workbook reflection section.</a:t>
            </a:r>
            <a:endParaRPr lang="en-AU" b="1" dirty="0"/>
          </a:p>
          <a:p>
            <a:endParaRPr lang="en-AU" dirty="0"/>
          </a:p>
          <a:p>
            <a:r>
              <a:rPr lang="en-AU" dirty="0"/>
              <a:t>You will have 5 minutes to add your notes.</a:t>
            </a:r>
          </a:p>
          <a:p>
            <a:endParaRPr lang="en-AU" dirty="0"/>
          </a:p>
          <a:p>
            <a:r>
              <a:rPr lang="en-AU" b="0" i="1" dirty="0"/>
              <a:t>After 5 minutes</a:t>
            </a:r>
          </a:p>
          <a:p>
            <a:endParaRPr lang="en-AU" dirty="0"/>
          </a:p>
          <a:p>
            <a:r>
              <a:rPr lang="en-AU" dirty="0"/>
              <a:t>Thank you everyone.</a:t>
            </a:r>
          </a:p>
          <a:p>
            <a:endParaRPr lang="en-AU" dirty="0"/>
          </a:p>
          <a:p>
            <a:r>
              <a:rPr lang="en-AU" b="1" dirty="0"/>
              <a:t>[NEXT SLIDE]</a:t>
            </a:r>
          </a:p>
          <a:p>
            <a:endParaRPr lang="en-AU" dirty="0"/>
          </a:p>
        </p:txBody>
      </p:sp>
      <p:sp>
        <p:nvSpPr>
          <p:cNvPr id="4" name="Slide Number Placeholder 3">
            <a:extLst>
              <a:ext uri="{FF2B5EF4-FFF2-40B4-BE49-F238E27FC236}">
                <a16:creationId xmlns:a16="http://schemas.microsoft.com/office/drawing/2014/main" id="{EC8BC425-2BA9-0703-112D-38C3D915E681}"/>
              </a:ext>
            </a:extLst>
          </p:cNvPr>
          <p:cNvSpPr>
            <a:spLocks noGrp="1"/>
          </p:cNvSpPr>
          <p:nvPr>
            <p:ph type="sldNum" sz="quarter" idx="5"/>
          </p:nvPr>
        </p:nvSpPr>
        <p:spPr/>
        <p:txBody>
          <a:bodyPr/>
          <a:lstStyle/>
          <a:p>
            <a:fld id="{B07158C4-A119-4B78-9DE8-A50001BC31DC}" type="slidenum">
              <a:rPr lang="en-AU" smtClean="0"/>
              <a:pPr/>
              <a:t>72</a:t>
            </a:fld>
            <a:endParaRPr lang="en-AU" dirty="0"/>
          </a:p>
        </p:txBody>
      </p:sp>
    </p:spTree>
    <p:extLst>
      <p:ext uri="{BB962C8B-B14F-4D97-AF65-F5344CB8AC3E}">
        <p14:creationId xmlns:p14="http://schemas.microsoft.com/office/powerpoint/2010/main" val="410967483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D6EEE2-71DB-8BCC-78B9-FA78237C7C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3ACD8C-4712-8C33-9017-71EE68FC1BB9}"/>
              </a:ext>
            </a:extLst>
          </p:cNvPr>
          <p:cNvSpPr>
            <a:spLocks noGrp="1" noRot="1" noChangeAspect="1"/>
          </p:cNvSpPr>
          <p:nvPr>
            <p:ph type="sldImg"/>
          </p:nvPr>
        </p:nvSpPr>
        <p:spPr/>
        <p:txBody>
          <a:bodyPr/>
          <a:lstStyle/>
          <a:p>
            <a:endParaRPr lang="en-AU" dirty="0"/>
          </a:p>
        </p:txBody>
      </p:sp>
      <p:sp>
        <p:nvSpPr>
          <p:cNvPr id="3" name="Notes Placeholder 2">
            <a:extLst>
              <a:ext uri="{FF2B5EF4-FFF2-40B4-BE49-F238E27FC236}">
                <a16:creationId xmlns:a16="http://schemas.microsoft.com/office/drawing/2014/main" id="{A54163B7-724D-0A90-22D8-CFB37719201F}"/>
              </a:ext>
            </a:extLst>
          </p:cNvPr>
          <p:cNvSpPr>
            <a:spLocks noGrp="1"/>
          </p:cNvSpPr>
          <p:nvPr>
            <p:ph type="body" idx="1"/>
          </p:nvPr>
        </p:nvSpPr>
        <p:spPr/>
        <p:txBody>
          <a:bodyPr/>
          <a:lstStyle/>
          <a:p>
            <a:r>
              <a:rPr lang="en-AU" b="1" dirty="0"/>
              <a:t>73. Purpose: </a:t>
            </a:r>
            <a:r>
              <a:rPr lang="en-AU" b="0" dirty="0"/>
              <a:t>To look at content being covered in Term 1 for ES1</a:t>
            </a:r>
          </a:p>
          <a:p>
            <a:endParaRPr lang="en-AU" b="1" dirty="0"/>
          </a:p>
          <a:p>
            <a:r>
              <a:rPr lang="en-AU" b="1" dirty="0"/>
              <a:t>Time: </a:t>
            </a:r>
            <a:r>
              <a:rPr lang="en-AU" b="0" dirty="0"/>
              <a:t>30 seconds</a:t>
            </a:r>
          </a:p>
          <a:p>
            <a:endParaRPr lang="en-AU" b="1" dirty="0"/>
          </a:p>
          <a:p>
            <a:r>
              <a:rPr lang="en-AU" b="1" dirty="0"/>
              <a:t>Presenter notes</a:t>
            </a:r>
            <a:r>
              <a:rPr lang="en-AU" b="0" dirty="0"/>
              <a:t>:</a:t>
            </a:r>
          </a:p>
          <a:p>
            <a:r>
              <a:rPr lang="en-AU" b="0" dirty="0"/>
              <a:t>In this next section the content being covered in Term 1 of Early Stage </a:t>
            </a:r>
            <a:r>
              <a:rPr lang="en-AU" dirty="0"/>
              <a:t>1</a:t>
            </a:r>
            <a:r>
              <a:rPr lang="en-AU" b="0" dirty="0"/>
              <a:t> for all 4 CHPS Key Learning Areas will be explored further. </a:t>
            </a:r>
          </a:p>
          <a:p>
            <a:endParaRPr lang="en-AU" b="0"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kern="1200" dirty="0">
                <a:solidFill>
                  <a:schemeClr val="tx1"/>
                </a:solidFill>
                <a:effectLst/>
              </a:rPr>
              <a:t>[NEXT SLIDE]</a:t>
            </a:r>
          </a:p>
          <a:p>
            <a:endParaRPr lang="en-AU" dirty="0"/>
          </a:p>
          <a:p>
            <a:endParaRPr lang="en-AU" dirty="0"/>
          </a:p>
          <a:p>
            <a:endParaRPr lang="en-AU" dirty="0"/>
          </a:p>
        </p:txBody>
      </p:sp>
      <p:sp>
        <p:nvSpPr>
          <p:cNvPr id="4" name="Slide Number Placeholder 3">
            <a:extLst>
              <a:ext uri="{FF2B5EF4-FFF2-40B4-BE49-F238E27FC236}">
                <a16:creationId xmlns:a16="http://schemas.microsoft.com/office/drawing/2014/main" id="{FB9F91FE-C441-BDB9-F084-6438DB186C45}"/>
              </a:ext>
            </a:extLst>
          </p:cNvPr>
          <p:cNvSpPr>
            <a:spLocks noGrp="1"/>
          </p:cNvSpPr>
          <p:nvPr>
            <p:ph type="sldNum" sz="quarter" idx="5"/>
          </p:nvPr>
        </p:nvSpPr>
        <p:spPr/>
        <p:txBody>
          <a:bodyPr/>
          <a:lstStyle/>
          <a:p>
            <a:fld id="{B07158C4-A119-4B78-9DE8-A50001BC31DC}" type="slidenum">
              <a:rPr lang="en-AU" smtClean="0"/>
              <a:pPr/>
              <a:t>73</a:t>
            </a:fld>
            <a:endParaRPr lang="en-AU" dirty="0"/>
          </a:p>
        </p:txBody>
      </p:sp>
    </p:spTree>
    <p:extLst>
      <p:ext uri="{BB962C8B-B14F-4D97-AF65-F5344CB8AC3E}">
        <p14:creationId xmlns:p14="http://schemas.microsoft.com/office/powerpoint/2010/main" val="59817715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t>74.  Purpose: </a:t>
            </a:r>
            <a:r>
              <a:rPr lang="en-AU" sz="1200" b="0" dirty="0"/>
              <a:t>To show content covered in Term 1 of ES1</a:t>
            </a:r>
            <a:endParaRPr lang="en-AU" sz="1200" b="1" dirty="0"/>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b="1" dirty="0"/>
          </a:p>
          <a:p>
            <a:r>
              <a:rPr lang="en-AU" sz="1200" b="1" dirty="0"/>
              <a:t>Time: </a:t>
            </a:r>
            <a:r>
              <a:rPr lang="en-AU" sz="1200" b="0" dirty="0"/>
              <a:t>6 minutes </a:t>
            </a:r>
          </a:p>
          <a:p>
            <a:endParaRPr lang="en-AU" sz="1200" b="0" dirty="0"/>
          </a:p>
          <a:p>
            <a:r>
              <a:rPr lang="en-AU" sz="1200" b="1" dirty="0"/>
              <a:t>Presenter notes: </a:t>
            </a:r>
          </a:p>
          <a:p>
            <a:r>
              <a:rPr lang="en-AU" sz="1200" b="0" dirty="0"/>
              <a:t>The image on the screen outlines all syllabus content from the Term 1 Early Stage One CHPS </a:t>
            </a:r>
            <a:r>
              <a:rPr lang="en-AU" dirty="0"/>
              <a:t>sample units</a:t>
            </a:r>
            <a:r>
              <a:rPr lang="en-AU" sz="1200" b="0" dirty="0"/>
              <a:t>. A copy of this content is in your participant workbook. </a:t>
            </a:r>
          </a:p>
          <a:p>
            <a:endParaRPr lang="en-AU" sz="1200" b="0" dirty="0"/>
          </a:p>
          <a:p>
            <a:r>
              <a:rPr lang="en-AU" sz="1200" b="0" dirty="0"/>
              <a:t>The units have been written using the Department’s scope and sequence, which is aligned with the NESA whole school plan. </a:t>
            </a:r>
          </a:p>
          <a:p>
            <a:endParaRPr lang="en-AU" sz="1200" b="0" dirty="0"/>
          </a:p>
          <a:p>
            <a:r>
              <a:rPr lang="en-AU" sz="1200" b="0" dirty="0"/>
              <a:t>There is new content in all CHPS key learning areas which Early Stage One teachers will need to prepare for with connections across key learning areas.  One example of content which connects is</a:t>
            </a:r>
          </a:p>
          <a:p>
            <a:endParaRPr lang="en-AU" sz="1200" b="0" dirty="0"/>
          </a:p>
          <a:p>
            <a:r>
              <a:rPr lang="en-AU" sz="1200" b="0" dirty="0"/>
              <a:t>[CLICK]  Aboriginal content and the use of dreaming stories which is being covered in PDHPE and HSIE – </a:t>
            </a:r>
          </a:p>
          <a:p>
            <a:r>
              <a:rPr lang="en-AU" sz="1200" b="0" dirty="0"/>
              <a:t>There is also content which is new.  </a:t>
            </a:r>
          </a:p>
          <a:p>
            <a:endParaRPr lang="en-AU" sz="1200" b="0" dirty="0"/>
          </a:p>
          <a:p>
            <a:pPr marL="0" marR="0" lvl="0" indent="0" algn="l" defTabSz="914377" rtl="0" eaLnBrk="1" fontAlgn="auto" latinLnBrk="0" hangingPunct="1">
              <a:lnSpc>
                <a:spcPct val="100000"/>
              </a:lnSpc>
              <a:spcBef>
                <a:spcPts val="0"/>
              </a:spcBef>
              <a:spcAft>
                <a:spcPts val="1200"/>
              </a:spcAft>
              <a:buClrTx/>
              <a:buSzTx/>
              <a:buFont typeface="Arial" panose="020B0604020202020204" pitchFamily="34" charset="0"/>
              <a:buNone/>
              <a:tabLst/>
              <a:defRPr/>
            </a:pPr>
            <a:r>
              <a:rPr lang="en-AU" sz="1200" b="0" dirty="0"/>
              <a:t>[CLICK]  in HSIE Early Stage One students in term one are learning to l</a:t>
            </a:r>
            <a:r>
              <a:rPr kumimoji="0" lang="en-AU" sz="1200" b="0" i="0" u="none" strike="noStrike" kern="1200" cap="none" spc="0" normalizeH="0" baseline="0" noProof="0" dirty="0">
                <a:ln>
                  <a:noFill/>
                </a:ln>
                <a:solidFill>
                  <a:srgbClr val="22272B"/>
                </a:solidFill>
                <a:effectLst/>
                <a:uLnTx/>
                <a:uFillTx/>
              </a:rPr>
              <a:t>ocate land, water and Australia using world maps, globes and images.</a:t>
            </a:r>
            <a:endParaRPr lang="en-AU" sz="1200" b="0" i="0" u="none" strike="noStrike" kern="1200" cap="none" spc="0" normalizeH="0" baseline="0" noProof="0" dirty="0">
              <a:ln>
                <a:noFill/>
              </a:ln>
              <a:solidFill>
                <a:srgbClr val="22272B"/>
              </a:solidFill>
              <a:effectLst/>
              <a:uLnTx/>
              <a:uFillTx/>
            </a:endParaRPr>
          </a:p>
          <a:p>
            <a:pPr marL="342900" marR="0" lvl="0" indent="-342900" algn="l" defTabSz="914377"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AU" sz="1200" b="0" i="0" u="none" strike="noStrike" kern="1200" cap="none" spc="0" normalizeH="0" baseline="0" noProof="0" dirty="0">
                <a:ln>
                  <a:noFill/>
                </a:ln>
                <a:solidFill>
                  <a:srgbClr val="22272B"/>
                </a:solidFill>
                <a:effectLst/>
                <a:uLnTx/>
                <a:uFillTx/>
              </a:rPr>
              <a:t>Describe natural and human features of Australian coastal and inland places using Tier 2 and Tier 3 vocabulary and </a:t>
            </a:r>
            <a:endParaRPr lang="en-AU" sz="1200" b="0" i="0" u="none" strike="noStrike" kern="1200" cap="none" spc="0" normalizeH="0" baseline="0" noProof="0" dirty="0">
              <a:ln>
                <a:noFill/>
              </a:ln>
              <a:solidFill>
                <a:srgbClr val="22272B"/>
              </a:solidFill>
              <a:effectLst/>
              <a:uLnTx/>
              <a:uFillTx/>
            </a:endParaRPr>
          </a:p>
          <a:p>
            <a:pPr marL="342900" marR="0" lvl="0" indent="-342900" algn="l" defTabSz="914377"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AU" sz="1200" b="0" i="0" u="none" strike="noStrike" kern="1200" cap="none" spc="0" normalizeH="0" baseline="0" noProof="0" dirty="0">
                <a:ln>
                  <a:noFill/>
                </a:ln>
                <a:solidFill>
                  <a:srgbClr val="22272B"/>
                </a:solidFill>
                <a:effectLst/>
                <a:uLnTx/>
                <a:uFillTx/>
              </a:rPr>
              <a:t>Observe and record natural and human features of familiar places and present in data displays.</a:t>
            </a:r>
            <a:endParaRPr lang="en-AU" sz="1200" b="0" i="0" u="none" strike="noStrike" kern="1200" cap="none" spc="0" normalizeH="0" baseline="0" noProof="0" dirty="0">
              <a:ln>
                <a:noFill/>
              </a:ln>
              <a:solidFill>
                <a:srgbClr val="22272B"/>
              </a:solidFill>
              <a:effectLst/>
              <a:uLnTx/>
              <a:uFillTx/>
            </a:endParaRPr>
          </a:p>
          <a:p>
            <a:pPr marL="342900" marR="0" lvl="0" indent="-342900" algn="l" defTabSz="914377"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en-AU" sz="1200" b="0" i="0" u="none" strike="noStrike" kern="1200" cap="none" spc="0" normalizeH="0" baseline="0" noProof="0" dirty="0">
              <a:ln>
                <a:noFill/>
              </a:ln>
              <a:solidFill>
                <a:srgbClr val="22272B"/>
              </a:solidFill>
              <a:effectLst/>
              <a:uLnTx/>
              <a:uFillTx/>
              <a:ea typeface="+mn-ea"/>
              <a:cs typeface="+mn-cs"/>
            </a:endParaRPr>
          </a:p>
          <a:p>
            <a:pPr marL="0" marR="0" lvl="0" indent="0" algn="l" defTabSz="914377"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22272B"/>
                </a:solidFill>
                <a:effectLst/>
                <a:uLnTx/>
                <a:uFillTx/>
              </a:rPr>
              <a:t>This is a change from what may have taught previously in a Term One unit, typically they focused on the student, their family and the school. </a:t>
            </a:r>
            <a:endParaRPr lang="en-AU" sz="1200" b="0" i="0" u="none" strike="noStrike" kern="1200" cap="none" spc="0" normalizeH="0" baseline="0" noProof="0" dirty="0">
              <a:ln>
                <a:noFill/>
              </a:ln>
              <a:solidFill>
                <a:srgbClr val="22272B"/>
              </a:solidFill>
              <a:effectLst/>
              <a:uLnTx/>
              <a:uFillTx/>
            </a:endParaRPr>
          </a:p>
          <a:p>
            <a:pPr marL="0" marR="0" lvl="0" indent="0" algn="l" defTabSz="914377" rtl="0" eaLnBrk="1" fontAlgn="auto" latinLnBrk="0" hangingPunct="1">
              <a:lnSpc>
                <a:spcPct val="100000"/>
              </a:lnSpc>
              <a:spcBef>
                <a:spcPts val="0"/>
              </a:spcBef>
              <a:spcAft>
                <a:spcPts val="1200"/>
              </a:spcAft>
              <a:buClrTx/>
              <a:buSzTx/>
              <a:buFont typeface="Arial" panose="020B0604020202020204" pitchFamily="34" charset="0"/>
              <a:buNone/>
              <a:tabLst/>
              <a:defRPr/>
            </a:pPr>
            <a:endParaRPr kumimoji="0" lang="en-AU" sz="1200" b="0" i="0" u="none" strike="noStrike" kern="1200" cap="none" spc="0" normalizeH="0" baseline="0" noProof="0" dirty="0">
              <a:ln>
                <a:noFill/>
              </a:ln>
              <a:solidFill>
                <a:srgbClr val="22272B"/>
              </a:solidFill>
              <a:effectLst/>
              <a:uLnTx/>
              <a:uFillTx/>
              <a:ea typeface="+mn-ea"/>
              <a:cs typeface="+mn-cs"/>
            </a:endParaRPr>
          </a:p>
          <a:p>
            <a:pPr marL="0" marR="0" lvl="0" indent="0" algn="l" defTabSz="914377"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22272B"/>
                </a:solidFill>
                <a:effectLst/>
                <a:uLnTx/>
                <a:uFillTx/>
              </a:rPr>
              <a:t>I will give you 4 minutes to find this page in your participant workbook and read through the content points. </a:t>
            </a:r>
            <a:endParaRPr lang="en-AU" sz="1200" b="0" i="0" u="none" strike="noStrike" kern="1200" cap="none" spc="0" normalizeH="0" baseline="0" noProof="0" dirty="0">
              <a:ln>
                <a:noFill/>
              </a:ln>
              <a:solidFill>
                <a:srgbClr val="22272B"/>
              </a:solidFill>
              <a:effectLst/>
              <a:uLnTx/>
              <a:uFillTx/>
            </a:endParaRPr>
          </a:p>
          <a:p>
            <a:pPr marL="0" marR="0" lvl="0" indent="0" algn="l" defTabSz="914377" rtl="0" eaLnBrk="1" fontAlgn="auto" latinLnBrk="0" hangingPunct="1">
              <a:lnSpc>
                <a:spcPct val="100000"/>
              </a:lnSpc>
              <a:spcBef>
                <a:spcPts val="0"/>
              </a:spcBef>
              <a:spcAft>
                <a:spcPts val="1200"/>
              </a:spcAft>
              <a:buClrTx/>
              <a:buSzTx/>
              <a:buFont typeface="Arial" panose="020B0604020202020204" pitchFamily="34" charset="0"/>
              <a:buNone/>
              <a:tabLst/>
              <a:defRPr/>
            </a:pPr>
            <a:endParaRPr kumimoji="0" lang="en-AU" sz="1200" b="0" i="0" u="none" strike="noStrike" kern="1200" cap="none" spc="0" normalizeH="0" baseline="0" noProof="0" dirty="0">
              <a:ln>
                <a:noFill/>
              </a:ln>
              <a:solidFill>
                <a:srgbClr val="22272B"/>
              </a:solidFill>
              <a:effectLst/>
              <a:uLnTx/>
              <a:uFillTx/>
              <a:ea typeface="+mn-ea"/>
              <a:cs typeface="+mn-cs"/>
            </a:endParaRPr>
          </a:p>
          <a:p>
            <a:pPr marL="0" marR="0" lvl="0" indent="0" algn="l" defTabSz="914377"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AU" sz="1200" b="0" i="1" u="none" strike="noStrike" kern="1200" cap="none" spc="0" normalizeH="0" baseline="0" noProof="0" dirty="0">
                <a:ln>
                  <a:noFill/>
                </a:ln>
                <a:solidFill>
                  <a:srgbClr val="22272B"/>
                </a:solidFill>
                <a:effectLst/>
                <a:uLnTx/>
                <a:uFillTx/>
              </a:rPr>
              <a:t>After 4 minutes</a:t>
            </a:r>
            <a:endParaRPr lang="en-AU" sz="1200" b="0" i="1" u="none" strike="noStrike" kern="1200" cap="none" spc="0" normalizeH="0" baseline="0" noProof="0" dirty="0">
              <a:ln>
                <a:noFill/>
              </a:ln>
              <a:solidFill>
                <a:srgbClr val="22272B"/>
              </a:solidFill>
              <a:effectLst/>
              <a:uLnTx/>
              <a:uFillTx/>
            </a:endParaRPr>
          </a:p>
          <a:p>
            <a:pPr marL="0" marR="0" lvl="0" indent="0" algn="l" defTabSz="914377" rtl="0" eaLnBrk="1" fontAlgn="auto" latinLnBrk="0" hangingPunct="1">
              <a:lnSpc>
                <a:spcPct val="100000"/>
              </a:lnSpc>
              <a:spcBef>
                <a:spcPts val="0"/>
              </a:spcBef>
              <a:spcAft>
                <a:spcPts val="1200"/>
              </a:spcAft>
              <a:buClrTx/>
              <a:buSzTx/>
              <a:buFont typeface="Arial" panose="020B0604020202020204" pitchFamily="34" charset="0"/>
              <a:buNone/>
              <a:tabLst/>
              <a:defRPr/>
            </a:pPr>
            <a:endParaRPr kumimoji="0" lang="en-AU" sz="1200" b="0" i="1" u="none" strike="noStrike" kern="1200" cap="none" spc="0" normalizeH="0" baseline="0" noProof="0" dirty="0">
              <a:ln>
                <a:noFill/>
              </a:ln>
              <a:solidFill>
                <a:srgbClr val="22272B"/>
              </a:solidFill>
              <a:effectLst/>
              <a:uLnTx/>
              <a:uFillTx/>
              <a:ea typeface="+mn-ea"/>
              <a:cs typeface="+mn-cs"/>
            </a:endParaRPr>
          </a:p>
          <a:p>
            <a:pPr marL="0" marR="0" lvl="0" indent="0" algn="l" defTabSz="914377"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22272B"/>
                </a:solidFill>
                <a:effectLst/>
                <a:uLnTx/>
                <a:uFillTx/>
              </a:rPr>
              <a:t>Let’s look at how </a:t>
            </a:r>
            <a:r>
              <a:rPr lang="en-AU" sz="1200" b="0" dirty="0"/>
              <a:t>Early Stage one learning lays the foundation for future learning and the Scope and Sequence builds on this learning. </a:t>
            </a:r>
          </a:p>
          <a:p>
            <a:endParaRPr lang="en-AU" sz="1200" b="0" dirty="0"/>
          </a:p>
          <a:p>
            <a:r>
              <a:rPr lang="en-AU" sz="1200" b="1" dirty="0"/>
              <a:t>[NEXT SLIDE]</a:t>
            </a:r>
          </a:p>
          <a:p>
            <a:endParaRPr lang="en-AU" b="0" dirty="0"/>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74</a:t>
            </a:fld>
            <a:endParaRPr lang="en-AU" dirty="0"/>
          </a:p>
        </p:txBody>
      </p:sp>
    </p:spTree>
    <p:extLst>
      <p:ext uri="{BB962C8B-B14F-4D97-AF65-F5344CB8AC3E}">
        <p14:creationId xmlns:p14="http://schemas.microsoft.com/office/powerpoint/2010/main" val="1615230783"/>
      </p:ext>
    </p:extLst>
  </p:cSld>
  <p:clrMapOvr>
    <a:masterClrMapping/>
  </p:clrMapOvr>
</p:notes>
</file>

<file path=ppt/notesSlides/notesSlide7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a:t>74.  Purpose: </a:t>
            </a:r>
            <a:r>
              <a:rPr lang="en-AU" sz="1200" b="0"/>
              <a:t>To show content covered in Term 1 of ES1</a:t>
            </a:r>
            <a:endParaRPr lang="en-AU" sz="1200" b="1"/>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b="1"/>
          </a:p>
          <a:p>
            <a:r>
              <a:rPr lang="en-AU" sz="1200" b="1"/>
              <a:t>Time: </a:t>
            </a:r>
            <a:r>
              <a:rPr lang="en-AU" sz="1200" b="0"/>
              <a:t>6 minutes </a:t>
            </a:r>
          </a:p>
          <a:p>
            <a:endParaRPr lang="en-AU" sz="1200" b="0"/>
          </a:p>
          <a:p>
            <a:r>
              <a:rPr lang="en-AU" sz="1200" b="1"/>
              <a:t>Presenter notes: </a:t>
            </a:r>
          </a:p>
          <a:p>
            <a:r>
              <a:rPr lang="en-AU" sz="1200" b="0"/>
              <a:t>The image on the screen outlines all syllabus content from the Term 1 Early Stage One CHPS </a:t>
            </a:r>
            <a:r>
              <a:rPr lang="en-AU"/>
              <a:t>sample units</a:t>
            </a:r>
            <a:r>
              <a:rPr lang="en-AU" sz="1200" b="0"/>
              <a:t>. A copy of this content is in your participant workbook. </a:t>
            </a:r>
          </a:p>
          <a:p>
            <a:endParaRPr lang="en-AU" sz="1200" b="0"/>
          </a:p>
          <a:p>
            <a:r>
              <a:rPr lang="en-AU" sz="1200" b="0"/>
              <a:t>The units have been written using the Department’s scope and sequence, which is aligned with the NESA whole school plan. </a:t>
            </a:r>
          </a:p>
          <a:p>
            <a:endParaRPr lang="en-AU" sz="1200" b="0"/>
          </a:p>
          <a:p>
            <a:r>
              <a:rPr lang="en-AU" sz="1200" b="0"/>
              <a:t>There is new content in all CHPS key learning areas which Early Stage One teachers will need to prepare for with connections across key learning areas.  One example of content which connects is</a:t>
            </a:r>
          </a:p>
          <a:p>
            <a:endParaRPr lang="en-AU" sz="1200" b="0"/>
          </a:p>
          <a:p>
            <a:r>
              <a:rPr lang="en-AU" sz="1200" b="0"/>
              <a:t>[CLICK]  Aboriginal content and the use of dreaming stories which is being covered in PDHPE and HSIE – </a:t>
            </a:r>
          </a:p>
          <a:p>
            <a:r>
              <a:rPr lang="en-AU" sz="1200" b="0"/>
              <a:t>There is also content which is new.  </a:t>
            </a:r>
          </a:p>
          <a:p>
            <a:endParaRPr lang="en-AU" sz="1200" b="0"/>
          </a:p>
          <a:p>
            <a:pPr marL="0" marR="0" lvl="0" indent="0" algn="l" defTabSz="914377" rtl="0" eaLnBrk="1" fontAlgn="auto" latinLnBrk="0" hangingPunct="1">
              <a:lnSpc>
                <a:spcPct val="100000"/>
              </a:lnSpc>
              <a:spcBef>
                <a:spcPts val="0"/>
              </a:spcBef>
              <a:spcAft>
                <a:spcPts val="1200"/>
              </a:spcAft>
              <a:buClrTx/>
              <a:buSzTx/>
              <a:buFont typeface="Arial" panose="020B0604020202020204" pitchFamily="34" charset="0"/>
              <a:buNone/>
              <a:tabLst/>
              <a:defRPr/>
            </a:pPr>
            <a:r>
              <a:rPr lang="en-AU" sz="1200" b="0"/>
              <a:t>[CLICK]  in HSIE Early Stage One students in term one are learning to l</a:t>
            </a:r>
            <a:r>
              <a:rPr kumimoji="0" lang="en-AU" sz="1200" b="0" i="0" u="none" strike="noStrike" kern="1200" cap="none" spc="0" normalizeH="0" baseline="0" noProof="0">
                <a:ln>
                  <a:noFill/>
                </a:ln>
                <a:solidFill>
                  <a:srgbClr val="22272B"/>
                </a:solidFill>
                <a:effectLst/>
                <a:uLnTx/>
                <a:uFillTx/>
              </a:rPr>
              <a:t>ocate land, water and Australia using world maps, globes and images.</a:t>
            </a:r>
            <a:endParaRPr lang="en-AU" sz="1200" b="0" i="0" u="none" strike="noStrike" kern="1200" cap="none" spc="0" normalizeH="0" baseline="0" noProof="0">
              <a:ln>
                <a:noFill/>
              </a:ln>
              <a:solidFill>
                <a:srgbClr val="22272B"/>
              </a:solidFill>
              <a:effectLst/>
              <a:uLnTx/>
              <a:uFillTx/>
            </a:endParaRPr>
          </a:p>
          <a:p>
            <a:pPr marL="342900" marR="0" lvl="0" indent="-342900" algn="l" defTabSz="914377"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AU" sz="1200" b="0" i="0" u="none" strike="noStrike" kern="1200" cap="none" spc="0" normalizeH="0" baseline="0" noProof="0">
                <a:ln>
                  <a:noFill/>
                </a:ln>
                <a:solidFill>
                  <a:srgbClr val="22272B"/>
                </a:solidFill>
                <a:effectLst/>
                <a:uLnTx/>
                <a:uFillTx/>
              </a:rPr>
              <a:t>Describe natural and human features of Australian coastal and inland places using Tier 2 and Tier 3 vocabulary and </a:t>
            </a:r>
            <a:endParaRPr lang="en-AU" sz="1200" b="0" i="0" u="none" strike="noStrike" kern="1200" cap="none" spc="0" normalizeH="0" baseline="0" noProof="0">
              <a:ln>
                <a:noFill/>
              </a:ln>
              <a:solidFill>
                <a:srgbClr val="22272B"/>
              </a:solidFill>
              <a:effectLst/>
              <a:uLnTx/>
              <a:uFillTx/>
            </a:endParaRPr>
          </a:p>
          <a:p>
            <a:pPr marL="342900" marR="0" lvl="0" indent="-342900" algn="l" defTabSz="914377"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AU" sz="1200" b="0" i="0" u="none" strike="noStrike" kern="1200" cap="none" spc="0" normalizeH="0" baseline="0" noProof="0">
                <a:ln>
                  <a:noFill/>
                </a:ln>
                <a:solidFill>
                  <a:srgbClr val="22272B"/>
                </a:solidFill>
                <a:effectLst/>
                <a:uLnTx/>
                <a:uFillTx/>
              </a:rPr>
              <a:t>Observe and record natural and human features of familiar places and present in data displays.</a:t>
            </a:r>
            <a:endParaRPr lang="en-AU" sz="1200" b="0" i="0" u="none" strike="noStrike" kern="1200" cap="none" spc="0" normalizeH="0" baseline="0" noProof="0">
              <a:ln>
                <a:noFill/>
              </a:ln>
              <a:solidFill>
                <a:srgbClr val="22272B"/>
              </a:solidFill>
              <a:effectLst/>
              <a:uLnTx/>
              <a:uFillTx/>
            </a:endParaRPr>
          </a:p>
          <a:p>
            <a:pPr marL="342900" marR="0" lvl="0" indent="-342900" algn="l" defTabSz="914377"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en-AU" sz="1200" b="0" i="0" u="none" strike="noStrike" kern="1200" cap="none" spc="0" normalizeH="0" baseline="0" noProof="0">
              <a:ln>
                <a:noFill/>
              </a:ln>
              <a:solidFill>
                <a:srgbClr val="22272B"/>
              </a:solidFill>
              <a:effectLst/>
              <a:uLnTx/>
              <a:uFillTx/>
              <a:ea typeface="+mn-ea"/>
              <a:cs typeface="+mn-cs"/>
            </a:endParaRPr>
          </a:p>
          <a:p>
            <a:pPr marL="0" marR="0" lvl="0" indent="0" algn="l" defTabSz="914377"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22272B"/>
                </a:solidFill>
                <a:effectLst/>
                <a:uLnTx/>
                <a:uFillTx/>
              </a:rPr>
              <a:t>This is a change from what may have taught previously in a Term One unit, typically they focused on the student, their family and the school. </a:t>
            </a:r>
            <a:endParaRPr lang="en-AU" sz="1200" b="0" i="0" u="none" strike="noStrike" kern="1200" cap="none" spc="0" normalizeH="0" baseline="0" noProof="0">
              <a:ln>
                <a:noFill/>
              </a:ln>
              <a:solidFill>
                <a:srgbClr val="22272B"/>
              </a:solidFill>
              <a:effectLst/>
              <a:uLnTx/>
              <a:uFillTx/>
            </a:endParaRPr>
          </a:p>
          <a:p>
            <a:pPr marL="0" marR="0" lvl="0" indent="0" algn="l" defTabSz="914377" rtl="0" eaLnBrk="1" fontAlgn="auto" latinLnBrk="0" hangingPunct="1">
              <a:lnSpc>
                <a:spcPct val="100000"/>
              </a:lnSpc>
              <a:spcBef>
                <a:spcPts val="0"/>
              </a:spcBef>
              <a:spcAft>
                <a:spcPts val="1200"/>
              </a:spcAft>
              <a:buClrTx/>
              <a:buSzTx/>
              <a:buFont typeface="Arial" panose="020B0604020202020204" pitchFamily="34" charset="0"/>
              <a:buNone/>
              <a:tabLst/>
              <a:defRPr/>
            </a:pPr>
            <a:endParaRPr kumimoji="0" lang="en-AU" sz="1200" b="0" i="0" u="none" strike="noStrike" kern="1200" cap="none" spc="0" normalizeH="0" baseline="0" noProof="0">
              <a:ln>
                <a:noFill/>
              </a:ln>
              <a:solidFill>
                <a:srgbClr val="22272B"/>
              </a:solidFill>
              <a:effectLst/>
              <a:uLnTx/>
              <a:uFillTx/>
              <a:ea typeface="+mn-ea"/>
              <a:cs typeface="+mn-cs"/>
            </a:endParaRPr>
          </a:p>
          <a:p>
            <a:pPr marL="0" marR="0" lvl="0" indent="0" algn="l" defTabSz="914377"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22272B"/>
                </a:solidFill>
                <a:effectLst/>
                <a:uLnTx/>
                <a:uFillTx/>
              </a:rPr>
              <a:t>I will give you 4 minutes to find this page in your participant workbook and read through the content points. </a:t>
            </a:r>
            <a:endParaRPr lang="en-AU" sz="1200" b="0" i="0" u="none" strike="noStrike" kern="1200" cap="none" spc="0" normalizeH="0" baseline="0" noProof="0">
              <a:ln>
                <a:noFill/>
              </a:ln>
              <a:solidFill>
                <a:srgbClr val="22272B"/>
              </a:solidFill>
              <a:effectLst/>
              <a:uLnTx/>
              <a:uFillTx/>
            </a:endParaRPr>
          </a:p>
          <a:p>
            <a:pPr marL="0" marR="0" lvl="0" indent="0" algn="l" defTabSz="914377" rtl="0" eaLnBrk="1" fontAlgn="auto" latinLnBrk="0" hangingPunct="1">
              <a:lnSpc>
                <a:spcPct val="100000"/>
              </a:lnSpc>
              <a:spcBef>
                <a:spcPts val="0"/>
              </a:spcBef>
              <a:spcAft>
                <a:spcPts val="1200"/>
              </a:spcAft>
              <a:buClrTx/>
              <a:buSzTx/>
              <a:buFont typeface="Arial" panose="020B0604020202020204" pitchFamily="34" charset="0"/>
              <a:buNone/>
              <a:tabLst/>
              <a:defRPr/>
            </a:pPr>
            <a:endParaRPr kumimoji="0" lang="en-AU" sz="1200" b="0" i="0" u="none" strike="noStrike" kern="1200" cap="none" spc="0" normalizeH="0" baseline="0" noProof="0">
              <a:ln>
                <a:noFill/>
              </a:ln>
              <a:solidFill>
                <a:srgbClr val="22272B"/>
              </a:solidFill>
              <a:effectLst/>
              <a:uLnTx/>
              <a:uFillTx/>
              <a:ea typeface="+mn-ea"/>
              <a:cs typeface="+mn-cs"/>
            </a:endParaRPr>
          </a:p>
          <a:p>
            <a:pPr marL="0" marR="0" lvl="0" indent="0" algn="l" defTabSz="914377"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AU" sz="1200" b="0" i="1" u="none" strike="noStrike" kern="1200" cap="none" spc="0" normalizeH="0" baseline="0" noProof="0">
                <a:ln>
                  <a:noFill/>
                </a:ln>
                <a:solidFill>
                  <a:srgbClr val="22272B"/>
                </a:solidFill>
                <a:effectLst/>
                <a:uLnTx/>
                <a:uFillTx/>
              </a:rPr>
              <a:t>After 4 minutes</a:t>
            </a:r>
            <a:endParaRPr lang="en-AU" sz="1200" b="0" i="1" u="none" strike="noStrike" kern="1200" cap="none" spc="0" normalizeH="0" baseline="0" noProof="0">
              <a:ln>
                <a:noFill/>
              </a:ln>
              <a:solidFill>
                <a:srgbClr val="22272B"/>
              </a:solidFill>
              <a:effectLst/>
              <a:uLnTx/>
              <a:uFillTx/>
            </a:endParaRPr>
          </a:p>
          <a:p>
            <a:pPr marL="0" marR="0" lvl="0" indent="0" algn="l" defTabSz="914377" rtl="0" eaLnBrk="1" fontAlgn="auto" latinLnBrk="0" hangingPunct="1">
              <a:lnSpc>
                <a:spcPct val="100000"/>
              </a:lnSpc>
              <a:spcBef>
                <a:spcPts val="0"/>
              </a:spcBef>
              <a:spcAft>
                <a:spcPts val="1200"/>
              </a:spcAft>
              <a:buClrTx/>
              <a:buSzTx/>
              <a:buFont typeface="Arial" panose="020B0604020202020204" pitchFamily="34" charset="0"/>
              <a:buNone/>
              <a:tabLst/>
              <a:defRPr/>
            </a:pPr>
            <a:endParaRPr kumimoji="0" lang="en-AU" sz="1200" b="0" i="1" u="none" strike="noStrike" kern="1200" cap="none" spc="0" normalizeH="0" baseline="0" noProof="0">
              <a:ln>
                <a:noFill/>
              </a:ln>
              <a:solidFill>
                <a:srgbClr val="22272B"/>
              </a:solidFill>
              <a:effectLst/>
              <a:uLnTx/>
              <a:uFillTx/>
              <a:ea typeface="+mn-ea"/>
              <a:cs typeface="+mn-cs"/>
            </a:endParaRPr>
          </a:p>
          <a:p>
            <a:pPr marL="0" marR="0" lvl="0" indent="0" algn="l" defTabSz="914377"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22272B"/>
                </a:solidFill>
                <a:effectLst/>
                <a:uLnTx/>
                <a:uFillTx/>
              </a:rPr>
              <a:t>Let’s look at how </a:t>
            </a:r>
            <a:r>
              <a:rPr lang="en-AU" sz="1200" b="0"/>
              <a:t>Early Stage one learning lays the foundation for future learning and the Scope and Sequence builds on this learning. </a:t>
            </a:r>
          </a:p>
          <a:p>
            <a:endParaRPr lang="en-AU" sz="1200" b="0"/>
          </a:p>
          <a:p>
            <a:r>
              <a:rPr lang="en-AU" sz="1200" b="1"/>
              <a:t>[NEXT SLIDE]</a:t>
            </a:r>
          </a:p>
          <a:p>
            <a:endParaRPr lang="en-AU" b="0"/>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74</a:t>
            </a:fld>
            <a:endParaRPr lang="en-AU"/>
          </a:p>
        </p:txBody>
      </p:sp>
    </p:spTree>
    <p:extLst>
      <p:ext uri="{BB962C8B-B14F-4D97-AF65-F5344CB8AC3E}">
        <p14:creationId xmlns:p14="http://schemas.microsoft.com/office/powerpoint/2010/main" val="161523078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ACF2F9-D8E0-3744-E296-0351C7B21E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CE145E-8FA7-7AEF-D578-4EA05ECB56C1}"/>
              </a:ext>
            </a:extLst>
          </p:cNvPr>
          <p:cNvSpPr>
            <a:spLocks noGrp="1" noRot="1" noChangeAspect="1"/>
          </p:cNvSpPr>
          <p:nvPr>
            <p:ph type="sldImg"/>
          </p:nvPr>
        </p:nvSpPr>
        <p:spPr/>
        <p:txBody>
          <a:bodyPr/>
          <a:lstStyle/>
          <a:p>
            <a:endParaRPr lang="en-AU" dirty="0"/>
          </a:p>
        </p:txBody>
      </p:sp>
      <p:sp>
        <p:nvSpPr>
          <p:cNvPr id="3" name="Notes Placeholder 2">
            <a:extLst>
              <a:ext uri="{FF2B5EF4-FFF2-40B4-BE49-F238E27FC236}">
                <a16:creationId xmlns:a16="http://schemas.microsoft.com/office/drawing/2014/main" id="{712AADD8-ADA0-8DF4-A0EF-EF83087CB5D0}"/>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75. Purpose: </a:t>
            </a:r>
            <a:r>
              <a:rPr lang="en-AU" b="0" dirty="0"/>
              <a:t>To demonstrate the progression of learning which exists in HSIE from ES1 to S1</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0" dirty="0"/>
          </a:p>
          <a:p>
            <a:r>
              <a:rPr lang="en-AU" b="1" dirty="0"/>
              <a:t>Time: </a:t>
            </a:r>
            <a:r>
              <a:rPr lang="en-AU" b="0" dirty="0"/>
              <a:t>1 minute</a:t>
            </a:r>
          </a:p>
          <a:p>
            <a:endParaRPr lang="en-AU" b="0" dirty="0"/>
          </a:p>
          <a:p>
            <a:r>
              <a:rPr lang="en-AU" b="1" dirty="0"/>
              <a:t>Presenter notes: </a:t>
            </a:r>
          </a:p>
          <a:p>
            <a:r>
              <a:rPr lang="en-AU" b="0" dirty="0"/>
              <a:t>The content on screen shows the progression of the Early Stage 1 geography HSIE syllabus content to Stage 1 geography HSIE syllabus content.  The foundation learning in ES1 supports students to continue to build schema in Stage 1.</a:t>
            </a:r>
          </a:p>
          <a:p>
            <a:endParaRPr lang="en-AU" b="0" dirty="0"/>
          </a:p>
          <a:p>
            <a:r>
              <a:rPr lang="en-AU" b="0" dirty="0"/>
              <a:t>Take a minute to read the content groups and content points to see the progression in learning. </a:t>
            </a:r>
          </a:p>
          <a:p>
            <a:endParaRPr lang="en-AU" b="0" i="0" dirty="0"/>
          </a:p>
          <a:p>
            <a:r>
              <a:rPr lang="en-AU" b="1" dirty="0"/>
              <a:t>[NEXT SLIDE}</a:t>
            </a:r>
          </a:p>
        </p:txBody>
      </p:sp>
      <p:sp>
        <p:nvSpPr>
          <p:cNvPr id="4" name="Slide Number Placeholder 3">
            <a:extLst>
              <a:ext uri="{FF2B5EF4-FFF2-40B4-BE49-F238E27FC236}">
                <a16:creationId xmlns:a16="http://schemas.microsoft.com/office/drawing/2014/main" id="{2F83AF18-1847-4603-BDCD-E5D918F0FF57}"/>
              </a:ext>
            </a:extLst>
          </p:cNvPr>
          <p:cNvSpPr>
            <a:spLocks noGrp="1"/>
          </p:cNvSpPr>
          <p:nvPr>
            <p:ph type="sldNum" sz="quarter" idx="5"/>
          </p:nvPr>
        </p:nvSpPr>
        <p:spPr/>
        <p:txBody>
          <a:bodyPr/>
          <a:lstStyle/>
          <a:p>
            <a:fld id="{B07158C4-A119-4B78-9DE8-A50001BC31DC}" type="slidenum">
              <a:rPr lang="en-AU" smtClean="0"/>
              <a:pPr/>
              <a:t>75</a:t>
            </a:fld>
            <a:endParaRPr lang="en-AU" dirty="0"/>
          </a:p>
        </p:txBody>
      </p:sp>
    </p:spTree>
    <p:extLst>
      <p:ext uri="{BB962C8B-B14F-4D97-AF65-F5344CB8AC3E}">
        <p14:creationId xmlns:p14="http://schemas.microsoft.com/office/powerpoint/2010/main" val="397733636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94FC80-F71B-37BF-D52A-933FEBF16D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9FA5D2-4813-60BD-E30E-C94BC081B80E}"/>
              </a:ext>
            </a:extLst>
          </p:cNvPr>
          <p:cNvSpPr>
            <a:spLocks noGrp="1" noRot="1" noChangeAspect="1"/>
          </p:cNvSpPr>
          <p:nvPr>
            <p:ph type="sldImg"/>
          </p:nvPr>
        </p:nvSpPr>
        <p:spPr/>
        <p:txBody>
          <a:bodyPr/>
          <a:lstStyle/>
          <a:p>
            <a:endParaRPr lang="en-AU" dirty="0"/>
          </a:p>
        </p:txBody>
      </p:sp>
      <p:sp>
        <p:nvSpPr>
          <p:cNvPr id="3" name="Notes Placeholder 2">
            <a:extLst>
              <a:ext uri="{FF2B5EF4-FFF2-40B4-BE49-F238E27FC236}">
                <a16:creationId xmlns:a16="http://schemas.microsoft.com/office/drawing/2014/main" id="{BB26B306-B27B-6870-E31B-1293D2276BEE}"/>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76. Purpose: </a:t>
            </a:r>
            <a:r>
              <a:rPr lang="en-AU" b="0" dirty="0"/>
              <a:t>To provide time for participants to explore Early Stage 1 content for all CHPS units.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0" dirty="0"/>
          </a:p>
          <a:p>
            <a:r>
              <a:rPr lang="en-AU" b="1" dirty="0"/>
              <a:t>Time: </a:t>
            </a:r>
            <a:r>
              <a:rPr lang="en-AU" b="0" dirty="0"/>
              <a:t>1 minute explanation of task + 20 minutes activity time</a:t>
            </a:r>
          </a:p>
          <a:p>
            <a:endParaRPr lang="en-AU" b="1" dirty="0"/>
          </a:p>
          <a:p>
            <a:r>
              <a:rPr lang="en-AU" b="1" dirty="0"/>
              <a:t>Presenter notes: </a:t>
            </a:r>
          </a:p>
          <a:p>
            <a:r>
              <a:rPr lang="en-AU" dirty="0"/>
              <a:t>Let’s explore the Early Stage 1 content covered in all Term 1 sample units. </a:t>
            </a:r>
          </a:p>
          <a:p>
            <a:endParaRPr lang="en-AU" dirty="0"/>
          </a:p>
          <a:p>
            <a:r>
              <a:rPr lang="en-AU" dirty="0"/>
              <a:t>Return to the Early Stage 1 content in your participant workbook. </a:t>
            </a:r>
          </a:p>
          <a:p>
            <a:endParaRPr lang="en-AU" dirty="0"/>
          </a:p>
          <a:p>
            <a:r>
              <a:rPr lang="en-AU" dirty="0"/>
              <a:t>You may like to tick or highlight content which will need preparation, as it is new for Early Stage 1.</a:t>
            </a:r>
          </a:p>
          <a:p>
            <a:endParaRPr lang="en-AU" dirty="0"/>
          </a:p>
          <a:p>
            <a:r>
              <a:rPr lang="en-AU" dirty="0"/>
              <a:t>Look at the connections which exist across the key learning areas. </a:t>
            </a:r>
          </a:p>
          <a:p>
            <a:endParaRPr lang="en-AU" dirty="0"/>
          </a:p>
          <a:p>
            <a:r>
              <a:rPr lang="en-AU" dirty="0"/>
              <a:t>Use the Scope and Sequence to see how this foundational knowledge builds across the stages. </a:t>
            </a:r>
          </a:p>
          <a:p>
            <a:endParaRPr lang="en-AU" dirty="0"/>
          </a:p>
          <a:p>
            <a:r>
              <a:rPr lang="en-AU" dirty="0"/>
              <a:t>There is a notes space provided in your workbook to record your thinking. </a:t>
            </a:r>
          </a:p>
          <a:p>
            <a:endParaRPr lang="en-AU" dirty="0"/>
          </a:p>
          <a:p>
            <a:r>
              <a:rPr lang="en-AU" dirty="0"/>
              <a:t>You have 20 minutes to undertake this activity. </a:t>
            </a:r>
          </a:p>
          <a:p>
            <a:endParaRPr lang="en-AU" i="1" dirty="0"/>
          </a:p>
          <a:p>
            <a:r>
              <a:rPr lang="en-AU" i="1" dirty="0"/>
              <a:t>Return after 20 minutes. </a:t>
            </a:r>
          </a:p>
          <a:p>
            <a:endParaRPr lang="en-AU" i="1" dirty="0"/>
          </a:p>
          <a:p>
            <a:r>
              <a:rPr lang="en-AU" dirty="0"/>
              <a:t>Thank you for engaging with the task we hope you found this a useful to build your understanding of the content covered in Term 1 units.</a:t>
            </a:r>
          </a:p>
          <a:p>
            <a:endParaRPr lang="en-AU" dirty="0"/>
          </a:p>
          <a:p>
            <a:r>
              <a:rPr lang="en-AU" b="1" dirty="0"/>
              <a:t>[NEXT SLIDE]</a:t>
            </a:r>
          </a:p>
          <a:p>
            <a:endParaRPr lang="en-AU" dirty="0"/>
          </a:p>
        </p:txBody>
      </p:sp>
      <p:sp>
        <p:nvSpPr>
          <p:cNvPr id="4" name="Slide Number Placeholder 3">
            <a:extLst>
              <a:ext uri="{FF2B5EF4-FFF2-40B4-BE49-F238E27FC236}">
                <a16:creationId xmlns:a16="http://schemas.microsoft.com/office/drawing/2014/main" id="{DF564679-CCBD-A166-3984-CE2008549E64}"/>
              </a:ext>
            </a:extLst>
          </p:cNvPr>
          <p:cNvSpPr>
            <a:spLocks noGrp="1"/>
          </p:cNvSpPr>
          <p:nvPr>
            <p:ph type="sldNum" sz="quarter" idx="5"/>
          </p:nvPr>
        </p:nvSpPr>
        <p:spPr/>
        <p:txBody>
          <a:bodyPr/>
          <a:lstStyle/>
          <a:p>
            <a:fld id="{B07158C4-A119-4B78-9DE8-A50001BC31DC}" type="slidenum">
              <a:rPr lang="en-AU" smtClean="0"/>
              <a:pPr/>
              <a:t>76</a:t>
            </a:fld>
            <a:endParaRPr lang="en-AU" dirty="0"/>
          </a:p>
        </p:txBody>
      </p:sp>
    </p:spTree>
    <p:extLst>
      <p:ext uri="{BB962C8B-B14F-4D97-AF65-F5344CB8AC3E}">
        <p14:creationId xmlns:p14="http://schemas.microsoft.com/office/powerpoint/2010/main" val="264612712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592B8D-9901-AE8E-B22E-2312ABC748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1598F1-403D-D919-E6EE-34B755B54F5F}"/>
              </a:ext>
            </a:extLst>
          </p:cNvPr>
          <p:cNvSpPr>
            <a:spLocks noGrp="1" noRot="1" noChangeAspect="1"/>
          </p:cNvSpPr>
          <p:nvPr>
            <p:ph type="sldImg"/>
          </p:nvPr>
        </p:nvSpPr>
        <p:spPr/>
        <p:txBody>
          <a:bodyPr/>
          <a:lstStyle/>
          <a:p>
            <a:endParaRPr lang="en-AU" dirty="0"/>
          </a:p>
        </p:txBody>
      </p:sp>
      <p:sp>
        <p:nvSpPr>
          <p:cNvPr id="3" name="Notes Placeholder 2">
            <a:extLst>
              <a:ext uri="{FF2B5EF4-FFF2-40B4-BE49-F238E27FC236}">
                <a16:creationId xmlns:a16="http://schemas.microsoft.com/office/drawing/2014/main" id="{A93A4153-0487-F728-02F3-8E5E300FA06F}"/>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t>77. Purpose: </a:t>
            </a:r>
            <a:r>
              <a:rPr lang="en-AU" sz="1200" b="0" dirty="0"/>
              <a:t>To e</a:t>
            </a:r>
            <a:r>
              <a:rPr lang="en-AU" sz="1200" b="0" kern="1200" dirty="0">
                <a:solidFill>
                  <a:schemeClr val="tx1"/>
                </a:solidFill>
                <a:effectLst/>
                <a:ea typeface="+mn-ea"/>
                <a:cs typeface="+mn-cs"/>
              </a:rPr>
              <a:t>xplain </a:t>
            </a:r>
            <a:r>
              <a:rPr lang="en-AU" sz="1200" kern="1200" dirty="0">
                <a:solidFill>
                  <a:schemeClr val="tx1"/>
                </a:solidFill>
                <a:effectLst/>
                <a:ea typeface="+mn-ea"/>
                <a:cs typeface="+mn-cs"/>
              </a:rPr>
              <a:t>that there have been some content changes across all CHPS syllabuses and conduct a gap analysis to identify how to support teachers' awareness of these gaps. </a:t>
            </a:r>
          </a:p>
          <a:p>
            <a:endParaRPr lang="en-AU" sz="1200" b="1" dirty="0"/>
          </a:p>
          <a:p>
            <a:r>
              <a:rPr lang="en-AU" sz="1200" b="1" dirty="0"/>
              <a:t>Time: </a:t>
            </a:r>
            <a:r>
              <a:rPr lang="en-AU" sz="1200" b="0" dirty="0"/>
              <a:t>30 seconds </a:t>
            </a:r>
            <a:endParaRPr lang="en-AU" sz="1200" b="1" dirty="0"/>
          </a:p>
          <a:p>
            <a:endParaRPr lang="en-AU" sz="1200" b="1" dirty="0"/>
          </a:p>
          <a:p>
            <a:r>
              <a:rPr lang="en-AU" sz="1200" b="1" dirty="0"/>
              <a:t>Presenter notes: </a:t>
            </a:r>
          </a:p>
          <a:p>
            <a:pPr lvl="0"/>
            <a:r>
              <a:rPr lang="en-AU" sz="1200" kern="1200" dirty="0">
                <a:solidFill>
                  <a:schemeClr val="tx1"/>
                </a:solidFill>
                <a:effectLst/>
                <a:ea typeface="+mn-ea"/>
                <a:cs typeface="+mn-cs"/>
              </a:rPr>
              <a:t>Let’s continue to explore the content changes across the new CHPS syllabuses.</a:t>
            </a:r>
          </a:p>
          <a:p>
            <a:pPr lvl="0"/>
            <a:endParaRPr lang="en-AU" sz="1200" kern="1200" dirty="0">
              <a:solidFill>
                <a:schemeClr val="tx1"/>
              </a:solidFill>
              <a:effectLst/>
              <a:ea typeface="+mn-ea"/>
              <a:cs typeface="+mn-cs"/>
            </a:endParaRPr>
          </a:p>
          <a:p>
            <a:pPr lvl="0"/>
            <a:r>
              <a:rPr lang="en-AU" sz="1200" kern="1200" dirty="0">
                <a:solidFill>
                  <a:schemeClr val="tx1"/>
                </a:solidFill>
                <a:effectLst/>
              </a:rPr>
              <a:t>We will also introduce the Gap Analysis tool, which supports schools in identifying differences in content, timing, and potential gaps in student knowledge.</a:t>
            </a:r>
          </a:p>
          <a:p>
            <a:endParaRPr lang="en-AU" sz="1200" kern="1200" dirty="0">
              <a:solidFill>
                <a:schemeClr val="tx1"/>
              </a:solidFill>
              <a:effectLst/>
              <a:ea typeface="+mn-ea"/>
              <a:cs typeface="+mn-cs"/>
            </a:endParaRPr>
          </a:p>
          <a:p>
            <a:r>
              <a:rPr lang="en-AU" sz="1200" kern="1200" dirty="0">
                <a:solidFill>
                  <a:schemeClr val="tx1"/>
                </a:solidFill>
                <a:effectLst/>
                <a:ea typeface="+mn-ea"/>
                <a:cs typeface="+mn-cs"/>
              </a:rPr>
              <a:t>This tool can support you and guide future planning and discussions with your teams.</a:t>
            </a:r>
          </a:p>
          <a:p>
            <a:endParaRPr lang="en-AU" sz="1200" b="1" kern="1200" dirty="0">
              <a:solidFill>
                <a:schemeClr val="tx1"/>
              </a:solidFill>
              <a:effectLst/>
              <a:ea typeface="+mn-ea"/>
              <a:cs typeface="+mn-cs"/>
            </a:endParaRPr>
          </a:p>
          <a:p>
            <a:r>
              <a:rPr lang="en-AU" sz="1200" b="1" kern="1200" dirty="0">
                <a:solidFill>
                  <a:schemeClr val="tx1"/>
                </a:solidFill>
                <a:effectLst/>
                <a:ea typeface="+mn-ea"/>
                <a:cs typeface="+mn-cs"/>
              </a:rPr>
              <a:t>[NEXT SLIDE]</a:t>
            </a:r>
            <a:endParaRPr lang="en-AU" sz="1200" b="1" dirty="0"/>
          </a:p>
        </p:txBody>
      </p:sp>
      <p:sp>
        <p:nvSpPr>
          <p:cNvPr id="4" name="Slide Number Placeholder 3">
            <a:extLst>
              <a:ext uri="{FF2B5EF4-FFF2-40B4-BE49-F238E27FC236}">
                <a16:creationId xmlns:a16="http://schemas.microsoft.com/office/drawing/2014/main" id="{FC9C36AC-4570-4705-D77D-566B6AD2B39B}"/>
              </a:ext>
            </a:extLst>
          </p:cNvPr>
          <p:cNvSpPr>
            <a:spLocks noGrp="1"/>
          </p:cNvSpPr>
          <p:nvPr>
            <p:ph type="sldNum" sz="quarter" idx="5"/>
          </p:nvPr>
        </p:nvSpPr>
        <p:spPr/>
        <p:txBody>
          <a:bodyPr/>
          <a:lstStyle/>
          <a:p>
            <a:fld id="{B07158C4-A119-4B78-9DE8-A50001BC31DC}" type="slidenum">
              <a:rPr lang="en-AU" smtClean="0"/>
              <a:pPr/>
              <a:t>77</a:t>
            </a:fld>
            <a:endParaRPr lang="en-AU" dirty="0"/>
          </a:p>
        </p:txBody>
      </p:sp>
    </p:spTree>
    <p:extLst>
      <p:ext uri="{BB962C8B-B14F-4D97-AF65-F5344CB8AC3E}">
        <p14:creationId xmlns:p14="http://schemas.microsoft.com/office/powerpoint/2010/main" val="371355164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t>78. Purpose: </a:t>
            </a:r>
            <a:r>
              <a:rPr lang="en-AU" sz="1200" b="0" dirty="0"/>
              <a:t>To explain why the changes to the CHPS syllabus matters to identifying the gaps in the sequence of learning.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b="1" dirty="0"/>
          </a:p>
          <a:p>
            <a:r>
              <a:rPr lang="en-AU" sz="1200" b="1" dirty="0"/>
              <a:t>Time: </a:t>
            </a:r>
            <a:r>
              <a:rPr lang="en-AU" sz="1200" b="0" dirty="0"/>
              <a:t>1 minute</a:t>
            </a:r>
          </a:p>
          <a:p>
            <a:endParaRPr lang="en-AU" sz="1200" b="1" dirty="0"/>
          </a:p>
          <a:p>
            <a:r>
              <a:rPr lang="en-AU" sz="1200" b="1" dirty="0"/>
              <a:t>Presenter notes: </a:t>
            </a:r>
            <a:endParaRPr lang="en-AU" sz="1200" b="0" dirty="0"/>
          </a:p>
          <a:p>
            <a:pPr lvl="0"/>
            <a:r>
              <a:rPr lang="en-AU" sz="1200" kern="1200" dirty="0">
                <a:solidFill>
                  <a:schemeClr val="tx1"/>
                </a:solidFill>
                <a:effectLst/>
              </a:rPr>
              <a:t>The CHPS syllabuses have been updated to better reflect current knowledge, skills, and priorities. The new syllabuses focus on what is essential to know and do for success in education and life. </a:t>
            </a:r>
          </a:p>
          <a:p>
            <a:pPr lvl="0"/>
            <a:endParaRPr lang="en-AU" sz="1200" kern="1200" dirty="0">
              <a:solidFill>
                <a:schemeClr val="tx1"/>
              </a:solidFill>
              <a:effectLst/>
              <a:ea typeface="+mn-ea"/>
              <a:cs typeface="+mn-cs"/>
            </a:endParaRPr>
          </a:p>
          <a:p>
            <a:pPr lvl="0"/>
            <a:r>
              <a:rPr lang="en-AU" sz="1200" kern="1200" dirty="0">
                <a:solidFill>
                  <a:schemeClr val="tx1"/>
                </a:solidFill>
                <a:effectLst/>
              </a:rPr>
              <a:t>These changes are designed to create a more streamlined, relevant, and future-focused curriculum. By understanding and engaging with these updates, we can:</a:t>
            </a:r>
          </a:p>
          <a:p>
            <a:pPr lvl="0"/>
            <a:endParaRPr lang="en-AU" sz="1200" kern="1200" dirty="0">
              <a:solidFill>
                <a:schemeClr val="tx1"/>
              </a:solidFill>
              <a:effectLst/>
              <a:ea typeface="+mn-ea"/>
              <a:cs typeface="+mn-cs"/>
            </a:endParaRPr>
          </a:p>
          <a:p>
            <a:pPr marL="285750" lvl="0" indent="-285750">
              <a:buFontTx/>
              <a:buChar char="-"/>
            </a:pPr>
            <a:r>
              <a:rPr lang="en-AU" dirty="0"/>
              <a:t>adapt</a:t>
            </a:r>
            <a:r>
              <a:rPr lang="en-AU" sz="1200" kern="1200" dirty="0">
                <a:solidFill>
                  <a:schemeClr val="tx1"/>
                </a:solidFill>
                <a:effectLst/>
              </a:rPr>
              <a:t> and refine teaching programs to reflect current priorities</a:t>
            </a:r>
          </a:p>
          <a:p>
            <a:pPr marL="285750" lvl="0" indent="-285750">
              <a:buFontTx/>
              <a:buChar char="-"/>
            </a:pPr>
            <a:r>
              <a:rPr lang="en-AU" sz="1200" kern="1200" dirty="0">
                <a:solidFill>
                  <a:schemeClr val="tx1"/>
                </a:solidFill>
                <a:effectLst/>
              </a:rPr>
              <a:t>plan strategically for resourcing across the school</a:t>
            </a:r>
          </a:p>
          <a:p>
            <a:pPr marL="285750" lvl="0" indent="-285750">
              <a:buFontTx/>
              <a:buChar char="-"/>
            </a:pPr>
            <a:r>
              <a:rPr lang="en-AU" sz="1200" kern="1200" dirty="0">
                <a:solidFill>
                  <a:schemeClr val="tx1"/>
                </a:solidFill>
                <a:effectLst/>
              </a:rPr>
              <a:t>engage in targeted professional learning to build teacher confidence </a:t>
            </a:r>
          </a:p>
          <a:p>
            <a:pPr marL="285750" lvl="0" indent="-285750">
              <a:buFontTx/>
              <a:buChar char="-"/>
            </a:pPr>
            <a:r>
              <a:rPr lang="en-AU" sz="1200" kern="1200" dirty="0">
                <a:solidFill>
                  <a:schemeClr val="tx1"/>
                </a:solidFill>
                <a:effectLst/>
              </a:rPr>
              <a:t>provide consistent and equitable support for students, ensuring every learner can thrive</a:t>
            </a:r>
          </a:p>
          <a:p>
            <a:endParaRPr lang="en-AU" sz="1200" dirty="0"/>
          </a:p>
          <a:p>
            <a:r>
              <a:rPr lang="en-AU" sz="1200" b="1" dirty="0"/>
              <a:t>[NEXT SLIDE]</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78</a:t>
            </a:fld>
            <a:endParaRPr lang="en-AU" dirty="0"/>
          </a:p>
        </p:txBody>
      </p:sp>
    </p:spTree>
    <p:extLst>
      <p:ext uri="{BB962C8B-B14F-4D97-AF65-F5344CB8AC3E}">
        <p14:creationId xmlns:p14="http://schemas.microsoft.com/office/powerpoint/2010/main" val="2135956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6366B1-183C-7092-DA82-1E8E13FF0D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B0B1F5-2B81-102A-B753-FA16E5DBFAFA}"/>
              </a:ext>
            </a:extLst>
          </p:cNvPr>
          <p:cNvSpPr>
            <a:spLocks noGrp="1" noRot="1" noChangeAspect="1"/>
          </p:cNvSpPr>
          <p:nvPr>
            <p:ph type="sldImg"/>
          </p:nvPr>
        </p:nvSpPr>
        <p:spPr/>
        <p:txBody>
          <a:bodyPr/>
          <a:lstStyle/>
          <a:p>
            <a:endParaRPr lang="en-AU" dirty="0"/>
          </a:p>
        </p:txBody>
      </p:sp>
      <p:sp>
        <p:nvSpPr>
          <p:cNvPr id="3" name="Notes Placeholder 2">
            <a:extLst>
              <a:ext uri="{FF2B5EF4-FFF2-40B4-BE49-F238E27FC236}">
                <a16:creationId xmlns:a16="http://schemas.microsoft.com/office/drawing/2014/main" id="{888D41B9-734E-BCC4-3388-41B466377809}"/>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t>79. Purpose: </a:t>
            </a:r>
            <a:r>
              <a:rPr lang="en-AU" sz="1200" b="0" dirty="0"/>
              <a:t>To explain why the changes to the CHPS syllabus matters to identifying the gaps in the sequence of learning.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b="1" dirty="0"/>
          </a:p>
          <a:p>
            <a:r>
              <a:rPr lang="en-AU" sz="1200" b="1" dirty="0"/>
              <a:t>Time: </a:t>
            </a:r>
            <a:r>
              <a:rPr lang="en-AU" sz="1200" b="0" dirty="0"/>
              <a:t>1 minute </a:t>
            </a:r>
          </a:p>
          <a:p>
            <a:endParaRPr lang="en-AU" sz="1200" b="1" dirty="0"/>
          </a:p>
          <a:p>
            <a:r>
              <a:rPr lang="en-AU" sz="1200" b="1" dirty="0"/>
              <a:t>Presenter notes: </a:t>
            </a:r>
            <a:endParaRPr lang="en-AU" sz="1200" b="0" dirty="0"/>
          </a:p>
          <a:p>
            <a:r>
              <a:rPr lang="en-AU" sz="1200" kern="1200" dirty="0">
                <a:solidFill>
                  <a:schemeClr val="tx1"/>
                </a:solidFill>
                <a:effectLst/>
              </a:rPr>
              <a:t>To identify gaps students will have when you implement the new syllabuses you can compare the content with what students were expected to learn </a:t>
            </a:r>
            <a:r>
              <a:rPr lang="en-AU" dirty="0"/>
              <a:t>in </a:t>
            </a:r>
            <a:r>
              <a:rPr lang="en-AU" sz="1200" kern="1200" dirty="0">
                <a:solidFill>
                  <a:schemeClr val="tx1"/>
                </a:solidFill>
                <a:effectLst/>
              </a:rPr>
              <a:t>the previous syllabus. Think about your school curriculum, your stage, scope and sequences and class programs. Then cross check whether students have these understandings through assessments, class discussion and observation of their learning. </a:t>
            </a:r>
          </a:p>
          <a:p>
            <a:pPr marL="0" lvl="0" indent="0">
              <a:buFontTx/>
              <a:buNone/>
            </a:pPr>
            <a:endParaRPr lang="en-AU" sz="1200" kern="1200" dirty="0">
              <a:solidFill>
                <a:schemeClr val="tx1"/>
              </a:solidFill>
              <a:effectLst/>
              <a:ea typeface="+mn-ea"/>
              <a:cs typeface="+mn-cs"/>
            </a:endParaRPr>
          </a:p>
          <a:p>
            <a:pPr marL="0" lvl="0" indent="0">
              <a:buFontTx/>
              <a:buNone/>
            </a:pPr>
            <a:r>
              <a:rPr lang="en-AU" sz="1200" kern="1200" dirty="0">
                <a:solidFill>
                  <a:schemeClr val="tx1"/>
                </a:solidFill>
                <a:effectLst/>
                <a:ea typeface="+mn-ea"/>
                <a:cs typeface="+mn-cs"/>
              </a:rPr>
              <a:t>To support you to identify new syllabus content, you can access information on the NSW department of education intranet page through the curriculum tab. On screen you can see the pathway to find the overview of HSIE content that has changed. </a:t>
            </a:r>
          </a:p>
          <a:p>
            <a:pPr marL="0" lvl="0" indent="0">
              <a:buFontTx/>
              <a:buNone/>
            </a:pPr>
            <a:endParaRPr lang="en-AU" sz="1200" kern="1200" dirty="0">
              <a:solidFill>
                <a:schemeClr val="tx1"/>
              </a:solidFill>
              <a:effectLst/>
              <a:ea typeface="+mn-ea"/>
              <a:cs typeface="+mn-cs"/>
            </a:endParaRPr>
          </a:p>
          <a:p>
            <a:pPr marL="0" lvl="0" indent="0">
              <a:buFontTx/>
              <a:buNone/>
            </a:pPr>
            <a:r>
              <a:rPr lang="en-AU" sz="1200" kern="1200" dirty="0">
                <a:solidFill>
                  <a:schemeClr val="tx1"/>
                </a:solidFill>
                <a:effectLst/>
                <a:ea typeface="+mn-ea"/>
                <a:cs typeface="+mn-cs"/>
              </a:rPr>
              <a:t>The links to all the CHPS key learning areas overviews can be found on page 23 of your participant workbook. </a:t>
            </a:r>
          </a:p>
          <a:p>
            <a:endParaRPr lang="en-AU" sz="1200" dirty="0"/>
          </a:p>
          <a:p>
            <a:r>
              <a:rPr lang="en-AU" sz="1200" b="1" dirty="0"/>
              <a:t>[NEXT SLIDE]</a:t>
            </a:r>
          </a:p>
          <a:p>
            <a:endParaRPr lang="en-AU" sz="1200" b="1" dirty="0"/>
          </a:p>
          <a:p>
            <a:r>
              <a:rPr lang="en-AU" sz="1200" b="1" kern="1200" dirty="0">
                <a:solidFill>
                  <a:schemeClr val="tx1"/>
                </a:solidFill>
                <a:effectLst/>
                <a:ea typeface="+mn-ea"/>
                <a:cs typeface="+mn-cs"/>
              </a:rPr>
              <a:t>Leaders' information CHPS</a:t>
            </a:r>
            <a:endParaRPr lang="en-AU" sz="1200" kern="1200" dirty="0">
              <a:solidFill>
                <a:schemeClr val="tx1"/>
              </a:solidFill>
              <a:effectLst/>
              <a:ea typeface="+mn-ea"/>
              <a:cs typeface="+mn-cs"/>
            </a:endParaRPr>
          </a:p>
          <a:p>
            <a:r>
              <a:rPr lang="en-AU" sz="1200" u="sng" kern="1200" dirty="0">
                <a:solidFill>
                  <a:schemeClr val="tx1"/>
                </a:solidFill>
                <a:effectLst/>
                <a:ea typeface="+mn-ea"/>
                <a:cs typeface="+mn-cs"/>
                <a:hlinkClick r:id="rId3"/>
              </a:rPr>
              <a:t>Human Society and its Environment K–6 Syllabus (2024) – information for school leaders</a:t>
            </a:r>
            <a:endParaRPr lang="en-AU" sz="1200" kern="1200" dirty="0">
              <a:solidFill>
                <a:schemeClr val="tx1"/>
              </a:solidFill>
              <a:effectLst/>
              <a:ea typeface="+mn-ea"/>
              <a:cs typeface="+mn-cs"/>
            </a:endParaRPr>
          </a:p>
          <a:p>
            <a:r>
              <a:rPr lang="en-AU" sz="1200" u="sng" kern="1200" dirty="0">
                <a:solidFill>
                  <a:schemeClr val="tx1"/>
                </a:solidFill>
                <a:effectLst/>
                <a:ea typeface="+mn-ea"/>
                <a:cs typeface="+mn-cs"/>
                <a:hlinkClick r:id="rId4"/>
              </a:rPr>
              <a:t>Science and Technology K–6 Syllabus (2024) – information for school leaders</a:t>
            </a:r>
            <a:endParaRPr lang="en-AU" sz="1200" kern="1200" dirty="0">
              <a:solidFill>
                <a:schemeClr val="tx1"/>
              </a:solidFill>
              <a:effectLst/>
              <a:ea typeface="+mn-ea"/>
              <a:cs typeface="+mn-cs"/>
            </a:endParaRPr>
          </a:p>
          <a:p>
            <a:r>
              <a:rPr lang="en-AU" sz="1200" u="sng" kern="1200" dirty="0">
                <a:solidFill>
                  <a:schemeClr val="tx1"/>
                </a:solidFill>
                <a:effectLst/>
                <a:ea typeface="+mn-ea"/>
                <a:cs typeface="+mn-cs"/>
                <a:hlinkClick r:id="rId5"/>
              </a:rPr>
              <a:t>Creative Arts K–6 Syllabus (2024) – information for school leaders</a:t>
            </a:r>
            <a:endParaRPr lang="en-AU" sz="1200" kern="1200" dirty="0">
              <a:solidFill>
                <a:schemeClr val="tx1"/>
              </a:solidFill>
              <a:effectLst/>
              <a:ea typeface="+mn-ea"/>
              <a:cs typeface="+mn-cs"/>
            </a:endParaRPr>
          </a:p>
          <a:p>
            <a:r>
              <a:rPr lang="en-AU" sz="1200" u="sng" kern="1200" dirty="0">
                <a:solidFill>
                  <a:schemeClr val="tx1"/>
                </a:solidFill>
                <a:effectLst/>
                <a:ea typeface="+mn-ea"/>
                <a:cs typeface="+mn-cs"/>
                <a:hlinkClick r:id="rId6"/>
              </a:rPr>
              <a:t>PDHPE K–6 Syllabus (2024) – information for school leaders</a:t>
            </a:r>
            <a:endParaRPr lang="en-AU" sz="1200" kern="1200" dirty="0">
              <a:solidFill>
                <a:schemeClr val="tx1"/>
              </a:solidFill>
              <a:effectLst/>
              <a:ea typeface="+mn-ea"/>
              <a:cs typeface="+mn-cs"/>
            </a:endParaRPr>
          </a:p>
          <a:p>
            <a:endParaRPr lang="en-AU" sz="1200" b="1" dirty="0"/>
          </a:p>
          <a:p>
            <a:endParaRPr lang="en-AU" sz="1200" dirty="0"/>
          </a:p>
        </p:txBody>
      </p:sp>
      <p:sp>
        <p:nvSpPr>
          <p:cNvPr id="4" name="Slide Number Placeholder 3">
            <a:extLst>
              <a:ext uri="{FF2B5EF4-FFF2-40B4-BE49-F238E27FC236}">
                <a16:creationId xmlns:a16="http://schemas.microsoft.com/office/drawing/2014/main" id="{5203B566-4766-CA32-C23C-61DE7B45F5E7}"/>
              </a:ext>
            </a:extLst>
          </p:cNvPr>
          <p:cNvSpPr>
            <a:spLocks noGrp="1"/>
          </p:cNvSpPr>
          <p:nvPr>
            <p:ph type="sldNum" sz="quarter" idx="5"/>
          </p:nvPr>
        </p:nvSpPr>
        <p:spPr/>
        <p:txBody>
          <a:bodyPr/>
          <a:lstStyle/>
          <a:p>
            <a:fld id="{B07158C4-A119-4B78-9DE8-A50001BC31DC}" type="slidenum">
              <a:rPr lang="en-AU" smtClean="0"/>
              <a:pPr/>
              <a:t>79</a:t>
            </a:fld>
            <a:endParaRPr lang="en-AU" dirty="0"/>
          </a:p>
        </p:txBody>
      </p:sp>
    </p:spTree>
    <p:extLst>
      <p:ext uri="{BB962C8B-B14F-4D97-AF65-F5344CB8AC3E}">
        <p14:creationId xmlns:p14="http://schemas.microsoft.com/office/powerpoint/2010/main" val="8108796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r>
              <a:rPr lang="en-AU" b="1" dirty="0"/>
              <a:t>8. Purpose: </a:t>
            </a:r>
            <a:r>
              <a:rPr lang="en-AU" b="0" dirty="0"/>
              <a:t>To explain why consistency matters across the CHPS units</a:t>
            </a:r>
          </a:p>
          <a:p>
            <a:endParaRPr lang="en-AU" b="1" dirty="0"/>
          </a:p>
          <a:p>
            <a:r>
              <a:rPr lang="en-AU" b="1" dirty="0"/>
              <a:t>Time: </a:t>
            </a:r>
            <a:r>
              <a:rPr lang="en-AU" b="0" dirty="0"/>
              <a:t>1 minute</a:t>
            </a:r>
          </a:p>
          <a:p>
            <a:endParaRPr lang="en-AU" b="1" dirty="0"/>
          </a:p>
          <a:p>
            <a:r>
              <a:rPr lang="en-AU" b="1" dirty="0"/>
              <a:t>Presenter notes:</a:t>
            </a:r>
          </a:p>
          <a:p>
            <a:r>
              <a:rPr lang="en-AU" dirty="0"/>
              <a:t>The sample units play a central role in supporting schools as we move toward the 2027 mandatory implementation of the new syllabuses. They have  been designed to reflect the new syllabuses and provide leaders and teachers with practical, high-quality resources they can confidently use in classrooms.</a:t>
            </a:r>
          </a:p>
          <a:p>
            <a:endParaRPr lang="en-AU" dirty="0"/>
          </a:p>
          <a:p>
            <a:r>
              <a:rPr lang="en-AU" sz="1600" b="0" i="0" kern="1200" dirty="0">
                <a:solidFill>
                  <a:schemeClr val="tx1"/>
                </a:solidFill>
                <a:effectLst/>
              </a:rPr>
              <a:t>The CHPS sample units are directly aligned with the Department’s scope and sequences, and NESA’s whole-school plan. This alignment provides clarity, prevents duplication, and helps reduce workload.</a:t>
            </a:r>
          </a:p>
          <a:p>
            <a:endParaRPr lang="en-AU" dirty="0"/>
          </a:p>
          <a:p>
            <a:r>
              <a:rPr lang="en-AU" dirty="0"/>
              <a:t>The CHPS sample units are designed to engage students, support teachers, and promote consistent, high-quality learning experiences that support explicit teaching, assessment and differentiation. </a:t>
            </a:r>
          </a:p>
          <a:p>
            <a:endParaRPr lang="en-AU" dirty="0"/>
          </a:p>
          <a:p>
            <a:r>
              <a:rPr lang="en-AU" b="1" dirty="0"/>
              <a:t>[NEXT SLIDE] </a:t>
            </a:r>
          </a:p>
          <a:p>
            <a:endParaRPr lang="en-AU" b="1"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8</a:t>
            </a:fld>
            <a:endParaRPr lang="en-AU" dirty="0"/>
          </a:p>
        </p:txBody>
      </p:sp>
    </p:spTree>
    <p:extLst>
      <p:ext uri="{BB962C8B-B14F-4D97-AF65-F5344CB8AC3E}">
        <p14:creationId xmlns:p14="http://schemas.microsoft.com/office/powerpoint/2010/main" val="425385441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80. Purpose: </a:t>
            </a:r>
            <a:r>
              <a:rPr lang="en-AU" b="0" dirty="0"/>
              <a:t>To provide an overview of key changes across KLA’s.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1" dirty="0"/>
          </a:p>
          <a:p>
            <a:r>
              <a:rPr lang="en-AU" b="1" dirty="0"/>
              <a:t>Time: </a:t>
            </a:r>
            <a:r>
              <a:rPr lang="en-AU" b="0" dirty="0"/>
              <a:t>1 minute</a:t>
            </a:r>
          </a:p>
          <a:p>
            <a:endParaRPr lang="en-AU" b="1" dirty="0"/>
          </a:p>
          <a:p>
            <a:r>
              <a:rPr lang="en-AU" b="1" dirty="0"/>
              <a:t>Presenter notes: </a:t>
            </a:r>
          </a:p>
          <a:p>
            <a:r>
              <a:rPr lang="en-AU" sz="1600" b="0" kern="1200" dirty="0">
                <a:solidFill>
                  <a:schemeClr val="tx1"/>
                </a:solidFill>
                <a:effectLst/>
                <a:ea typeface="+mn-ea"/>
                <a:cs typeface="+mn-cs"/>
              </a:rPr>
              <a:t>[CLICK] In HSIE:</a:t>
            </a:r>
          </a:p>
          <a:p>
            <a:pPr lvl="0"/>
            <a:endParaRPr lang="en-AU" sz="1600" b="0" kern="1200" dirty="0">
              <a:solidFill>
                <a:schemeClr val="tx1"/>
              </a:solidFill>
              <a:effectLst/>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effectLst/>
                <a:ea typeface="+mn-ea"/>
                <a:cs typeface="+mn-cs"/>
              </a:rPr>
              <a:t>Aboriginal Cultures and Histories outcomes and content are strengthened from ES1–S3. </a:t>
            </a:r>
            <a:r>
              <a:rPr lang="en-AU" b="0" dirty="0"/>
              <a:t>The updated syllabus places a stronger emphasis on Aboriginal Cultures and Histories across all stages of learning. This requires teachers to embed Aboriginal perspectives consistently and authentically, not just in isolated units. </a:t>
            </a:r>
            <a:r>
              <a:rPr lang="en-AU" sz="1600" b="0" kern="1200" dirty="0">
                <a:solidFill>
                  <a:schemeClr val="tx1"/>
                </a:solidFill>
                <a:effectLst/>
                <a:ea typeface="+mn-ea"/>
                <a:cs typeface="+mn-cs"/>
              </a:rPr>
              <a:t>This will require consultation with local Aboriginal communities to ensure respectful, authentic learning. </a:t>
            </a:r>
          </a:p>
          <a:p>
            <a:pPr lvl="0"/>
            <a:endParaRPr lang="en-AU" sz="1600" b="0" kern="1200" dirty="0">
              <a:solidFill>
                <a:schemeClr val="tx1"/>
              </a:solidFill>
              <a:effectLst/>
              <a:ea typeface="+mn-ea"/>
              <a:cs typeface="+mn-cs"/>
            </a:endParaRPr>
          </a:p>
          <a:p>
            <a:pPr lvl="0"/>
            <a:r>
              <a:rPr lang="en-AU" sz="1600" b="0" kern="1200" dirty="0">
                <a:solidFill>
                  <a:schemeClr val="tx1"/>
                </a:solidFill>
                <a:effectLst/>
                <a:ea typeface="+mn-ea"/>
                <a:cs typeface="+mn-cs"/>
              </a:rPr>
              <a:t>[CLICK] </a:t>
            </a:r>
            <a:r>
              <a:rPr lang="en-AU" b="0" dirty="0"/>
              <a:t>Students will now begin exploring Ancient Cultures and Histories earlier in their schooling, from Stage 1 and 2. This shift introduces historical inquiry skills at a younger age, allowing students to engage with the diversity of human experiences and compare past and present societies in more meaningful ways.</a:t>
            </a:r>
            <a:endParaRPr lang="en-AU" sz="1600" b="0" kern="1200" dirty="0">
              <a:solidFill>
                <a:schemeClr val="tx1"/>
              </a:solidFill>
              <a:effectLst/>
              <a:ea typeface="+mn-ea"/>
              <a:cs typeface="+mn-cs"/>
            </a:endParaRPr>
          </a:p>
          <a:p>
            <a:pPr lvl="0"/>
            <a:endParaRPr lang="en-AU" sz="1600" b="0" kern="1200" dirty="0">
              <a:solidFill>
                <a:schemeClr val="tx1"/>
              </a:solidFill>
              <a:effectLst/>
              <a:ea typeface="+mn-ea"/>
              <a:cs typeface="+mn-cs"/>
            </a:endParaRPr>
          </a:p>
          <a:p>
            <a:pPr lvl="0"/>
            <a:r>
              <a:rPr lang="en-AU" sz="1600" b="0" kern="1200" dirty="0">
                <a:solidFill>
                  <a:schemeClr val="tx1"/>
                </a:solidFill>
                <a:effectLst/>
                <a:ea typeface="+mn-ea"/>
                <a:cs typeface="+mn-cs"/>
              </a:rPr>
              <a:t>[CLICK] There is an increased focus on students using maps and other geographical tools to build spatial awareness and interpret information. Teachers will need to strengthen their own knowledge and confidence with geographical skills, and schools may need to invest in updated resources such as atlases, digital mapping tools, and classroom globes.</a:t>
            </a:r>
          </a:p>
          <a:p>
            <a:pPr lvl="0"/>
            <a:endParaRPr lang="en-AU" sz="1600" b="0" kern="1200" dirty="0">
              <a:solidFill>
                <a:schemeClr val="tx1"/>
              </a:solidFill>
              <a:effectLst/>
              <a:ea typeface="+mn-ea"/>
              <a:cs typeface="+mn-cs"/>
            </a:endParaRPr>
          </a:p>
          <a:p>
            <a:pPr lvl="0"/>
            <a:r>
              <a:rPr lang="en-AU" sz="1600" b="0" kern="1200" dirty="0">
                <a:solidFill>
                  <a:schemeClr val="tx1"/>
                </a:solidFill>
                <a:effectLst/>
                <a:ea typeface="+mn-ea"/>
                <a:cs typeface="+mn-cs"/>
              </a:rPr>
              <a:t>[CLICK] </a:t>
            </a:r>
            <a:r>
              <a:rPr lang="en-AU" dirty="0"/>
              <a:t>Previously taught as separate syllabuses, History and Geography are now combined into one HSIE KLA. This integration encourages teachers to plan more connected units that draw on both historical and geographical perspectives, supporting students to see the links between people, place, and time. It also reduces duplication and provides more flexibility in program design.</a:t>
            </a:r>
            <a:endParaRPr lang="en-AU" sz="1600" kern="1200" dirty="0">
              <a:solidFill>
                <a:schemeClr val="tx1"/>
              </a:solidFill>
              <a:effectLst/>
              <a:ea typeface="+mn-ea"/>
              <a:cs typeface="+mn-cs"/>
            </a:endParaRPr>
          </a:p>
          <a:p>
            <a:endParaRPr lang="en-AU" dirty="0"/>
          </a:p>
          <a:p>
            <a:r>
              <a:rPr lang="en-AU" b="1" dirty="0"/>
              <a:t>[NEXT SLIDE]</a:t>
            </a:r>
          </a:p>
        </p:txBody>
      </p:sp>
      <p:sp>
        <p:nvSpPr>
          <p:cNvPr id="4" name="Slide Number Placeholder 3"/>
          <p:cNvSpPr>
            <a:spLocks noGrp="1"/>
          </p:cNvSpPr>
          <p:nvPr>
            <p:ph type="sldNum" sz="quarter" idx="5"/>
          </p:nvPr>
        </p:nvSpPr>
        <p:spPr/>
        <p:txBody>
          <a:bodyPr/>
          <a:lstStyle/>
          <a:p>
            <a:fld id="{B07158C4-A119-4B78-9DE8-A50001BC31DC}" type="slidenum">
              <a:rPr lang="en-AU" smtClean="0"/>
              <a:pPr/>
              <a:t>80</a:t>
            </a:fld>
            <a:endParaRPr lang="en-AU" dirty="0"/>
          </a:p>
        </p:txBody>
      </p:sp>
    </p:spTree>
    <p:extLst>
      <p:ext uri="{BB962C8B-B14F-4D97-AF65-F5344CB8AC3E}">
        <p14:creationId xmlns:p14="http://schemas.microsoft.com/office/powerpoint/2010/main" val="93616585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8ACB17-1B5A-AEBB-7DF0-4C650BA5FB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70D8CA-A7C2-0FFC-462F-7027C1FF9776}"/>
              </a:ext>
            </a:extLst>
          </p:cNvPr>
          <p:cNvSpPr>
            <a:spLocks noGrp="1" noRot="1" noChangeAspect="1"/>
          </p:cNvSpPr>
          <p:nvPr>
            <p:ph type="sldImg"/>
          </p:nvPr>
        </p:nvSpPr>
        <p:spPr/>
        <p:txBody>
          <a:bodyPr/>
          <a:lstStyle/>
          <a:p>
            <a:endParaRPr lang="en-AU" dirty="0"/>
          </a:p>
        </p:txBody>
      </p:sp>
      <p:sp>
        <p:nvSpPr>
          <p:cNvPr id="3" name="Notes Placeholder 2">
            <a:extLst>
              <a:ext uri="{FF2B5EF4-FFF2-40B4-BE49-F238E27FC236}">
                <a16:creationId xmlns:a16="http://schemas.microsoft.com/office/drawing/2014/main" id="{C784E28C-2BCA-8359-91CC-93CF5332EE6E}"/>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t>81. Purpose: </a:t>
            </a:r>
            <a:r>
              <a:rPr lang="en-AU" sz="1200" b="0" dirty="0"/>
              <a:t>To provide an overview of key changes across KLA’s.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b="1"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t>Time: </a:t>
            </a:r>
            <a:r>
              <a:rPr lang="en-AU" sz="1200" b="0" dirty="0"/>
              <a:t>1 minute </a:t>
            </a:r>
          </a:p>
          <a:p>
            <a:endParaRPr lang="en-AU" sz="1200" b="1" dirty="0"/>
          </a:p>
          <a:p>
            <a:r>
              <a:rPr lang="en-AU" sz="1200" b="1" dirty="0"/>
              <a:t>Presenter notes: </a:t>
            </a:r>
          </a:p>
          <a:p>
            <a:r>
              <a:rPr lang="en-AU" sz="1200" b="0" kern="1200" dirty="0">
                <a:solidFill>
                  <a:schemeClr val="tx1"/>
                </a:solidFill>
                <a:effectLst/>
                <a:ea typeface="+mn-ea"/>
                <a:cs typeface="+mn-cs"/>
              </a:rPr>
              <a:t>[CLICK] In Science and technology:</a:t>
            </a:r>
          </a:p>
          <a:p>
            <a:pPr lvl="0"/>
            <a:endParaRPr lang="en-AU" sz="1200" b="0" kern="1200" dirty="0">
              <a:solidFill>
                <a:schemeClr val="tx1"/>
              </a:solidFill>
              <a:effectLst/>
              <a:ea typeface="+mn-ea"/>
              <a:cs typeface="+mn-cs"/>
            </a:endParaRPr>
          </a:p>
          <a:p>
            <a:pPr lvl="0"/>
            <a:r>
              <a:rPr lang="en-AU" sz="1200" b="0" dirty="0"/>
              <a:t>Human body content is a new focus across K–6, with students learning about key systems and structures such as the ear, eyes, digestive system, muscles, and skeleton. This development provides a strong foundation for understanding how the body functions, promoting health awareness and scientific literacy from an early age. Integrating this content across all year levels ensures students build progressively deeper knowledge and can make connections between body systems, health, and everyday experiences.</a:t>
            </a:r>
          </a:p>
          <a:p>
            <a:pPr lvl="0"/>
            <a:endParaRPr lang="en-AU" sz="1200" b="0" kern="1200" dirty="0">
              <a:solidFill>
                <a:schemeClr val="tx1"/>
              </a:solidFill>
              <a:effectLst/>
              <a:ea typeface="+mn-ea"/>
              <a:cs typeface="+mn-cs"/>
            </a:endParaRPr>
          </a:p>
          <a:p>
            <a:pPr lvl="0"/>
            <a:r>
              <a:rPr lang="en-AU" sz="1200" b="0" kern="1200" dirty="0">
                <a:solidFill>
                  <a:schemeClr val="tx1"/>
                </a:solidFill>
                <a:effectLst/>
                <a:ea typeface="+mn-ea"/>
                <a:cs typeface="+mn-cs"/>
              </a:rPr>
              <a:t>[CLICK] Electricity syllabus content</a:t>
            </a:r>
            <a:r>
              <a:rPr lang="en-AU" sz="1200" b="0" dirty="0"/>
              <a:t> requires additional practical investigation, demonstration, and hands-on learning. This may require additional resources to provide appropriate materials and  equipment. Teacher guidance is essential to ensure students can explore concepts safely, engage with experiments, and develop a deep understanding of electrical circuits and energy transfer.</a:t>
            </a:r>
          </a:p>
          <a:p>
            <a:pPr lvl="0"/>
            <a:endParaRPr lang="en-AU" sz="1200" b="0" kern="1200" dirty="0">
              <a:solidFill>
                <a:schemeClr val="tx1"/>
              </a:solidFill>
              <a:effectLst/>
              <a:ea typeface="+mn-ea"/>
              <a:cs typeface="+mn-cs"/>
            </a:endParaRPr>
          </a:p>
          <a:p>
            <a:pPr lvl="0"/>
            <a:r>
              <a:rPr lang="en-AU" sz="1200" b="0" kern="1200" dirty="0">
                <a:solidFill>
                  <a:schemeClr val="tx1"/>
                </a:solidFill>
                <a:effectLst/>
                <a:ea typeface="+mn-ea"/>
                <a:cs typeface="+mn-cs"/>
              </a:rPr>
              <a:t>[CLICK] </a:t>
            </a:r>
            <a:r>
              <a:rPr lang="en-AU" sz="1200" b="0" dirty="0"/>
              <a:t>Working Scientifically skills </a:t>
            </a:r>
            <a:r>
              <a:rPr lang="en-AU" sz="1200" dirty="0"/>
              <a:t>are now embedded across all year levels rather than treated as a separate component. Students consistently develop skills such as questioning, predicting, planning, conducting investigations, collecting and interpreting data, and evaluating results. Embedding these skills throughout the curriculum ensures they are applied in context, strengthening students’ problem-solving, critical thinking, and scientific reasoning capabilities from K–6.</a:t>
            </a:r>
          </a:p>
          <a:p>
            <a:endParaRPr lang="en-AU" sz="1200" dirty="0"/>
          </a:p>
          <a:p>
            <a:r>
              <a:rPr lang="en-AU" sz="1200" b="1" dirty="0"/>
              <a:t>[NEXT SLIDE]</a:t>
            </a:r>
          </a:p>
        </p:txBody>
      </p:sp>
      <p:sp>
        <p:nvSpPr>
          <p:cNvPr id="4" name="Slide Number Placeholder 3">
            <a:extLst>
              <a:ext uri="{FF2B5EF4-FFF2-40B4-BE49-F238E27FC236}">
                <a16:creationId xmlns:a16="http://schemas.microsoft.com/office/drawing/2014/main" id="{87384522-6ECE-B259-671A-056B864DDD8B}"/>
              </a:ext>
            </a:extLst>
          </p:cNvPr>
          <p:cNvSpPr>
            <a:spLocks noGrp="1"/>
          </p:cNvSpPr>
          <p:nvPr>
            <p:ph type="sldNum" sz="quarter" idx="5"/>
          </p:nvPr>
        </p:nvSpPr>
        <p:spPr/>
        <p:txBody>
          <a:bodyPr/>
          <a:lstStyle/>
          <a:p>
            <a:fld id="{B07158C4-A119-4B78-9DE8-A50001BC31DC}" type="slidenum">
              <a:rPr lang="en-AU" smtClean="0"/>
              <a:pPr/>
              <a:t>81</a:t>
            </a:fld>
            <a:endParaRPr lang="en-AU" dirty="0"/>
          </a:p>
        </p:txBody>
      </p:sp>
    </p:spTree>
    <p:extLst>
      <p:ext uri="{BB962C8B-B14F-4D97-AF65-F5344CB8AC3E}">
        <p14:creationId xmlns:p14="http://schemas.microsoft.com/office/powerpoint/2010/main" val="146041096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464E8D-F749-BE56-8B7A-994E184203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B63E21-E930-A7A2-EA32-22A8742BF40A}"/>
              </a:ext>
            </a:extLst>
          </p:cNvPr>
          <p:cNvSpPr>
            <a:spLocks noGrp="1" noRot="1" noChangeAspect="1"/>
          </p:cNvSpPr>
          <p:nvPr>
            <p:ph type="sldImg"/>
          </p:nvPr>
        </p:nvSpPr>
        <p:spPr/>
        <p:txBody>
          <a:bodyPr/>
          <a:lstStyle/>
          <a:p>
            <a:endParaRPr lang="en-AU" dirty="0"/>
          </a:p>
        </p:txBody>
      </p:sp>
      <p:sp>
        <p:nvSpPr>
          <p:cNvPr id="3" name="Notes Placeholder 2">
            <a:extLst>
              <a:ext uri="{FF2B5EF4-FFF2-40B4-BE49-F238E27FC236}">
                <a16:creationId xmlns:a16="http://schemas.microsoft.com/office/drawing/2014/main" id="{A54793ED-6090-E809-F719-80108F6E86BF}"/>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t>82. Purpose: </a:t>
            </a:r>
            <a:r>
              <a:rPr lang="en-AU" sz="1200" b="0" dirty="0"/>
              <a:t>To provide an overview of key changes across KLA’s.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b="1"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t>Time: </a:t>
            </a:r>
            <a:r>
              <a:rPr lang="en-AU" sz="1200" b="0" dirty="0"/>
              <a:t>2 minutes </a:t>
            </a:r>
          </a:p>
          <a:p>
            <a:endParaRPr lang="en-AU" sz="1200" b="1" dirty="0"/>
          </a:p>
          <a:p>
            <a:r>
              <a:rPr lang="en-AU" sz="1200" b="1" dirty="0"/>
              <a:t>Presenter notes: </a:t>
            </a:r>
          </a:p>
          <a:p>
            <a:r>
              <a:rPr lang="en-AU" sz="1200" b="0" kern="1200" dirty="0">
                <a:solidFill>
                  <a:schemeClr val="tx1"/>
                </a:solidFill>
                <a:effectLst/>
                <a:ea typeface="+mn-ea"/>
                <a:cs typeface="+mn-cs"/>
              </a:rPr>
              <a:t>[CLICK] In Creative Arts:</a:t>
            </a:r>
          </a:p>
          <a:p>
            <a:pPr lvl="0"/>
            <a:endParaRPr lang="en-AU" sz="1200" b="0" kern="1200" dirty="0">
              <a:solidFill>
                <a:schemeClr val="tx1"/>
              </a:solidFill>
              <a:effectLst/>
              <a:ea typeface="+mn-ea"/>
              <a:cs typeface="+mn-cs"/>
            </a:endParaRPr>
          </a:p>
          <a:p>
            <a:pPr lvl="0"/>
            <a:r>
              <a:rPr lang="en-AU" sz="1200" b="0" dirty="0"/>
              <a:t>Dance and music elements have been updated from the previous syllabus, providing students with more contemporary, engaging, and developmentally appropriate learning experiences. These updates support skill progression, creativity, and expression while ensuring alignment with current educational standards.</a:t>
            </a:r>
          </a:p>
          <a:p>
            <a:pPr lvl="0"/>
            <a:endParaRPr lang="en-AU" sz="1200" b="0" kern="1200" dirty="0">
              <a:solidFill>
                <a:schemeClr val="tx1"/>
              </a:solidFill>
              <a:effectLst/>
              <a:ea typeface="+mn-ea"/>
              <a:cs typeface="+mn-cs"/>
            </a:endParaRPr>
          </a:p>
          <a:p>
            <a:pPr lvl="0"/>
            <a:r>
              <a:rPr lang="en-AU" sz="1200" b="0" kern="1200" dirty="0">
                <a:solidFill>
                  <a:schemeClr val="tx1"/>
                </a:solidFill>
                <a:effectLst/>
                <a:ea typeface="+mn-ea"/>
                <a:cs typeface="+mn-cs"/>
              </a:rPr>
              <a:t>[CLICK] </a:t>
            </a:r>
            <a:r>
              <a:rPr lang="en-AU" sz="1200" b="0" dirty="0"/>
              <a:t>There is a strengthened focus on historical and cultural arts practices from around the world, including Aboriginal and Torres Strait Islander traditions. This approach enables students to appreciate the diversity of artistic expression, understand cultural contexts, and develop respect for both local and global creative practices.</a:t>
            </a:r>
          </a:p>
          <a:p>
            <a:pPr lvl="0"/>
            <a:endParaRPr lang="en-AU" sz="1200" b="0" kern="1200" dirty="0">
              <a:solidFill>
                <a:schemeClr val="tx1"/>
              </a:solidFill>
              <a:effectLst/>
              <a:ea typeface="+mn-ea"/>
              <a:cs typeface="+mn-cs"/>
            </a:endParaRPr>
          </a:p>
          <a:p>
            <a:pPr lvl="0"/>
            <a:r>
              <a:rPr lang="en-AU" sz="1200" b="0" kern="1200" dirty="0">
                <a:solidFill>
                  <a:schemeClr val="tx1"/>
                </a:solidFill>
                <a:effectLst/>
                <a:ea typeface="+mn-ea"/>
                <a:cs typeface="+mn-cs"/>
              </a:rPr>
              <a:t>[CLICK] Through creating written text t</a:t>
            </a:r>
            <a:r>
              <a:rPr lang="en-AU" sz="1200" b="0" dirty="0"/>
              <a:t>here is now greater emphasis on vocabulary development, critical and creative writing. Students are encouraged to articulate ideas effectively, analyse artistic works critically, and engage in imaginative and reflective thinking, which strengthens both literacy and cognitive skills in meaningful arts contexts.</a:t>
            </a:r>
          </a:p>
          <a:p>
            <a:pPr lvl="0"/>
            <a:endParaRPr lang="en-AU" sz="1200" b="0" kern="1200" dirty="0">
              <a:solidFill>
                <a:schemeClr val="tx1"/>
              </a:solidFill>
              <a:effectLst/>
              <a:ea typeface="+mn-ea"/>
              <a:cs typeface="+mn-cs"/>
            </a:endParaRPr>
          </a:p>
          <a:p>
            <a:r>
              <a:rPr lang="en-AU" sz="1200" b="0" kern="1200" dirty="0">
                <a:solidFill>
                  <a:schemeClr val="tx1"/>
                </a:solidFill>
                <a:effectLst/>
                <a:ea typeface="+mn-ea"/>
                <a:cs typeface="+mn-cs"/>
              </a:rPr>
              <a:t>[CLICK] </a:t>
            </a:r>
            <a:r>
              <a:rPr lang="en-AU" sz="1200" b="0" dirty="0"/>
              <a:t>Digital technology and digital safety </a:t>
            </a:r>
            <a:r>
              <a:rPr lang="en-AU" sz="1200" dirty="0"/>
              <a:t>are explicitly referenced in the essential content, ensuring students understand how to use digital tools responsibly, ethically, and safely within arts learning. This inclusion reflects the growing role of technology in creative practice and prepares students to confidently navigate digital spaces.</a:t>
            </a:r>
          </a:p>
          <a:p>
            <a:endParaRPr lang="en-AU" sz="1200" dirty="0"/>
          </a:p>
          <a:p>
            <a:r>
              <a:rPr lang="en-AU" sz="1200" b="1" dirty="0"/>
              <a:t>[NEXT SLIDE]</a:t>
            </a:r>
          </a:p>
        </p:txBody>
      </p:sp>
      <p:sp>
        <p:nvSpPr>
          <p:cNvPr id="4" name="Slide Number Placeholder 3">
            <a:extLst>
              <a:ext uri="{FF2B5EF4-FFF2-40B4-BE49-F238E27FC236}">
                <a16:creationId xmlns:a16="http://schemas.microsoft.com/office/drawing/2014/main" id="{D63E1F31-1659-FCB1-8C41-640C3A9DA8A6}"/>
              </a:ext>
            </a:extLst>
          </p:cNvPr>
          <p:cNvSpPr>
            <a:spLocks noGrp="1"/>
          </p:cNvSpPr>
          <p:nvPr>
            <p:ph type="sldNum" sz="quarter" idx="5"/>
          </p:nvPr>
        </p:nvSpPr>
        <p:spPr/>
        <p:txBody>
          <a:bodyPr/>
          <a:lstStyle/>
          <a:p>
            <a:fld id="{B07158C4-A119-4B78-9DE8-A50001BC31DC}" type="slidenum">
              <a:rPr lang="en-AU" smtClean="0"/>
              <a:pPr/>
              <a:t>82</a:t>
            </a:fld>
            <a:endParaRPr lang="en-AU" dirty="0"/>
          </a:p>
        </p:txBody>
      </p:sp>
    </p:spTree>
    <p:extLst>
      <p:ext uri="{BB962C8B-B14F-4D97-AF65-F5344CB8AC3E}">
        <p14:creationId xmlns:p14="http://schemas.microsoft.com/office/powerpoint/2010/main" val="158684800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2123FE-160C-2F83-CCE9-FD8A619191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EE56E6-3C9D-D3FA-552D-281F34DA0349}"/>
              </a:ext>
            </a:extLst>
          </p:cNvPr>
          <p:cNvSpPr>
            <a:spLocks noGrp="1" noRot="1" noChangeAspect="1"/>
          </p:cNvSpPr>
          <p:nvPr>
            <p:ph type="sldImg"/>
          </p:nvPr>
        </p:nvSpPr>
        <p:spPr/>
        <p:txBody>
          <a:bodyPr/>
          <a:lstStyle/>
          <a:p>
            <a:endParaRPr lang="en-AU" dirty="0"/>
          </a:p>
        </p:txBody>
      </p:sp>
      <p:sp>
        <p:nvSpPr>
          <p:cNvPr id="3" name="Notes Placeholder 2">
            <a:extLst>
              <a:ext uri="{FF2B5EF4-FFF2-40B4-BE49-F238E27FC236}">
                <a16:creationId xmlns:a16="http://schemas.microsoft.com/office/drawing/2014/main" id="{511CD968-E784-383F-2EEF-3AB085BF67AE}"/>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t>83. Purpose: </a:t>
            </a:r>
            <a:r>
              <a:rPr lang="en-AU" sz="1200" b="0" dirty="0"/>
              <a:t>To provide an overview of key changes across KLA’s.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b="1"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t>Time: </a:t>
            </a:r>
            <a:r>
              <a:rPr lang="en-AU" sz="1200" b="0" dirty="0"/>
              <a:t>1 minute</a:t>
            </a:r>
          </a:p>
          <a:p>
            <a:endParaRPr lang="en-AU" sz="1200" b="1" dirty="0"/>
          </a:p>
          <a:p>
            <a:r>
              <a:rPr lang="en-AU" sz="1200" b="1" dirty="0"/>
              <a:t>Presenter notes: </a:t>
            </a:r>
          </a:p>
          <a:p>
            <a:r>
              <a:rPr lang="en-AU" sz="1200" b="0" kern="1200" dirty="0">
                <a:solidFill>
                  <a:schemeClr val="tx1"/>
                </a:solidFill>
                <a:effectLst/>
                <a:ea typeface="+mn-ea"/>
                <a:cs typeface="+mn-cs"/>
              </a:rPr>
              <a:t>In PDHPE:</a:t>
            </a:r>
          </a:p>
          <a:p>
            <a:endParaRPr lang="en-AU" sz="1200" b="0" kern="1200" dirty="0">
              <a:solidFill>
                <a:schemeClr val="tx1"/>
              </a:solidFill>
              <a:effectLst/>
              <a:ea typeface="+mn-ea"/>
              <a:cs typeface="+mn-cs"/>
            </a:endParaRPr>
          </a:p>
          <a:p>
            <a:pPr lvl="0"/>
            <a:r>
              <a:rPr lang="en-AU" sz="1200" b="0" dirty="0"/>
              <a:t>Financial wellbeing is now an explicit focus from Stage 1 to Stage 3. Students are supported to develop foundational skills in managing money, such as understanding needs versus wants, making responsible spending and saving choices, and recognising the value of financial planning. Integrating financial literacy from an early age equips students with practical life skills, helping them to make informed decisions and build long-term economic resilience.</a:t>
            </a:r>
            <a:endParaRPr lang="en-AU" sz="1200" b="0" kern="1200" dirty="0">
              <a:solidFill>
                <a:schemeClr val="tx1"/>
              </a:solidFill>
              <a:effectLst/>
              <a:ea typeface="+mn-ea"/>
              <a:cs typeface="+mn-cs"/>
            </a:endParaRPr>
          </a:p>
          <a:p>
            <a:pPr lvl="0"/>
            <a:endParaRPr lang="en-AU" sz="1200" b="0" kern="1200" dirty="0">
              <a:solidFill>
                <a:schemeClr val="tx1"/>
              </a:solidFill>
              <a:effectLst/>
              <a:ea typeface="+mn-ea"/>
              <a:cs typeface="+mn-cs"/>
            </a:endParaRPr>
          </a:p>
          <a:p>
            <a:pPr lvl="0"/>
            <a:r>
              <a:rPr lang="en-AU" sz="1200" b="0" kern="1200" dirty="0">
                <a:solidFill>
                  <a:schemeClr val="tx1"/>
                </a:solidFill>
                <a:effectLst/>
                <a:ea typeface="+mn-ea"/>
                <a:cs typeface="+mn-cs"/>
              </a:rPr>
              <a:t>[CLICK] Media literacy is explicitly embedded from Stage 1 to Stage 3, recognising the increasingly complex media environment students navigate. Students learn to critically analyse and interpret information, identify bias or misinformation, and respond thoughtfully to media messages across multiple platforms. Early and consistent teaching of media literacy supports informed citizenship and encourages safe, responsible engagement with digital media.</a:t>
            </a:r>
          </a:p>
          <a:p>
            <a:pPr lvl="0"/>
            <a:endParaRPr lang="en-AU" sz="1200" b="0" kern="1200" dirty="0">
              <a:solidFill>
                <a:schemeClr val="tx1"/>
              </a:solidFill>
              <a:effectLst/>
              <a:ea typeface="+mn-ea"/>
              <a:cs typeface="+mn-cs"/>
            </a:endParaRPr>
          </a:p>
          <a:p>
            <a:pPr lvl="0"/>
            <a:r>
              <a:rPr lang="en-AU" sz="1200" b="0" kern="1200" dirty="0">
                <a:solidFill>
                  <a:schemeClr val="tx1"/>
                </a:solidFill>
                <a:effectLst/>
                <a:ea typeface="+mn-ea"/>
                <a:cs typeface="+mn-cs"/>
              </a:rPr>
              <a:t>[CLICK] Physical Education now places a stronger emphasis on small-sided games, which promote higher levels of participation, teamwork, spatial awareness, and decision-making compared with traditional large-group formats. Implementing small-sided games requires new teaching approaches, modified resources, and adaptable game structures to ensure all students are actively engaged and developing their skills. This approach also supports differentiation, allowing students of varying abilities to participate meaningfully.</a:t>
            </a:r>
          </a:p>
          <a:p>
            <a:pPr lvl="0"/>
            <a:endParaRPr lang="en-AU" sz="1200" b="0" kern="1200" dirty="0">
              <a:solidFill>
                <a:schemeClr val="tx1"/>
              </a:solidFill>
              <a:effectLst/>
              <a:ea typeface="+mn-ea"/>
              <a:cs typeface="+mn-cs"/>
            </a:endParaRPr>
          </a:p>
          <a:p>
            <a:pPr lvl="0"/>
            <a:r>
              <a:rPr lang="en-AU" sz="1200" b="0" kern="1200" dirty="0">
                <a:solidFill>
                  <a:schemeClr val="tx1"/>
                </a:solidFill>
                <a:effectLst/>
                <a:ea typeface="+mn-ea"/>
                <a:cs typeface="+mn-cs"/>
              </a:rPr>
              <a:t>[CLICK] </a:t>
            </a:r>
            <a:r>
              <a:rPr lang="en-AU" sz="1200" kern="1200" dirty="0">
                <a:solidFill>
                  <a:schemeClr val="tx1"/>
                </a:solidFill>
                <a:effectLst/>
                <a:ea typeface="+mn-ea"/>
                <a:cs typeface="+mn-cs"/>
              </a:rPr>
              <a:t>PE for K–2 now includes the explicit teaching of all fundamental movement skills, with the goal that students achieve proficiency by the end of Stage 1. This ensures that students have a strong foundation in core movement patterns such as running, jumping, catching, throwing, balancing, and dodging. Achieving this goal may require targeted professional learning for teachers, additional resources, and structured practice opportunities to provide consistent and effective skill development for all students.</a:t>
            </a:r>
            <a:endParaRPr lang="en-AU" sz="1200" dirty="0"/>
          </a:p>
          <a:p>
            <a:endParaRPr lang="en-AU" sz="1200" dirty="0"/>
          </a:p>
          <a:p>
            <a:r>
              <a:rPr lang="en-AU" sz="1200" b="1" dirty="0"/>
              <a:t>[NEXT SLIDE]</a:t>
            </a:r>
          </a:p>
        </p:txBody>
      </p:sp>
      <p:sp>
        <p:nvSpPr>
          <p:cNvPr id="4" name="Slide Number Placeholder 3">
            <a:extLst>
              <a:ext uri="{FF2B5EF4-FFF2-40B4-BE49-F238E27FC236}">
                <a16:creationId xmlns:a16="http://schemas.microsoft.com/office/drawing/2014/main" id="{C323D7A2-21E7-7E30-1F89-658D409BF92F}"/>
              </a:ext>
            </a:extLst>
          </p:cNvPr>
          <p:cNvSpPr>
            <a:spLocks noGrp="1"/>
          </p:cNvSpPr>
          <p:nvPr>
            <p:ph type="sldNum" sz="quarter" idx="5"/>
          </p:nvPr>
        </p:nvSpPr>
        <p:spPr/>
        <p:txBody>
          <a:bodyPr/>
          <a:lstStyle/>
          <a:p>
            <a:fld id="{B07158C4-A119-4B78-9DE8-A50001BC31DC}" type="slidenum">
              <a:rPr lang="en-AU" smtClean="0"/>
              <a:pPr/>
              <a:t>83</a:t>
            </a:fld>
            <a:endParaRPr lang="en-AU" dirty="0"/>
          </a:p>
        </p:txBody>
      </p:sp>
    </p:spTree>
    <p:extLst>
      <p:ext uri="{BB962C8B-B14F-4D97-AF65-F5344CB8AC3E}">
        <p14:creationId xmlns:p14="http://schemas.microsoft.com/office/powerpoint/2010/main" val="221430619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299E0B-9A54-2C5C-C65C-53E5E030CC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6F58AF-921A-4941-1E5F-9F725C868C12}"/>
              </a:ext>
            </a:extLst>
          </p:cNvPr>
          <p:cNvSpPr>
            <a:spLocks noGrp="1" noRot="1" noChangeAspect="1"/>
          </p:cNvSpPr>
          <p:nvPr>
            <p:ph type="sldImg"/>
          </p:nvPr>
        </p:nvSpPr>
        <p:spPr/>
        <p:txBody>
          <a:bodyPr/>
          <a:lstStyle/>
          <a:p>
            <a:endParaRPr lang="en-AU" dirty="0"/>
          </a:p>
        </p:txBody>
      </p:sp>
      <p:sp>
        <p:nvSpPr>
          <p:cNvPr id="3" name="Notes Placeholder 2">
            <a:extLst>
              <a:ext uri="{FF2B5EF4-FFF2-40B4-BE49-F238E27FC236}">
                <a16:creationId xmlns:a16="http://schemas.microsoft.com/office/drawing/2014/main" id="{3F655FB0-B217-09C0-9E1E-7677235C51D1}"/>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t>84. Purpose: </a:t>
            </a:r>
            <a:r>
              <a:rPr lang="en-AU" sz="1200" b="0" dirty="0"/>
              <a:t>To introduce the gap analysis tool.</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b="0" dirty="0"/>
          </a:p>
          <a:p>
            <a:r>
              <a:rPr lang="en-AU" sz="1200" b="1" dirty="0"/>
              <a:t>Time: </a:t>
            </a:r>
            <a:r>
              <a:rPr lang="en-AU" sz="1200" b="0" dirty="0"/>
              <a:t>2 minutes</a:t>
            </a:r>
          </a:p>
          <a:p>
            <a:endParaRPr lang="en-AU" sz="1200" b="1" dirty="0"/>
          </a:p>
          <a:p>
            <a:r>
              <a:rPr lang="en-AU" sz="1200" b="1" dirty="0"/>
              <a:t>Presenter notes: </a:t>
            </a:r>
          </a:p>
          <a:p>
            <a:pPr lvl="0"/>
            <a:r>
              <a:rPr lang="en-AU" sz="1200" kern="1200" dirty="0">
                <a:solidFill>
                  <a:schemeClr val="tx1"/>
                </a:solidFill>
                <a:effectLst/>
              </a:rPr>
              <a:t>The Gap Analysis tool is designed to help systematically identify differences in content and timing between the old and new syllabuses.</a:t>
            </a:r>
          </a:p>
          <a:p>
            <a:pPr lvl="0"/>
            <a:endParaRPr lang="en-AU" sz="1200" kern="1200" dirty="0">
              <a:solidFill>
                <a:schemeClr val="tx1"/>
              </a:solidFill>
              <a:effectLst/>
              <a:ea typeface="+mn-ea"/>
              <a:cs typeface="+mn-cs"/>
            </a:endParaRPr>
          </a:p>
          <a:p>
            <a:pPr lvl="0"/>
            <a:r>
              <a:rPr lang="en-AU" sz="1200" kern="1200" dirty="0">
                <a:solidFill>
                  <a:schemeClr val="tx1"/>
                </a:solidFill>
                <a:effectLst/>
                <a:ea typeface="+mn-ea"/>
                <a:cs typeface="+mn-cs"/>
              </a:rPr>
              <a:t>It allows you to map where content has moved, been added, or consolidated, and to identify potential gaps in student knowledge.</a:t>
            </a:r>
          </a:p>
          <a:p>
            <a:pPr lvl="0"/>
            <a:endParaRPr lang="en-AU" sz="1200" kern="1200" dirty="0">
              <a:solidFill>
                <a:schemeClr val="tx1"/>
              </a:solidFill>
              <a:effectLst/>
              <a:ea typeface="+mn-ea"/>
              <a:cs typeface="+mn-cs"/>
            </a:endParaRPr>
          </a:p>
          <a:p>
            <a:pPr lvl="0"/>
            <a:r>
              <a:rPr lang="en-AU" sz="1200" kern="1200" dirty="0">
                <a:solidFill>
                  <a:schemeClr val="tx1"/>
                </a:solidFill>
                <a:effectLst/>
                <a:ea typeface="+mn-ea"/>
                <a:cs typeface="+mn-cs"/>
              </a:rPr>
              <a:t>To use the tool.</a:t>
            </a:r>
          </a:p>
          <a:p>
            <a:pPr lvl="0"/>
            <a:endParaRPr lang="en-AU" sz="1200" kern="1200" dirty="0">
              <a:solidFill>
                <a:schemeClr val="tx1"/>
              </a:solidFill>
              <a:effectLst/>
              <a:ea typeface="+mn-ea"/>
              <a:cs typeface="+mn-cs"/>
            </a:endParaRPr>
          </a:p>
          <a:p>
            <a:pPr lvl="0"/>
            <a:r>
              <a:rPr lang="en-AU" sz="1200" kern="1200" dirty="0">
                <a:solidFill>
                  <a:schemeClr val="tx1"/>
                </a:solidFill>
                <a:effectLst/>
                <a:ea typeface="+mn-ea"/>
                <a:cs typeface="+mn-cs"/>
              </a:rPr>
              <a:t>First identify the new content. Look at the updated syllabus for your stage. Record what is new or different compared to the previous syllabus in the New Content column. </a:t>
            </a:r>
          </a:p>
          <a:p>
            <a:pPr lvl="0"/>
            <a:endParaRPr lang="en-AU" sz="1200" kern="1200" dirty="0">
              <a:solidFill>
                <a:schemeClr val="tx1"/>
              </a:solidFill>
              <a:effectLst/>
              <a:ea typeface="+mn-ea"/>
              <a:cs typeface="+mn-cs"/>
            </a:endParaRPr>
          </a:p>
          <a:p>
            <a:pPr lvl="0"/>
            <a:r>
              <a:rPr lang="en-AU" sz="1200" kern="1200" dirty="0">
                <a:solidFill>
                  <a:schemeClr val="tx1"/>
                </a:solidFill>
                <a:effectLst/>
                <a:ea typeface="+mn-ea"/>
                <a:cs typeface="+mn-cs"/>
              </a:rPr>
              <a:t>Second, check prior stage learning. Consider what students should already know from previous stage/s. Note what they have may have missed or had less exposure to in the Prior Stage Content column. (e.g. due to timing changes, merged content, or new additions).</a:t>
            </a:r>
          </a:p>
          <a:p>
            <a:pPr lvl="0"/>
            <a:endParaRPr lang="en-AU" sz="1200" kern="1200" dirty="0">
              <a:solidFill>
                <a:schemeClr val="tx1"/>
              </a:solidFill>
              <a:effectLst/>
              <a:ea typeface="+mn-ea"/>
              <a:cs typeface="+mn-cs"/>
            </a:endParaRPr>
          </a:p>
          <a:p>
            <a:pPr lvl="0"/>
            <a:r>
              <a:rPr lang="en-AU" sz="1200" kern="1200" dirty="0">
                <a:solidFill>
                  <a:schemeClr val="tx1"/>
                </a:solidFill>
                <a:effectLst/>
                <a:ea typeface="+mn-ea"/>
                <a:cs typeface="+mn-cs"/>
              </a:rPr>
              <a:t>Third, pinpoint possible gaps. In the Gaps column, outline how you will find out if students have this gap. This could include quick check in activities, pre-assessments/ quizzes, class discussions and observations of student work. </a:t>
            </a:r>
          </a:p>
          <a:p>
            <a:pPr lvl="0"/>
            <a:endParaRPr lang="en-AU" sz="1200" kern="1200" dirty="0">
              <a:solidFill>
                <a:schemeClr val="tx1"/>
              </a:solidFill>
              <a:effectLst/>
              <a:ea typeface="+mn-ea"/>
              <a:cs typeface="+mn-cs"/>
            </a:endParaRPr>
          </a:p>
          <a:p>
            <a:pPr lvl="0"/>
            <a:r>
              <a:rPr lang="en-AU" sz="1200" kern="1200" dirty="0">
                <a:solidFill>
                  <a:schemeClr val="tx1"/>
                </a:solidFill>
                <a:effectLst/>
                <a:ea typeface="+mn-ea"/>
                <a:cs typeface="+mn-cs"/>
              </a:rPr>
              <a:t>Finally plan your actions, in the Action column, write how you will address the gap through your teaching. Examples could include incorporating revision activities, scaffolding with visuals or hands-on tasks, adjusting the sequence of lessons, small group support or targeted interventions. </a:t>
            </a:r>
          </a:p>
          <a:p>
            <a:pPr lvl="0"/>
            <a:endParaRPr lang="en-AU" sz="1200" kern="1200" dirty="0">
              <a:solidFill>
                <a:schemeClr val="tx1"/>
              </a:solidFill>
              <a:effectLst/>
              <a:ea typeface="+mn-ea"/>
              <a:cs typeface="+mn-cs"/>
            </a:endParaRPr>
          </a:p>
          <a:p>
            <a:pPr lvl="0"/>
            <a:r>
              <a:rPr lang="en-AU" sz="1200" kern="1200" dirty="0">
                <a:solidFill>
                  <a:schemeClr val="tx1"/>
                </a:solidFill>
                <a:effectLst/>
                <a:ea typeface="+mn-ea"/>
                <a:cs typeface="+mn-cs"/>
              </a:rPr>
              <a:t>On completion of a gap analysis tool, it is important to review and refine. Revisit your gap analysis during and after teaching the new content. Update the actions based on student progress to ensure consistent support across the stage. </a:t>
            </a:r>
          </a:p>
          <a:p>
            <a:endParaRPr lang="en-AU" sz="1200" kern="1200" dirty="0">
              <a:solidFill>
                <a:schemeClr val="tx1"/>
              </a:solidFill>
              <a:effectLst/>
              <a:ea typeface="+mn-ea"/>
              <a:cs typeface="+mn-cs"/>
            </a:endParaRPr>
          </a:p>
          <a:p>
            <a:r>
              <a:rPr lang="en-AU" b="0" dirty="0"/>
              <a:t>Now let us explore an example based on Stage 2 syllabus content. You can replicate this approach across other stages relevant to you. </a:t>
            </a:r>
          </a:p>
          <a:p>
            <a:endParaRPr lang="en-AU" sz="1200" dirty="0"/>
          </a:p>
          <a:p>
            <a:r>
              <a:rPr lang="en-AU" sz="1200" b="1" dirty="0"/>
              <a:t>[NEXT SLIDE]</a:t>
            </a:r>
          </a:p>
        </p:txBody>
      </p:sp>
      <p:sp>
        <p:nvSpPr>
          <p:cNvPr id="4" name="Slide Number Placeholder 3">
            <a:extLst>
              <a:ext uri="{FF2B5EF4-FFF2-40B4-BE49-F238E27FC236}">
                <a16:creationId xmlns:a16="http://schemas.microsoft.com/office/drawing/2014/main" id="{B16A14E5-E350-C526-6ACC-5D454B1D2461}"/>
              </a:ext>
            </a:extLst>
          </p:cNvPr>
          <p:cNvSpPr>
            <a:spLocks noGrp="1"/>
          </p:cNvSpPr>
          <p:nvPr>
            <p:ph type="sldNum" sz="quarter" idx="5"/>
          </p:nvPr>
        </p:nvSpPr>
        <p:spPr/>
        <p:txBody>
          <a:bodyPr/>
          <a:lstStyle/>
          <a:p>
            <a:fld id="{B07158C4-A119-4B78-9DE8-A50001BC31DC}" type="slidenum">
              <a:rPr lang="en-AU" smtClean="0"/>
              <a:pPr/>
              <a:t>84</a:t>
            </a:fld>
            <a:endParaRPr lang="en-AU" dirty="0"/>
          </a:p>
        </p:txBody>
      </p:sp>
    </p:spTree>
    <p:extLst>
      <p:ext uri="{BB962C8B-B14F-4D97-AF65-F5344CB8AC3E}">
        <p14:creationId xmlns:p14="http://schemas.microsoft.com/office/powerpoint/2010/main" val="265451717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85. Purpose: </a:t>
            </a:r>
            <a:r>
              <a:rPr lang="en-AU" b="0" dirty="0"/>
              <a:t>To model an example to identify gaps in content points.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1" dirty="0"/>
          </a:p>
          <a:p>
            <a:r>
              <a:rPr lang="en-AU" b="1" dirty="0"/>
              <a:t>Time: </a:t>
            </a:r>
            <a:r>
              <a:rPr lang="en-AU" b="0" dirty="0"/>
              <a:t>30 seconds</a:t>
            </a:r>
          </a:p>
          <a:p>
            <a:endParaRPr lang="en-AU" b="1" dirty="0"/>
          </a:p>
          <a:p>
            <a:r>
              <a:rPr lang="en-AU" b="1" dirty="0"/>
              <a:t>Presenter notes: </a:t>
            </a:r>
          </a:p>
          <a:p>
            <a:r>
              <a:rPr lang="en-AU" b="0" dirty="0"/>
              <a:t>The image on the screen shows all content covered in Stage 2 Unit 5 for each of the CHPS syllabus. A copy of content for unit 1 and unit 5 has been included in the participant workbook. Our example is based on stage 2 syllabus content, and the process can replicated </a:t>
            </a:r>
            <a:r>
              <a:rPr lang="en-AU" dirty="0"/>
              <a:t>for </a:t>
            </a:r>
            <a:r>
              <a:rPr lang="en-AU" b="0" dirty="0"/>
              <a:t>other stages. </a:t>
            </a:r>
          </a:p>
          <a:p>
            <a:endParaRPr lang="en-AU" b="0" dirty="0"/>
          </a:p>
          <a:p>
            <a:r>
              <a:rPr lang="en-AU" b="0" dirty="0"/>
              <a:t>Considering PDHPE as the example, highlighted is one area of new content. </a:t>
            </a:r>
          </a:p>
          <a:p>
            <a:endParaRPr lang="en-AU" b="1"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b="0" dirty="0"/>
              <a:t>Looking at the PDHPE syllabus content, financial literacy within the focus area Identity, Health and Wellbeing.  The Stage 2 content group – Decisions and actions promote health, and wellbeing has a content point – describe the benefits of responsible saving and spending of money for wellbeing. </a:t>
            </a:r>
          </a:p>
          <a:p>
            <a:endParaRPr lang="en-AU" b="0" dirty="0"/>
          </a:p>
          <a:p>
            <a:r>
              <a:rPr lang="en-AU" b="0" dirty="0"/>
              <a:t>This is one area that can now be completed using the gap analysis tool. </a:t>
            </a:r>
          </a:p>
          <a:p>
            <a:endParaRPr lang="en-AU" dirty="0"/>
          </a:p>
          <a:p>
            <a:r>
              <a:rPr lang="en-AU" b="1" dirty="0"/>
              <a:t>[NEXT SLIDE]</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85</a:t>
            </a:fld>
            <a:endParaRPr lang="en-AU" dirty="0"/>
          </a:p>
        </p:txBody>
      </p:sp>
    </p:spTree>
    <p:extLst>
      <p:ext uri="{BB962C8B-B14F-4D97-AF65-F5344CB8AC3E}">
        <p14:creationId xmlns:p14="http://schemas.microsoft.com/office/powerpoint/2010/main" val="312796131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DC5127-5884-5EB1-3DE5-5803F96594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A37560-A4F2-11E6-9C6A-F7D63CFA5F11}"/>
              </a:ext>
            </a:extLst>
          </p:cNvPr>
          <p:cNvSpPr>
            <a:spLocks noGrp="1" noRot="1" noChangeAspect="1"/>
          </p:cNvSpPr>
          <p:nvPr>
            <p:ph type="sldImg"/>
          </p:nvPr>
        </p:nvSpPr>
        <p:spPr/>
        <p:txBody>
          <a:bodyPr/>
          <a:lstStyle/>
          <a:p>
            <a:endParaRPr lang="en-AU" dirty="0"/>
          </a:p>
        </p:txBody>
      </p:sp>
      <p:sp>
        <p:nvSpPr>
          <p:cNvPr id="3" name="Notes Placeholder 2">
            <a:extLst>
              <a:ext uri="{FF2B5EF4-FFF2-40B4-BE49-F238E27FC236}">
                <a16:creationId xmlns:a16="http://schemas.microsoft.com/office/drawing/2014/main" id="{D11C1409-0D76-2682-3D9A-DBE1F8256518}"/>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t>86. Purpose: </a:t>
            </a:r>
            <a:r>
              <a:rPr lang="en-AU" sz="1200" b="0" dirty="0"/>
              <a:t>To model an example to identify gaps between the old and new syllabus to support the sequence of learning.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b="1" dirty="0"/>
          </a:p>
          <a:p>
            <a:r>
              <a:rPr lang="en-AU" sz="1200" b="1" dirty="0"/>
              <a:t>Time: </a:t>
            </a:r>
            <a:r>
              <a:rPr lang="en-AU" sz="1200" b="0" dirty="0"/>
              <a:t>3 minutes</a:t>
            </a:r>
          </a:p>
          <a:p>
            <a:endParaRPr lang="en-AU" sz="1200" b="1" dirty="0"/>
          </a:p>
          <a:p>
            <a:r>
              <a:rPr lang="en-AU" sz="1200" b="1" dirty="0"/>
              <a:t>Presenter notes: </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dirty="0"/>
              <a:t>Think of this example from the perspective of a classroom teacher in Stage 2 planning to implement the PDHPE syllabus. </a:t>
            </a:r>
          </a:p>
          <a:p>
            <a:endParaRPr lang="en-AU" sz="1200" b="1"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0" dirty="0"/>
              <a:t>The new content is from PDHPE syllabus, financial literacy within the focus area Identify, Health and Wellbeing. Stage 2 content group –Decisions and actions promote health and wellbeing. Content point – describe the benefits of responsible saving and spending of money for wellbeing. </a:t>
            </a:r>
          </a:p>
          <a:p>
            <a:endParaRPr lang="en-AU" sz="1200" b="0" dirty="0"/>
          </a:p>
          <a:p>
            <a:r>
              <a:rPr lang="en-AU" sz="1200" b="0" dirty="0"/>
              <a:t>In Stage 1 it is planned for students to learn the basics, recognising that money can be save or spent on needs and wants. </a:t>
            </a:r>
          </a:p>
          <a:p>
            <a:endParaRPr lang="en-AU" sz="1200" b="0" dirty="0"/>
          </a:p>
          <a:p>
            <a:r>
              <a:rPr lang="en-AU" sz="1200" b="0" dirty="0"/>
              <a:t>In Stage 2, they build on this be deciding the benefits of responsible saving and spending, making clearer connections to wellbeing. </a:t>
            </a:r>
          </a:p>
          <a:p>
            <a:endParaRPr lang="en-AU" sz="1200" b="0" dirty="0"/>
          </a:p>
          <a:p>
            <a:r>
              <a:rPr lang="en-AU" sz="1200" b="0" dirty="0"/>
              <a:t>The Stage 2 teacher needs to think about the gaps the students will have because they are in Stage 2 and have not experienced the new syllabus until now. The teacher might identify gaps in students' knowledge, that they may not be able to consistently differentiate between needs and wants. They may not yet link money behaviours to wellbeing, for example how saving can reduce stress or support long term goals. </a:t>
            </a:r>
          </a:p>
          <a:p>
            <a:endParaRPr lang="en-AU" sz="1200" b="0" dirty="0"/>
          </a:p>
          <a:p>
            <a:r>
              <a:rPr lang="en-AU" sz="1200" b="0" dirty="0"/>
              <a:t>To find these gaps exist the teacher can use pre assessment, observation and check ins. For example, asking students to draw or write what how they would spend or save an imaginary $20 or a similar contextually relevant scenario. The teacher could pose questions, for example ‘If you save money every week, what could that help you do?”</a:t>
            </a:r>
          </a:p>
          <a:p>
            <a:endParaRPr lang="en-AU" sz="1200" b="0" dirty="0"/>
          </a:p>
          <a:p>
            <a:r>
              <a:rPr lang="en-AU" sz="1200" b="0" dirty="0"/>
              <a:t>Once the gaps have been identified, the teacher can take deliberate actions, for example building financial vocabulary word wall to help students use and understand key terms. Model goal setting together, create a class savings goal and reflect on how it felt to achieve the goal. </a:t>
            </a:r>
          </a:p>
          <a:p>
            <a:endParaRPr lang="en-AU" sz="1200" b="0" dirty="0"/>
          </a:p>
          <a:p>
            <a:r>
              <a:rPr lang="en-AU" sz="1200" b="0" dirty="0"/>
              <a:t>Importantly the teacher should link these activities to wellbeing, making it clear that informed financial decisions help us feel safe, proud and happy. This supports not only money management but embeds it within health and wellbeing helping students see the real-life benefits of their choices.  </a:t>
            </a:r>
            <a:endParaRPr lang="en-AU" sz="1200" kern="1200" dirty="0">
              <a:solidFill>
                <a:schemeClr val="tx1"/>
              </a:solidFill>
              <a:effectLst/>
              <a:ea typeface="+mn-ea"/>
              <a:cs typeface="+mn-cs"/>
            </a:endParaRPr>
          </a:p>
          <a:p>
            <a:endParaRPr lang="en-AU" sz="1200" dirty="0"/>
          </a:p>
          <a:p>
            <a:r>
              <a:rPr lang="en-AU" sz="1200" kern="1200" dirty="0">
                <a:solidFill>
                  <a:schemeClr val="tx1"/>
                </a:solidFill>
                <a:effectLst/>
                <a:ea typeface="+mn-ea"/>
                <a:cs typeface="+mn-cs"/>
              </a:rPr>
              <a:t>As you can see, this process helps leaders and teachers identify both content gaps and implications for practice.</a:t>
            </a:r>
            <a:endParaRPr lang="en-AU" sz="1200" dirty="0"/>
          </a:p>
          <a:p>
            <a:endParaRPr lang="en-AU" sz="1200" dirty="0"/>
          </a:p>
          <a:p>
            <a:r>
              <a:rPr lang="en-AU" sz="1200" b="1" dirty="0"/>
              <a:t>[NEXT SLIDE]</a:t>
            </a:r>
          </a:p>
        </p:txBody>
      </p:sp>
      <p:sp>
        <p:nvSpPr>
          <p:cNvPr id="4" name="Slide Number Placeholder 3">
            <a:extLst>
              <a:ext uri="{FF2B5EF4-FFF2-40B4-BE49-F238E27FC236}">
                <a16:creationId xmlns:a16="http://schemas.microsoft.com/office/drawing/2014/main" id="{C6A0CFDA-D1E7-100B-4C3D-868460577D47}"/>
              </a:ext>
            </a:extLst>
          </p:cNvPr>
          <p:cNvSpPr>
            <a:spLocks noGrp="1"/>
          </p:cNvSpPr>
          <p:nvPr>
            <p:ph type="sldNum" sz="quarter" idx="5"/>
          </p:nvPr>
        </p:nvSpPr>
        <p:spPr/>
        <p:txBody>
          <a:bodyPr/>
          <a:lstStyle/>
          <a:p>
            <a:fld id="{B07158C4-A119-4B78-9DE8-A50001BC31DC}" type="slidenum">
              <a:rPr lang="en-AU" smtClean="0"/>
              <a:pPr/>
              <a:t>86</a:t>
            </a:fld>
            <a:endParaRPr lang="en-AU" dirty="0"/>
          </a:p>
        </p:txBody>
      </p:sp>
    </p:spTree>
    <p:extLst>
      <p:ext uri="{BB962C8B-B14F-4D97-AF65-F5344CB8AC3E}">
        <p14:creationId xmlns:p14="http://schemas.microsoft.com/office/powerpoint/2010/main" val="112081916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72300A-FBB9-77F2-E669-BD1D7830EE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8AF24A-27EC-39B1-10F8-1B88721B4443}"/>
              </a:ext>
            </a:extLst>
          </p:cNvPr>
          <p:cNvSpPr>
            <a:spLocks noGrp="1" noRot="1" noChangeAspect="1"/>
          </p:cNvSpPr>
          <p:nvPr>
            <p:ph type="sldImg"/>
          </p:nvPr>
        </p:nvSpPr>
        <p:spPr/>
        <p:txBody>
          <a:bodyPr/>
          <a:lstStyle/>
          <a:p>
            <a:endParaRPr lang="en-AU" dirty="0"/>
          </a:p>
        </p:txBody>
      </p:sp>
      <p:sp>
        <p:nvSpPr>
          <p:cNvPr id="3" name="Notes Placeholder 2">
            <a:extLst>
              <a:ext uri="{FF2B5EF4-FFF2-40B4-BE49-F238E27FC236}">
                <a16:creationId xmlns:a16="http://schemas.microsoft.com/office/drawing/2014/main" id="{0D31E3F7-B5F4-A1FF-9E40-0A6BA622BE00}"/>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t>87. Purpose: </a:t>
            </a:r>
            <a:r>
              <a:rPr lang="en-AU" sz="1200" b="0" dirty="0"/>
              <a:t>To provide time for participants to choose a KLA of their own preference and use the gap analysis tool.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b="0" dirty="0"/>
          </a:p>
          <a:p>
            <a:r>
              <a:rPr lang="en-AU" sz="1200" b="1" dirty="0"/>
              <a:t>Time: </a:t>
            </a:r>
            <a:r>
              <a:rPr lang="en-AU" sz="1200" b="0" dirty="0"/>
              <a:t>3 minutes explanation of task + </a:t>
            </a:r>
            <a:r>
              <a:rPr lang="en-AU" sz="1200" dirty="0"/>
              <a:t>20</a:t>
            </a:r>
            <a:r>
              <a:rPr lang="en-AU" sz="1200" b="0" dirty="0"/>
              <a:t> minutes activity time + 1 minute reflection  </a:t>
            </a:r>
          </a:p>
          <a:p>
            <a:endParaRPr lang="en-AU" sz="1200" b="1" dirty="0"/>
          </a:p>
          <a:p>
            <a:r>
              <a:rPr lang="en-AU" sz="1200" b="1" dirty="0"/>
              <a:t>Presenter notes: </a:t>
            </a:r>
          </a:p>
          <a:p>
            <a:r>
              <a:rPr lang="en-AU" sz="1200" dirty="0"/>
              <a:t>Now there is time to complete </a:t>
            </a:r>
            <a:r>
              <a:rPr lang="en-AU" dirty="0"/>
              <a:t>your</a:t>
            </a:r>
            <a:r>
              <a:rPr lang="en-AU" sz="1200" dirty="0"/>
              <a:t> own gap analysis based on a </a:t>
            </a:r>
            <a:r>
              <a:rPr lang="en-AU" dirty="0"/>
              <a:t>key learning area </a:t>
            </a:r>
            <a:r>
              <a:rPr lang="en-AU" sz="1200" dirty="0"/>
              <a:t>you are </a:t>
            </a:r>
            <a:r>
              <a:rPr lang="en-AU" dirty="0"/>
              <a:t>implementing </a:t>
            </a:r>
            <a:r>
              <a:rPr lang="en-AU" sz="1200" dirty="0"/>
              <a:t>or planning to </a:t>
            </a:r>
            <a:r>
              <a:rPr lang="en-AU" dirty="0"/>
              <a:t>implement in 2026 at</a:t>
            </a:r>
            <a:r>
              <a:rPr lang="en-AU" sz="1200" dirty="0"/>
              <a:t> your school. </a:t>
            </a:r>
          </a:p>
          <a:p>
            <a:endParaRPr lang="en-AU" sz="1200" dirty="0"/>
          </a:p>
          <a:p>
            <a:r>
              <a:rPr lang="en-AU" sz="1200" dirty="0"/>
              <a:t>Please map key content changes identified in this professional learning and consider implications for your planning and assessment. </a:t>
            </a:r>
          </a:p>
          <a:p>
            <a:endParaRPr lang="en-AU" sz="1200" dirty="0"/>
          </a:p>
          <a:p>
            <a:r>
              <a:rPr lang="en-AU" sz="1200" dirty="0"/>
              <a:t>Some examples include:</a:t>
            </a:r>
          </a:p>
          <a:p>
            <a:endParaRPr lang="en-AU" sz="1200"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dirty="0"/>
              <a:t>In HSIE, </a:t>
            </a:r>
            <a:r>
              <a:rPr lang="en-AU" sz="1200" kern="1200" dirty="0">
                <a:solidFill>
                  <a:schemeClr val="tx1"/>
                </a:solidFill>
              </a:rPr>
              <a:t>Ancient Cultures and Histories now in Stage 1 and 2</a:t>
            </a:r>
          </a:p>
          <a:p>
            <a:endParaRPr lang="en-AU" sz="1200"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dirty="0"/>
              <a:t>For PDHPE, </a:t>
            </a:r>
            <a:r>
              <a:rPr lang="en-AU" sz="1200" kern="1200" dirty="0">
                <a:solidFill>
                  <a:schemeClr val="tx1"/>
                </a:solidFill>
              </a:rPr>
              <a:t>PE has a stronger focus on small-sided games (requiring new resources and game structures).</a:t>
            </a:r>
            <a:endParaRPr lang="en-AU" sz="1200" dirty="0"/>
          </a:p>
          <a:p>
            <a:endParaRPr lang="en-AU" sz="1200"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dirty="0"/>
              <a:t>In Science, </a:t>
            </a:r>
            <a:r>
              <a:rPr lang="en-AU" sz="1200" kern="1200" dirty="0">
                <a:solidFill>
                  <a:schemeClr val="tx1"/>
                </a:solidFill>
              </a:rPr>
              <a:t>Human body content is new across K–6, including knowledge of the ears, eyes, digestive system, muscles, and skeleton.</a:t>
            </a:r>
          </a:p>
          <a:p>
            <a:endParaRPr lang="en-AU" sz="1200"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dirty="0"/>
              <a:t>Creative arts, dance and music elements have been updated from the previous syllabus.</a:t>
            </a:r>
          </a:p>
          <a:p>
            <a:endParaRPr lang="en-AU" sz="1200" dirty="0"/>
          </a:p>
          <a:p>
            <a:r>
              <a:rPr lang="en-AU" sz="1200" dirty="0"/>
              <a:t>First, choose a key learning area relevant to your work, open the relevant digital syllabus and identify the new content.</a:t>
            </a:r>
          </a:p>
          <a:p>
            <a:endParaRPr lang="en-AU" sz="1200" dirty="0"/>
          </a:p>
          <a:p>
            <a:r>
              <a:rPr lang="en-AU" sz="1200" dirty="0"/>
              <a:t>Then check prior stage learning, think about what students should already know from the prior stage/s. </a:t>
            </a:r>
          </a:p>
          <a:p>
            <a:endParaRPr lang="en-AU" sz="1200" dirty="0"/>
          </a:p>
          <a:p>
            <a:r>
              <a:rPr lang="en-AU" sz="1200" dirty="0"/>
              <a:t>Decide on the strategies that you could use to pinpoint the gaps in students learning. </a:t>
            </a:r>
          </a:p>
          <a:p>
            <a:endParaRPr lang="en-AU" sz="1200" dirty="0"/>
          </a:p>
          <a:p>
            <a:r>
              <a:rPr lang="en-AU" sz="1200" dirty="0"/>
              <a:t>In the action column record how, you will address any identified gaps through your teaching. </a:t>
            </a:r>
          </a:p>
          <a:p>
            <a:endParaRPr lang="en-AU" sz="1200" dirty="0"/>
          </a:p>
          <a:p>
            <a:r>
              <a:rPr lang="en-AU" sz="1200" dirty="0"/>
              <a:t>You have 20 minutes to begin your gap analysis in your chosen KLA. </a:t>
            </a:r>
          </a:p>
          <a:p>
            <a:endParaRPr lang="en-AU" sz="1200" dirty="0"/>
          </a:p>
          <a:p>
            <a:r>
              <a:rPr lang="en-AU" sz="1200" dirty="0"/>
              <a:t>Using this tool will support your team to be able to adapt to the changes with clarity and confidence, ensuring students experience a smooth and consistent transition into the new syllabuses. </a:t>
            </a:r>
          </a:p>
          <a:p>
            <a:endParaRPr lang="en-AU" sz="1200" dirty="0"/>
          </a:p>
          <a:p>
            <a:r>
              <a:rPr lang="en-AU" sz="1200" b="1" dirty="0"/>
              <a:t>[NEXT SLIDE]</a:t>
            </a:r>
          </a:p>
          <a:p>
            <a:endParaRPr lang="en-AU" dirty="0"/>
          </a:p>
        </p:txBody>
      </p:sp>
      <p:sp>
        <p:nvSpPr>
          <p:cNvPr id="4" name="Slide Number Placeholder 3">
            <a:extLst>
              <a:ext uri="{FF2B5EF4-FFF2-40B4-BE49-F238E27FC236}">
                <a16:creationId xmlns:a16="http://schemas.microsoft.com/office/drawing/2014/main" id="{35F2F7E1-2127-0BDE-6D48-B40071D3EE91}"/>
              </a:ext>
            </a:extLst>
          </p:cNvPr>
          <p:cNvSpPr>
            <a:spLocks noGrp="1"/>
          </p:cNvSpPr>
          <p:nvPr>
            <p:ph type="sldNum" sz="quarter" idx="5"/>
          </p:nvPr>
        </p:nvSpPr>
        <p:spPr/>
        <p:txBody>
          <a:bodyPr/>
          <a:lstStyle/>
          <a:p>
            <a:fld id="{B07158C4-A119-4B78-9DE8-A50001BC31DC}" type="slidenum">
              <a:rPr lang="en-AU" smtClean="0"/>
              <a:pPr/>
              <a:t>87</a:t>
            </a:fld>
            <a:endParaRPr lang="en-AU" dirty="0"/>
          </a:p>
        </p:txBody>
      </p:sp>
    </p:spTree>
    <p:extLst>
      <p:ext uri="{BB962C8B-B14F-4D97-AF65-F5344CB8AC3E}">
        <p14:creationId xmlns:p14="http://schemas.microsoft.com/office/powerpoint/2010/main" val="152500067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t>88. Purpose: </a:t>
            </a:r>
            <a:r>
              <a:rPr lang="en-AU" sz="1200" b="0" dirty="0"/>
              <a:t>To introduce the resource and vocabulary list for the sample units of work in CHPS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b="1" dirty="0"/>
          </a:p>
          <a:p>
            <a:r>
              <a:rPr lang="en-AU" sz="1200" b="1" dirty="0"/>
              <a:t>Time: </a:t>
            </a:r>
            <a:r>
              <a:rPr lang="en-AU" sz="1200" b="0" dirty="0"/>
              <a:t>10 seconds</a:t>
            </a:r>
          </a:p>
          <a:p>
            <a:endParaRPr lang="en-AU" sz="1200" b="1" dirty="0"/>
          </a:p>
          <a:p>
            <a:r>
              <a:rPr lang="en-AU" sz="1200" b="1" dirty="0"/>
              <a:t>Presenter notes: </a:t>
            </a:r>
          </a:p>
          <a:p>
            <a:r>
              <a:rPr lang="en-AU" sz="1200" b="0" i="0" kern="1200" dirty="0">
                <a:solidFill>
                  <a:schemeClr val="tx1"/>
                </a:solidFill>
                <a:effectLst/>
                <a:ea typeface="+mn-ea"/>
                <a:cs typeface="+mn-cs"/>
              </a:rPr>
              <a:t>Alongside the CHPS sample units of work are carefully curated resources and vocabulary lists to support your teaching.</a:t>
            </a:r>
          </a:p>
          <a:p>
            <a:endParaRPr lang="en-AU" sz="1200" dirty="0"/>
          </a:p>
          <a:p>
            <a:r>
              <a:rPr lang="en-AU" sz="1200" b="1" dirty="0"/>
              <a:t>[NEXT SLIDE]</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88</a:t>
            </a:fld>
            <a:endParaRPr lang="en-AU" dirty="0"/>
          </a:p>
        </p:txBody>
      </p:sp>
    </p:spTree>
    <p:extLst>
      <p:ext uri="{BB962C8B-B14F-4D97-AF65-F5344CB8AC3E}">
        <p14:creationId xmlns:p14="http://schemas.microsoft.com/office/powerpoint/2010/main" val="201804423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7DED2B-F3D9-1D04-9455-19FEB10CEB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F51E70-0ADC-6C4E-F2AF-79163ACE0F80}"/>
              </a:ext>
            </a:extLst>
          </p:cNvPr>
          <p:cNvSpPr>
            <a:spLocks noGrp="1" noRot="1" noChangeAspect="1"/>
          </p:cNvSpPr>
          <p:nvPr>
            <p:ph type="sldImg"/>
          </p:nvPr>
        </p:nvSpPr>
        <p:spPr>
          <a:xfrm>
            <a:off x="1898650" y="282575"/>
            <a:ext cx="3060700" cy="1720850"/>
          </a:xfrm>
        </p:spPr>
        <p:txBody>
          <a:bodyPr/>
          <a:lstStyle/>
          <a:p>
            <a:endParaRPr lang="en-AU" dirty="0"/>
          </a:p>
        </p:txBody>
      </p:sp>
      <p:sp>
        <p:nvSpPr>
          <p:cNvPr id="3" name="Notes Placeholder 2">
            <a:extLst>
              <a:ext uri="{FF2B5EF4-FFF2-40B4-BE49-F238E27FC236}">
                <a16:creationId xmlns:a16="http://schemas.microsoft.com/office/drawing/2014/main" id="{70C710D4-53B0-E1A6-EA5B-95E3980D1BCC}"/>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dirty="0">
                <a:solidFill>
                  <a:prstClr val="black"/>
                </a:solidFill>
                <a:cs typeface="Calibri"/>
              </a:rPr>
              <a:t>89. Purpose:</a:t>
            </a:r>
            <a:r>
              <a:rPr lang="en-AU" sz="1200" dirty="0">
                <a:solidFill>
                  <a:prstClr val="black"/>
                </a:solidFill>
                <a:cs typeface="Calibri"/>
              </a:rPr>
              <a:t> </a:t>
            </a:r>
            <a:r>
              <a:rPr lang="en-AU" sz="1200" b="0" kern="1200" dirty="0">
                <a:solidFill>
                  <a:schemeClr val="tx1"/>
                </a:solidFill>
                <a:effectLst/>
              </a:rPr>
              <a:t>To identify </a:t>
            </a:r>
            <a:r>
              <a:rPr lang="en-AU" sz="1200" kern="1200" dirty="0">
                <a:solidFill>
                  <a:schemeClr val="tx1"/>
                </a:solidFill>
                <a:effectLst/>
              </a:rPr>
              <a:t>the resources for each KLA to support unit implementation and purchasing of equipment. </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dirty="0">
                <a:effectLst/>
              </a:rPr>
              <a:t> </a:t>
            </a:r>
            <a:r>
              <a:rPr lang="en-AU" sz="1200" kern="1200" dirty="0">
                <a:solidFill>
                  <a:schemeClr val="tx1"/>
                </a:solidFill>
                <a:effectLst/>
              </a:rPr>
              <a:t> </a:t>
            </a:r>
            <a:endParaRPr lang="en-AU" sz="1200" b="0" i="0" u="none" strike="noStrike" kern="1200" cap="none" spc="0" normalizeH="0" baseline="0" noProof="0" dirty="0">
              <a:ln>
                <a:noFill/>
              </a:ln>
              <a:solidFill>
                <a:prstClr val="black"/>
              </a:solidFill>
              <a:effectLst/>
              <a:uLnTx/>
              <a:uFillTx/>
              <a:cs typeface="Calibri"/>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i="0" u="none" strike="noStrike" kern="1200" cap="none" spc="0" normalizeH="0" baseline="0" noProof="0" dirty="0">
                <a:ln>
                  <a:noFill/>
                </a:ln>
                <a:solidFill>
                  <a:prstClr val="black"/>
                </a:solidFill>
                <a:effectLst/>
                <a:uLnTx/>
                <a:uFillTx/>
                <a:cs typeface="Calibri"/>
              </a:rPr>
              <a:t>Time: </a:t>
            </a:r>
            <a:r>
              <a:rPr lang="en-AU" sz="1200" b="0" i="0" u="none" strike="noStrike" kern="1200" cap="none" spc="0" normalizeH="0" baseline="0" noProof="0" dirty="0">
                <a:ln>
                  <a:noFill/>
                </a:ln>
                <a:solidFill>
                  <a:prstClr val="black"/>
                </a:solidFill>
                <a:effectLst/>
                <a:uLnTx/>
                <a:uFillTx/>
                <a:cs typeface="Calibri"/>
              </a:rPr>
              <a:t>1 minute</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b="1" i="0" u="none" strike="noStrike" kern="1200" cap="none" spc="0" normalizeH="0" baseline="0" noProof="0" dirty="0">
              <a:ln>
                <a:noFill/>
              </a:ln>
              <a:solidFill>
                <a:prstClr val="black"/>
              </a:solidFill>
              <a:effectLst/>
              <a:uLnTx/>
              <a:uFillTx/>
              <a:cs typeface="Calibri"/>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i="0" u="none" strike="noStrike" kern="1200" cap="none" spc="0" normalizeH="0" baseline="0" noProof="0" dirty="0">
                <a:ln>
                  <a:noFill/>
                </a:ln>
                <a:solidFill>
                  <a:prstClr val="black"/>
                </a:solidFill>
                <a:effectLst/>
                <a:uLnTx/>
                <a:uFillTx/>
                <a:cs typeface="Calibri"/>
              </a:rPr>
              <a:t>Presenter notes:</a:t>
            </a:r>
          </a:p>
          <a:p>
            <a:r>
              <a:rPr lang="en-AU" sz="1200" dirty="0"/>
              <a:t>To support your preparation for implementing the </a:t>
            </a:r>
            <a:r>
              <a:rPr lang="en-AU" dirty="0"/>
              <a:t>CHPS sample </a:t>
            </a:r>
            <a:r>
              <a:rPr lang="en-AU" sz="1200" dirty="0"/>
              <a:t>units a suggested resource and vocabulary </a:t>
            </a:r>
            <a:r>
              <a:rPr lang="en-AU" dirty="0"/>
              <a:t>list </a:t>
            </a:r>
            <a:r>
              <a:rPr lang="en-AU" sz="1200" dirty="0"/>
              <a:t>for sample unit 1 and unit </a:t>
            </a:r>
            <a:r>
              <a:rPr lang="en-AU" dirty="0"/>
              <a:t>5 will be provided in microlearning module 4 which will be available later this term</a:t>
            </a:r>
            <a:r>
              <a:rPr lang="en-AU" sz="1200" b="0" i="0" kern="1200" dirty="0">
                <a:solidFill>
                  <a:schemeClr val="tx1"/>
                </a:solidFill>
                <a:effectLst/>
              </a:rPr>
              <a:t>. These resource lists detail materials required for each unit</a:t>
            </a:r>
            <a:r>
              <a:rPr lang="en-AU" dirty="0"/>
              <a:t>.</a:t>
            </a:r>
            <a:endParaRPr lang="en-AU" sz="1200" b="0" i="0" kern="1200" dirty="0">
              <a:solidFill>
                <a:schemeClr val="tx1"/>
              </a:solidFill>
              <a:effectLst/>
            </a:endParaRPr>
          </a:p>
          <a:p>
            <a:pPr rtl="0"/>
            <a:endParaRPr lang="en-AU" sz="1200" b="0" i="0" kern="1200" dirty="0">
              <a:solidFill>
                <a:schemeClr val="tx1"/>
              </a:solidFill>
              <a:effectLst/>
              <a:ea typeface="+mn-ea"/>
              <a:cs typeface="+mn-cs"/>
            </a:endParaRPr>
          </a:p>
          <a:p>
            <a:r>
              <a:rPr lang="en-AU" sz="1200" b="0" i="0" kern="1200" dirty="0">
                <a:solidFill>
                  <a:schemeClr val="tx1"/>
                </a:solidFill>
                <a:effectLst/>
              </a:rPr>
              <a:t>Recognising that many schools may not have access to </a:t>
            </a:r>
            <a:r>
              <a:rPr lang="en-AU" dirty="0"/>
              <a:t>all resources</a:t>
            </a:r>
            <a:r>
              <a:rPr lang="en-AU" sz="1200" b="0" i="0" kern="1200" dirty="0">
                <a:solidFill>
                  <a:schemeClr val="tx1"/>
                </a:solidFill>
                <a:effectLst/>
              </a:rPr>
              <a:t>, the units incorporate freely available digital alternatives</a:t>
            </a:r>
            <a:r>
              <a:rPr lang="en-AU" dirty="0"/>
              <a:t>.</a:t>
            </a:r>
            <a:r>
              <a:rPr lang="en-AU" sz="1200" b="0" i="0" kern="1200" dirty="0">
                <a:solidFill>
                  <a:schemeClr val="tx1"/>
                </a:solidFill>
                <a:effectLst/>
              </a:rPr>
              <a:t> For example, in HSIE</a:t>
            </a:r>
            <a:r>
              <a:rPr lang="en-AU" dirty="0"/>
              <a:t> sample units</a:t>
            </a:r>
            <a:r>
              <a:rPr lang="en-AU" sz="1200" b="0" i="0" kern="1200" dirty="0">
                <a:solidFill>
                  <a:schemeClr val="tx1"/>
                </a:solidFill>
                <a:effectLst/>
              </a:rPr>
              <a:t>, when a globe is needed for an activity, a link to a digital version is provided, with similar alternatives for maps and other resources</a:t>
            </a:r>
            <a:r>
              <a:rPr lang="en-AU" dirty="0"/>
              <a:t>. </a:t>
            </a:r>
            <a:endParaRPr lang="en-AU" sz="1200" b="0" i="0" kern="1200" dirty="0">
              <a:solidFill>
                <a:schemeClr val="tx1"/>
              </a:solidFill>
              <a:effectLst/>
            </a:endParaRPr>
          </a:p>
          <a:p>
            <a:pPr rtl="0"/>
            <a:endParaRPr lang="en-AU" sz="1200" b="0" i="0" kern="1200" dirty="0">
              <a:solidFill>
                <a:schemeClr val="tx1"/>
              </a:solidFill>
              <a:effectLst/>
              <a:ea typeface="+mn-ea"/>
              <a:cs typeface="+mn-cs"/>
            </a:endParaRPr>
          </a:p>
          <a:p>
            <a:pPr>
              <a:defRPr/>
            </a:pPr>
            <a:r>
              <a:rPr lang="en-AU" dirty="0"/>
              <a:t>Key vocabulary</a:t>
            </a:r>
            <a:r>
              <a:rPr lang="en-AU" sz="1200" dirty="0"/>
              <a:t> </a:t>
            </a:r>
            <a:r>
              <a:rPr lang="en-AU" dirty="0"/>
              <a:t>is identified in each</a:t>
            </a:r>
            <a:r>
              <a:rPr lang="en-AU" sz="1200" dirty="0"/>
              <a:t> sample </a:t>
            </a:r>
            <a:r>
              <a:rPr lang="en-AU" dirty="0"/>
              <a:t>unit.</a:t>
            </a:r>
            <a:r>
              <a:rPr lang="en-AU" sz="1200" dirty="0"/>
              <a:t> </a:t>
            </a:r>
            <a:r>
              <a:rPr lang="en-AU" sz="1200" b="0" i="0" kern="1200" dirty="0">
                <a:solidFill>
                  <a:schemeClr val="tx1"/>
                </a:solidFill>
                <a:effectLst/>
              </a:rPr>
              <a:t>Vocabulary lists provide teachers with a clear reference to</a:t>
            </a:r>
            <a:r>
              <a:rPr lang="en-AU" dirty="0"/>
              <a:t> reinforce consistent teaching and learning of subject-specific terms.</a:t>
            </a:r>
            <a:r>
              <a:rPr lang="en-AU" sz="1200" b="0" i="0" kern="1200" dirty="0">
                <a:solidFill>
                  <a:schemeClr val="tx1"/>
                </a:solidFill>
                <a:effectLst/>
              </a:rPr>
              <a:t> They support EAL/D students by </a:t>
            </a:r>
            <a:r>
              <a:rPr lang="en-AU" dirty="0"/>
              <a:t>providing </a:t>
            </a:r>
            <a:r>
              <a:rPr lang="en-AU" sz="1200" b="0" i="0" kern="1200" dirty="0">
                <a:solidFill>
                  <a:schemeClr val="tx1"/>
                </a:solidFill>
                <a:effectLst/>
              </a:rPr>
              <a:t>focused language to improve comprehension and communication. </a:t>
            </a:r>
            <a:endParaRPr lang="en-AU" dirty="0"/>
          </a:p>
          <a:p>
            <a:pPr>
              <a:defRPr/>
            </a:pPr>
            <a:endParaRPr lang="en-AU" dirty="0"/>
          </a:p>
          <a:p>
            <a:pPr>
              <a:defRPr/>
            </a:pPr>
            <a:r>
              <a:rPr lang="en-AU" sz="1200" b="0" i="0" kern="1200" dirty="0">
                <a:solidFill>
                  <a:schemeClr val="tx1"/>
                </a:solidFill>
                <a:effectLst/>
              </a:rPr>
              <a:t>Overall, these </a:t>
            </a:r>
            <a:r>
              <a:rPr lang="en-AU" dirty="0"/>
              <a:t>resource</a:t>
            </a:r>
            <a:r>
              <a:rPr lang="en-AU" sz="1200" b="0" i="0" kern="1200" dirty="0">
                <a:solidFill>
                  <a:schemeClr val="tx1"/>
                </a:solidFill>
                <a:effectLst/>
              </a:rPr>
              <a:t> </a:t>
            </a:r>
            <a:r>
              <a:rPr lang="en-AU" dirty="0"/>
              <a:t>lists </a:t>
            </a:r>
            <a:r>
              <a:rPr lang="en-AU" sz="1200" b="0" i="0" kern="1200" dirty="0">
                <a:solidFill>
                  <a:schemeClr val="tx1"/>
                </a:solidFill>
                <a:effectLst/>
              </a:rPr>
              <a:t>are designed to make your planning and delivery as</a:t>
            </a:r>
            <a:r>
              <a:rPr lang="en-AU" dirty="0"/>
              <a:t> </a:t>
            </a:r>
            <a:r>
              <a:rPr lang="en-AU" sz="1200" b="0" i="0" kern="1200" dirty="0">
                <a:solidFill>
                  <a:schemeClr val="tx1"/>
                </a:solidFill>
                <a:effectLst/>
              </a:rPr>
              <a:t>efficient as possible, allowing you to focus on </a:t>
            </a:r>
            <a:r>
              <a:rPr lang="en-AU" dirty="0"/>
              <a:t>effectively engaging</a:t>
            </a:r>
            <a:r>
              <a:rPr lang="en-AU" sz="1200" b="0" i="0" kern="1200" dirty="0">
                <a:solidFill>
                  <a:schemeClr val="tx1"/>
                </a:solidFill>
                <a:effectLst/>
              </a:rPr>
              <a:t> your students</a:t>
            </a:r>
            <a:r>
              <a:rPr lang="en-AU" dirty="0"/>
              <a:t>.</a:t>
            </a:r>
            <a:endParaRPr lang="en-AU" sz="1200" b="0" i="0" kern="1200" dirty="0">
              <a:solidFill>
                <a:schemeClr val="tx1"/>
              </a:solidFill>
              <a:effectLst/>
            </a:endParaRPr>
          </a:p>
          <a:p>
            <a:pPr rtl="0"/>
            <a:endParaRPr lang="en-AU" sz="1200" dirty="0"/>
          </a:p>
          <a:p>
            <a:r>
              <a:rPr lang="en-AU" sz="1200" b="1" kern="1200" dirty="0">
                <a:solidFill>
                  <a:schemeClr val="tx1"/>
                </a:solidFill>
                <a:effectLst/>
              </a:rPr>
              <a:t>[NEXT SLIDE]</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dirty="0">
              <a:solidFill>
                <a:prstClr val="black"/>
              </a:solidFill>
              <a:cs typeface="Calibri"/>
            </a:endParaRPr>
          </a:p>
        </p:txBody>
      </p:sp>
      <p:sp>
        <p:nvSpPr>
          <p:cNvPr id="4" name="Slide Number Placeholder 3">
            <a:extLst>
              <a:ext uri="{FF2B5EF4-FFF2-40B4-BE49-F238E27FC236}">
                <a16:creationId xmlns:a16="http://schemas.microsoft.com/office/drawing/2014/main" id="{A01D8C25-8643-C013-9519-E109ECD390C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9CC790-B39B-3749-AD09-DE446100E64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50813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5D4550-37A2-6825-78EE-FECBF79E53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873F0C-15B3-0795-EA4E-F7F61196D70D}"/>
              </a:ext>
            </a:extLst>
          </p:cNvPr>
          <p:cNvSpPr>
            <a:spLocks noGrp="1" noRot="1" noChangeAspect="1"/>
          </p:cNvSpPr>
          <p:nvPr>
            <p:ph type="sldImg"/>
          </p:nvPr>
        </p:nvSpPr>
        <p:spPr/>
        <p:txBody>
          <a:bodyPr/>
          <a:lstStyle/>
          <a:p>
            <a:endParaRPr lang="en-AU" dirty="0"/>
          </a:p>
        </p:txBody>
      </p:sp>
      <p:sp>
        <p:nvSpPr>
          <p:cNvPr id="3" name="Notes Placeholder 2">
            <a:extLst>
              <a:ext uri="{FF2B5EF4-FFF2-40B4-BE49-F238E27FC236}">
                <a16:creationId xmlns:a16="http://schemas.microsoft.com/office/drawing/2014/main" id="{68194C65-A4B8-5FF9-2A51-8F8AA8FAA4E1}"/>
              </a:ext>
            </a:extLst>
          </p:cNvPr>
          <p:cNvSpPr>
            <a:spLocks noGrp="1"/>
          </p:cNvSpPr>
          <p:nvPr>
            <p:ph type="body" idx="1"/>
          </p:nvPr>
        </p:nvSpPr>
        <p:spPr/>
        <p:txBody>
          <a:bodyPr/>
          <a:lstStyle/>
          <a:p>
            <a:r>
              <a:rPr lang="en-AU" b="1" dirty="0"/>
              <a:t>9. Purpose: </a:t>
            </a:r>
            <a:r>
              <a:rPr lang="en-AU" b="0" dirty="0"/>
              <a:t>To highlight where to access DoE CHPS scope and sequences</a:t>
            </a:r>
          </a:p>
          <a:p>
            <a:endParaRPr lang="en-AU" b="1" dirty="0"/>
          </a:p>
          <a:p>
            <a:r>
              <a:rPr lang="en-AU" b="1" dirty="0"/>
              <a:t>Time: </a:t>
            </a:r>
            <a:r>
              <a:rPr lang="en-AU" b="0" dirty="0"/>
              <a:t>30 seconds </a:t>
            </a:r>
          </a:p>
          <a:p>
            <a:endParaRPr lang="en-AU" b="1" dirty="0"/>
          </a:p>
          <a:p>
            <a:r>
              <a:rPr lang="en-AU" b="1" dirty="0"/>
              <a:t>Presenter notes:</a:t>
            </a:r>
          </a:p>
          <a:p>
            <a:r>
              <a:rPr lang="en-AU" dirty="0"/>
              <a:t>This is where you can access the Department’s sample scope</a:t>
            </a:r>
            <a:r>
              <a:rPr lang="en-AU" b="0" dirty="0"/>
              <a:t> and sequences. You </a:t>
            </a:r>
            <a:r>
              <a:rPr lang="en-AU" dirty="0"/>
              <a:t>can find them by following these breadcrumbs. We have used a creative arts example on screen. </a:t>
            </a:r>
          </a:p>
          <a:p>
            <a:endParaRPr lang="en-AU" b="1" i="0" dirty="0"/>
          </a:p>
          <a:p>
            <a:r>
              <a:rPr lang="en-AU" dirty="0"/>
              <a:t>If you would like to explore scope and sequences further, the Term 3 microlearning professional learning has a focus on scope and sequences and you can access the recording and resources on demand. </a:t>
            </a:r>
          </a:p>
          <a:p>
            <a:endParaRPr lang="en-AU" dirty="0"/>
          </a:p>
          <a:p>
            <a:r>
              <a:rPr lang="en-AU" b="1" dirty="0"/>
              <a:t>[NEXT SLIDE]</a:t>
            </a:r>
          </a:p>
          <a:p>
            <a:endParaRPr lang="en-AU" b="1" dirty="0"/>
          </a:p>
        </p:txBody>
      </p:sp>
      <p:sp>
        <p:nvSpPr>
          <p:cNvPr id="4" name="Slide Number Placeholder 3">
            <a:extLst>
              <a:ext uri="{FF2B5EF4-FFF2-40B4-BE49-F238E27FC236}">
                <a16:creationId xmlns:a16="http://schemas.microsoft.com/office/drawing/2014/main" id="{758B6DC2-8966-ECC5-A854-DA0B49FF3175}"/>
              </a:ext>
            </a:extLst>
          </p:cNvPr>
          <p:cNvSpPr>
            <a:spLocks noGrp="1"/>
          </p:cNvSpPr>
          <p:nvPr>
            <p:ph type="sldNum" sz="quarter" idx="5"/>
          </p:nvPr>
        </p:nvSpPr>
        <p:spPr/>
        <p:txBody>
          <a:bodyPr/>
          <a:lstStyle/>
          <a:p>
            <a:fld id="{B07158C4-A119-4B78-9DE8-A50001BC31DC}" type="slidenum">
              <a:rPr lang="en-AU" smtClean="0"/>
              <a:pPr/>
              <a:t>9</a:t>
            </a:fld>
            <a:endParaRPr lang="en-AU" dirty="0"/>
          </a:p>
        </p:txBody>
      </p:sp>
    </p:spTree>
    <p:extLst>
      <p:ext uri="{BB962C8B-B14F-4D97-AF65-F5344CB8AC3E}">
        <p14:creationId xmlns:p14="http://schemas.microsoft.com/office/powerpoint/2010/main" val="271240845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r>
              <a:rPr lang="en-AU" b="1" dirty="0"/>
              <a:t>90. Purpose: </a:t>
            </a:r>
            <a:r>
              <a:rPr lang="en-AU" b="0" dirty="0"/>
              <a:t>T</a:t>
            </a:r>
            <a:r>
              <a:rPr lang="en-US" dirty="0"/>
              <a:t>o support participants to </a:t>
            </a:r>
            <a:r>
              <a:rPr lang="en-US" b="1" dirty="0"/>
              <a:t>make connections between new ideas and prior knowledge</a:t>
            </a:r>
            <a:r>
              <a:rPr lang="en-US" dirty="0"/>
              <a:t>. </a:t>
            </a:r>
          </a:p>
          <a:p>
            <a:endParaRPr lang="en-US" b="1" dirty="0">
              <a:ea typeface="Calibri"/>
              <a:cs typeface="Calibri"/>
            </a:endParaRPr>
          </a:p>
          <a:p>
            <a:r>
              <a:rPr lang="en-US" b="1" dirty="0"/>
              <a:t>Time:</a:t>
            </a:r>
            <a:r>
              <a:rPr lang="en-US" dirty="0"/>
              <a:t> 5 minutes</a:t>
            </a:r>
          </a:p>
          <a:p>
            <a:endParaRPr lang="en-US" dirty="0"/>
          </a:p>
          <a:p>
            <a:r>
              <a:rPr lang="en-US" b="1" dirty="0"/>
              <a:t>Presenter Notes: </a:t>
            </a:r>
            <a:r>
              <a:rPr lang="en-US" b="1" i="1" dirty="0"/>
              <a:t> </a:t>
            </a:r>
            <a:endParaRPr lang="en-US" dirty="0"/>
          </a:p>
          <a:p>
            <a:r>
              <a:rPr lang="en-US" dirty="0"/>
              <a:t>See, think, wonder is a great routine to make connections between new learning and prior knowledge. Take a moment to reflect on what has been learned by previewing the sample units today from the CHPS key learning areas.</a:t>
            </a:r>
          </a:p>
          <a:p>
            <a:endParaRPr lang="en-US" dirty="0"/>
          </a:p>
          <a:p>
            <a:r>
              <a:rPr lang="en-US" dirty="0"/>
              <a:t>Take 5 minutes to return to your participant workbook and reflect on these questions. </a:t>
            </a:r>
          </a:p>
          <a:p>
            <a:endParaRPr lang="en-US" dirty="0"/>
          </a:p>
          <a:p>
            <a:r>
              <a:rPr lang="en-US" b="0" i="1" dirty="0"/>
              <a:t>After 5 minutes</a:t>
            </a:r>
            <a:endParaRPr lang="en-US" b="0" dirty="0"/>
          </a:p>
          <a:p>
            <a:endParaRPr lang="en-US" b="1" i="1" dirty="0"/>
          </a:p>
          <a:p>
            <a:r>
              <a:rPr lang="en-US" dirty="0"/>
              <a:t>This reflection tool can be used collaboratively with your team or shared with colleagues at school. </a:t>
            </a:r>
          </a:p>
          <a:p>
            <a:endParaRPr lang="en-US" b="1" dirty="0"/>
          </a:p>
          <a:p>
            <a:r>
              <a:rPr lang="en-US" b="1" dirty="0"/>
              <a:t>[NEXT SLIDE] </a:t>
            </a:r>
            <a:endParaRPr lang="en-US" dirty="0"/>
          </a:p>
        </p:txBody>
      </p:sp>
      <p:sp>
        <p:nvSpPr>
          <p:cNvPr id="4" name="Slide Number Placeholder 3"/>
          <p:cNvSpPr>
            <a:spLocks noGrp="1"/>
          </p:cNvSpPr>
          <p:nvPr>
            <p:ph type="sldNum" sz="quarter" idx="5"/>
          </p:nvPr>
        </p:nvSpPr>
        <p:spPr/>
        <p:txBody>
          <a:bodyPr/>
          <a:lstStyle/>
          <a:p>
            <a:fld id="{C273A117-CFBF-4B51-BFA9-F51A42E28C6C}" type="slidenum">
              <a:rPr lang="en-AU" smtClean="0"/>
              <a:t>90</a:t>
            </a:fld>
            <a:endParaRPr lang="en-AU" dirty="0"/>
          </a:p>
        </p:txBody>
      </p:sp>
    </p:spTree>
    <p:extLst>
      <p:ext uri="{BB962C8B-B14F-4D97-AF65-F5344CB8AC3E}">
        <p14:creationId xmlns:p14="http://schemas.microsoft.com/office/powerpoint/2010/main" val="415815220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E2E698-B656-E04D-1BA4-8289C85BD7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A8B95C-F1E8-08B0-C74B-3D4F2CFAAF36}"/>
              </a:ext>
            </a:extLst>
          </p:cNvPr>
          <p:cNvSpPr>
            <a:spLocks noGrp="1" noRot="1" noChangeAspect="1"/>
          </p:cNvSpPr>
          <p:nvPr>
            <p:ph type="sldImg"/>
          </p:nvPr>
        </p:nvSpPr>
        <p:spPr/>
        <p:txBody>
          <a:bodyPr/>
          <a:lstStyle/>
          <a:p>
            <a:endParaRPr lang="en-AU" dirty="0"/>
          </a:p>
        </p:txBody>
      </p:sp>
      <p:sp>
        <p:nvSpPr>
          <p:cNvPr id="3" name="Notes Placeholder 2">
            <a:extLst>
              <a:ext uri="{FF2B5EF4-FFF2-40B4-BE49-F238E27FC236}">
                <a16:creationId xmlns:a16="http://schemas.microsoft.com/office/drawing/2014/main" id="{B6A587AB-5885-D4C2-A0E1-1F15B232E5C2}"/>
              </a:ext>
            </a:extLst>
          </p:cNvPr>
          <p:cNvSpPr>
            <a:spLocks noGrp="1"/>
          </p:cNvSpPr>
          <p:nvPr>
            <p:ph type="body" idx="1"/>
          </p:nvPr>
        </p:nvSpPr>
        <p:spPr/>
        <p:txBody>
          <a:bodyPr/>
          <a:lstStyle/>
          <a:p>
            <a:r>
              <a:rPr lang="en-AU" sz="1200" b="1" dirty="0"/>
              <a:t>91. Purpose: </a:t>
            </a:r>
            <a:r>
              <a:rPr lang="en-AU" sz="1200" dirty="0"/>
              <a:t>To reflect on the key takeaways of the creative arts presentation.</a:t>
            </a:r>
          </a:p>
          <a:p>
            <a:endParaRPr lang="en-AU" sz="1200" b="1" dirty="0"/>
          </a:p>
          <a:p>
            <a:r>
              <a:rPr lang="en-AU" sz="1200" b="1" dirty="0"/>
              <a:t>Time: </a:t>
            </a:r>
            <a:r>
              <a:rPr lang="en-AU" sz="1200" dirty="0"/>
              <a:t>1 minute</a:t>
            </a:r>
            <a:endParaRPr lang="en-AU" sz="1200" b="1" dirty="0"/>
          </a:p>
          <a:p>
            <a:endParaRPr lang="en-AU" sz="1200" b="1" dirty="0"/>
          </a:p>
          <a:p>
            <a:r>
              <a:rPr lang="en-AU" sz="1200" b="1" dirty="0"/>
              <a:t>Presenter notes:</a:t>
            </a:r>
            <a:endParaRPr lang="en-US" sz="1200" dirty="0"/>
          </a:p>
          <a:p>
            <a:r>
              <a:rPr lang="en-AU" sz="1200" b="0" i="0" kern="1200" dirty="0">
                <a:solidFill>
                  <a:schemeClr val="tx1"/>
                </a:solidFill>
                <a:effectLst/>
                <a:ea typeface="+mn-ea"/>
                <a:cs typeface="+mn-cs"/>
              </a:rPr>
              <a:t>To conclude this professional learning, take a moment to reflect on the key takeaways that you see on screen. </a:t>
            </a:r>
            <a:endParaRPr lang="en-AU" sz="1200" b="0" i="1" kern="1200" dirty="0">
              <a:solidFill>
                <a:schemeClr val="tx1"/>
              </a:solidFill>
              <a:effectLst/>
              <a:ea typeface="+mn-ea"/>
              <a:cs typeface="+mn-cs"/>
            </a:endParaRPr>
          </a:p>
          <a:p>
            <a:endParaRPr lang="en-AU" sz="1200" b="0" i="0" kern="1200" dirty="0">
              <a:solidFill>
                <a:schemeClr val="tx1"/>
              </a:solidFill>
              <a:effectLst/>
              <a:ea typeface="+mn-ea"/>
              <a:cs typeface="+mn-cs"/>
            </a:endParaRPr>
          </a:p>
          <a:p>
            <a:r>
              <a:rPr lang="en-AU" sz="1200" b="0" i="0" kern="1200" dirty="0">
                <a:solidFill>
                  <a:schemeClr val="tx1"/>
                </a:solidFill>
                <a:effectLst/>
                <a:ea typeface="+mn-ea"/>
                <a:cs typeface="+mn-cs"/>
              </a:rPr>
              <a:t>The common lesson structure across CHPS sample units provides a consistent framework that supports explicit teaching, assessment, and differentiation. </a:t>
            </a:r>
          </a:p>
          <a:p>
            <a:endParaRPr lang="en-AU" sz="1200" b="0" i="0" kern="1200" dirty="0">
              <a:solidFill>
                <a:schemeClr val="tx1"/>
              </a:solidFill>
              <a:effectLst/>
              <a:ea typeface="+mn-ea"/>
              <a:cs typeface="+mn-cs"/>
            </a:endParaRPr>
          </a:p>
          <a:p>
            <a:r>
              <a:rPr lang="en-AU" sz="1200" b="0" i="0" kern="1200" dirty="0">
                <a:solidFill>
                  <a:schemeClr val="tx1"/>
                </a:solidFill>
                <a:effectLst/>
                <a:ea typeface="+mn-ea"/>
                <a:cs typeface="+mn-cs"/>
              </a:rPr>
              <a:t>The upcoming support materials, including resource and vocabulary lists, will enhance planning and effectively assist EAL/D students. </a:t>
            </a:r>
          </a:p>
          <a:p>
            <a:endParaRPr lang="en-AU" sz="1200" b="0" i="0" kern="1200" dirty="0">
              <a:solidFill>
                <a:schemeClr val="tx1"/>
              </a:solidFill>
              <a:effectLst/>
              <a:ea typeface="+mn-ea"/>
              <a:cs typeface="+mn-cs"/>
            </a:endParaRPr>
          </a:p>
          <a:p>
            <a:r>
              <a:rPr lang="en-AU" sz="1200" b="0" i="0" kern="1200" dirty="0">
                <a:solidFill>
                  <a:schemeClr val="tx1"/>
                </a:solidFill>
                <a:effectLst/>
              </a:rPr>
              <a:t>Moving forward, it will be important to identify next steps at year and stage levels by collaborating with leaders and teachers to implement targeted actions </a:t>
            </a:r>
            <a:r>
              <a:rPr lang="en-AU" dirty="0"/>
              <a:t>to incorporate these resources into teaching and learning. </a:t>
            </a:r>
            <a:endParaRPr lang="en-AU" sz="1200" dirty="0"/>
          </a:p>
          <a:p>
            <a:endParaRPr lang="en-AU" sz="1200" dirty="0"/>
          </a:p>
          <a:p>
            <a:r>
              <a:rPr lang="en-AU" sz="1200" b="1" dirty="0"/>
              <a:t>[NEXT SLIDE]</a:t>
            </a:r>
            <a:endParaRPr lang="en-US" sz="1200" b="1" dirty="0"/>
          </a:p>
        </p:txBody>
      </p:sp>
      <p:sp>
        <p:nvSpPr>
          <p:cNvPr id="4" name="Slide Number Placeholder 3">
            <a:extLst>
              <a:ext uri="{FF2B5EF4-FFF2-40B4-BE49-F238E27FC236}">
                <a16:creationId xmlns:a16="http://schemas.microsoft.com/office/drawing/2014/main" id="{38C65BAC-DDC2-25F6-EF8B-4391904F63C6}"/>
              </a:ext>
            </a:extLst>
          </p:cNvPr>
          <p:cNvSpPr>
            <a:spLocks noGrp="1"/>
          </p:cNvSpPr>
          <p:nvPr>
            <p:ph type="sldNum" sz="quarter" idx="5"/>
          </p:nvPr>
        </p:nvSpPr>
        <p:spPr/>
        <p:txBody>
          <a:bodyPr/>
          <a:lstStyle/>
          <a:p>
            <a:fld id="{B07158C4-A119-4B78-9DE8-A50001BC31DC}" type="slidenum">
              <a:rPr lang="en-AU" smtClean="0"/>
              <a:pPr/>
              <a:t>91</a:t>
            </a:fld>
            <a:endParaRPr lang="en-AU" dirty="0"/>
          </a:p>
        </p:txBody>
      </p:sp>
    </p:spTree>
    <p:extLst>
      <p:ext uri="{BB962C8B-B14F-4D97-AF65-F5344CB8AC3E}">
        <p14:creationId xmlns:p14="http://schemas.microsoft.com/office/powerpoint/2010/main" val="213775993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92. Purpose: </a:t>
            </a:r>
            <a:r>
              <a:rPr lang="en-AU" dirty="0"/>
              <a:t>Contact details for the Primary Curriculum team</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dirty="0"/>
          </a:p>
          <a:p>
            <a:r>
              <a:rPr lang="en-US" b="1" dirty="0">
                <a:cs typeface="Arial" panose="020B0604020202020204" pitchFamily="34" charset="0"/>
              </a:rPr>
              <a:t>Time: </a:t>
            </a:r>
            <a:r>
              <a:rPr lang="en-US" b="0" dirty="0">
                <a:cs typeface="Arial" panose="020B0604020202020204" pitchFamily="34" charset="0"/>
              </a:rPr>
              <a:t>1 minute </a:t>
            </a:r>
          </a:p>
          <a:p>
            <a:endParaRPr lang="en-AU" dirty="0">
              <a:cs typeface="Arial" panose="020B0604020202020204" pitchFamily="34" charset="0"/>
            </a:endParaRPr>
          </a:p>
          <a:p>
            <a:pPr defTabSz="1221243">
              <a:defRPr/>
            </a:pPr>
            <a:r>
              <a:rPr lang="en-AU" b="1" dirty="0">
                <a:cs typeface="Arial" panose="020B0604020202020204" pitchFamily="34" charset="0"/>
              </a:rPr>
              <a:t>Presenter notes:</a:t>
            </a:r>
            <a:endParaRPr lang="en-AU" b="0" dirty="0"/>
          </a:p>
          <a:p>
            <a:r>
              <a:rPr lang="en-AU" dirty="0"/>
              <a:t>If you have any questions or would like to reach out to the Primary Curriculum Team, please contact us via this email address, or through the Statewide Staffroom.  </a:t>
            </a:r>
          </a:p>
          <a:p>
            <a:endParaRPr lang="en-AU" dirty="0"/>
          </a:p>
          <a:p>
            <a:r>
              <a:rPr lang="en-AU" dirty="0"/>
              <a:t>This QR code takes you to the enrolment page to</a:t>
            </a:r>
            <a:r>
              <a:rPr lang="en-AU" b="1" dirty="0"/>
              <a:t> </a:t>
            </a:r>
            <a:r>
              <a:rPr lang="en-AU" b="0" dirty="0"/>
              <a:t>join the primary curriculum statewide staffroom.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[NEXT SLIDE]</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92</a:t>
            </a:fld>
            <a:endParaRPr lang="en-AU" dirty="0"/>
          </a:p>
        </p:txBody>
      </p:sp>
    </p:spTree>
    <p:extLst>
      <p:ext uri="{BB962C8B-B14F-4D97-AF65-F5344CB8AC3E}">
        <p14:creationId xmlns:p14="http://schemas.microsoft.com/office/powerpoint/2010/main" val="30212763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latin typeface="Arial" panose="020B0604020202020204" pitchFamily="34" charset="0"/>
            </a:endParaRPr>
          </a:p>
        </p:txBody>
      </p:sp>
      <p:sp>
        <p:nvSpPr>
          <p:cNvPr id="2" name="Title 1"/>
          <p:cNvSpPr>
            <a:spLocks noGrp="1"/>
          </p:cNvSpPr>
          <p:nvPr>
            <p:ph type="ctrTitle"/>
          </p:nvPr>
        </p:nvSpPr>
        <p:spPr>
          <a:xfrm>
            <a:off x="359998" y="360000"/>
            <a:ext cx="11484001" cy="2520000"/>
          </a:xfrm>
          <a:ln>
            <a:noFill/>
          </a:ln>
        </p:spPr>
        <p:txBody>
          <a:bodyPr anchor="t">
            <a:noAutofit/>
          </a:bodyPr>
          <a:lstStyle>
            <a:lvl1pPr algn="l">
              <a:lnSpc>
                <a:spcPct val="90000"/>
              </a:lnSpc>
              <a:defRPr sz="4800">
                <a:solidFill>
                  <a:schemeClr val="bg1"/>
                </a:solidFill>
              </a:defRPr>
            </a:lvl1pPr>
          </a:lstStyle>
          <a:p>
            <a:r>
              <a:rPr lang="en-GB"/>
              <a:t>Click to edit Master title style</a:t>
            </a:r>
            <a:endParaRPr lang="en-US"/>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accent3"/>
              </a:solidFill>
              <a:latin typeface="Arial" panose="020B0604020202020204" pitchFamily="34" charset="0"/>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Arial" panose="020B0604020202020204" pitchFamily="34" charset="0"/>
              </a:defRPr>
            </a:lvl1pPr>
          </a:lstStyle>
          <a:p>
            <a:r>
              <a:rPr lang="en-US" dirty="0"/>
              <a:t>NSW Department of Education</a:t>
            </a:r>
            <a:endParaRPr lang="en-AU" dirty="0"/>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5867118"/>
            <a:ext cx="630000" cy="684882"/>
          </a:xfrm>
          <a:prstGeom prst="rect">
            <a:avLst/>
          </a:prstGeom>
        </p:spPr>
      </p:pic>
      <p:sp>
        <p:nvSpPr>
          <p:cNvPr id="27" name="Text Placeholder 51">
            <a:extLst>
              <a:ext uri="{FF2B5EF4-FFF2-40B4-BE49-F238E27FC236}">
                <a16:creationId xmlns:a16="http://schemas.microsoft.com/office/drawing/2014/main" id="{270311DB-5A0B-2C64-FD32-3845AE0AB54C}"/>
              </a:ext>
            </a:extLst>
          </p:cNvPr>
          <p:cNvSpPr>
            <a:spLocks noGrp="1"/>
          </p:cNvSpPr>
          <p:nvPr>
            <p:ph type="body" sz="quarter" idx="12" hasCustomPrompt="1"/>
          </p:nvPr>
        </p:nvSpPr>
        <p:spPr>
          <a:xfrm>
            <a:off x="359998" y="4778427"/>
            <a:ext cx="8532000" cy="424497"/>
          </a:xfrm>
        </p:spPr>
        <p:txBody>
          <a:bodyPr/>
          <a:lstStyle>
            <a:lvl1pPr>
              <a:defRPr sz="1800">
                <a:solidFill>
                  <a:schemeClr val="accent1"/>
                </a:solidFill>
                <a:latin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 name, presenter title</a:t>
            </a:r>
            <a:endParaRPr lang="en-AU" dirty="0"/>
          </a:p>
        </p:txBody>
      </p:sp>
      <p:sp>
        <p:nvSpPr>
          <p:cNvPr id="28" name="Text Placeholder 51">
            <a:extLst>
              <a:ext uri="{FF2B5EF4-FFF2-40B4-BE49-F238E27FC236}">
                <a16:creationId xmlns:a16="http://schemas.microsoft.com/office/drawing/2014/main" id="{BFB21B71-10B3-4079-5902-4C0C7A33E13F}"/>
              </a:ext>
            </a:extLst>
          </p:cNvPr>
          <p:cNvSpPr>
            <a:spLocks noGrp="1"/>
          </p:cNvSpPr>
          <p:nvPr>
            <p:ph type="body" sz="quarter" idx="13" hasCustomPrompt="1"/>
          </p:nvPr>
        </p:nvSpPr>
        <p:spPr>
          <a:xfrm>
            <a:off x="9071998" y="4273686"/>
            <a:ext cx="2772001" cy="424497"/>
          </a:xfrm>
        </p:spPr>
        <p:txBody>
          <a:bodyPr/>
          <a:lstStyle>
            <a:lvl1pPr>
              <a:defRPr sz="1800">
                <a:solidFill>
                  <a:schemeClr val="accent1"/>
                </a:solidFill>
                <a:latin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 Month YYYY</a:t>
            </a:r>
            <a:endParaRPr lang="en-AU" dirty="0"/>
          </a:p>
        </p:txBody>
      </p:sp>
      <p:sp>
        <p:nvSpPr>
          <p:cNvPr id="29" name="Text Placeholder 51">
            <a:extLst>
              <a:ext uri="{FF2B5EF4-FFF2-40B4-BE49-F238E27FC236}">
                <a16:creationId xmlns:a16="http://schemas.microsoft.com/office/drawing/2014/main" id="{C1729F1B-F7E5-2176-BB52-4A213A278B69}"/>
              </a:ext>
            </a:extLst>
          </p:cNvPr>
          <p:cNvSpPr>
            <a:spLocks noGrp="1"/>
          </p:cNvSpPr>
          <p:nvPr>
            <p:ph type="body" sz="quarter" idx="14" hasCustomPrompt="1"/>
          </p:nvPr>
        </p:nvSpPr>
        <p:spPr>
          <a:xfrm>
            <a:off x="359998" y="4273686"/>
            <a:ext cx="8532000" cy="424497"/>
          </a:xfrm>
        </p:spPr>
        <p:txBody>
          <a:bodyPr/>
          <a:lstStyle>
            <a:lvl1pPr>
              <a:defRPr sz="2000">
                <a:solidFill>
                  <a:schemeClr val="accent2"/>
                </a:solidFill>
                <a:latin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a:t>
            </a:r>
            <a:endParaRPr lang="en-AU" dirty="0"/>
          </a:p>
        </p:txBody>
      </p:sp>
    </p:spTree>
    <p:extLst>
      <p:ext uri="{BB962C8B-B14F-4D97-AF65-F5344CB8AC3E}">
        <p14:creationId xmlns:p14="http://schemas.microsoft.com/office/powerpoint/2010/main" val="356856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 of Country">
    <p:spTree>
      <p:nvGrpSpPr>
        <p:cNvPr id="1" name=""/>
        <p:cNvGrpSpPr/>
        <p:nvPr/>
      </p:nvGrpSpPr>
      <p:grpSpPr>
        <a:xfrm>
          <a:off x="0" y="0"/>
          <a:ext cx="0" cy="0"/>
          <a:chOff x="0" y="0"/>
          <a:chExt cx="0" cy="0"/>
        </a:xfrm>
      </p:grpSpPr>
      <p:pic>
        <p:nvPicPr>
          <p:cNvPr id="10" name="Picture 9" descr="Icon&#10;&#10;Description automatically generated">
            <a:extLst>
              <a:ext uri="{FF2B5EF4-FFF2-40B4-BE49-F238E27FC236}">
                <a16:creationId xmlns:a16="http://schemas.microsoft.com/office/drawing/2014/main" id="{A0CE222A-58C3-0A08-99DB-534710A0C2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00" y="6350"/>
            <a:ext cx="5029200" cy="6845300"/>
          </a:xfrm>
          <a:prstGeom prst="rect">
            <a:avLst/>
          </a:prstGeom>
        </p:spPr>
      </p:pic>
      <p:sp>
        <p:nvSpPr>
          <p:cNvPr id="8" name="Title 1">
            <a:extLst>
              <a:ext uri="{FF2B5EF4-FFF2-40B4-BE49-F238E27FC236}">
                <a16:creationId xmlns:a16="http://schemas.microsoft.com/office/drawing/2014/main" id="{8B6F15D0-AE99-5E95-E10F-E8416680942A}"/>
              </a:ext>
            </a:extLst>
          </p:cNvPr>
          <p:cNvSpPr>
            <a:spLocks noGrp="1"/>
          </p:cNvSpPr>
          <p:nvPr>
            <p:ph type="title"/>
          </p:nvPr>
        </p:nvSpPr>
        <p:spPr>
          <a:xfrm>
            <a:off x="5400000" y="360000"/>
            <a:ext cx="5400000" cy="1008000"/>
          </a:xfrm>
        </p:spPr>
        <p:txBody>
          <a:bodyPr/>
          <a:lstStyle>
            <a:lvl1pPr>
              <a:defRPr>
                <a:solidFill>
                  <a:schemeClr val="accent1"/>
                </a:solidFill>
              </a:defRPr>
            </a:lvl1pPr>
          </a:lstStyle>
          <a:p>
            <a:r>
              <a:rPr lang="en-GB"/>
              <a:t>Click to edit Master title style</a:t>
            </a:r>
            <a:endParaRPr lang="en-US"/>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2FAB4FCE-5DFB-4423-ADC8-E6C79ABBEDD2}"/>
              </a:ext>
            </a:extLst>
          </p:cNvPr>
          <p:cNvSpPr>
            <a:spLocks noGrp="1"/>
          </p:cNvSpPr>
          <p:nvPr>
            <p:ph type="body" sz="quarter" idx="14"/>
          </p:nvPr>
        </p:nvSpPr>
        <p:spPr>
          <a:xfrm>
            <a:off x="5400000" y="1800225"/>
            <a:ext cx="6408000" cy="4140000"/>
          </a:xfrm>
        </p:spPr>
        <p:txBody>
          <a:bodyPr>
            <a:noAutofit/>
          </a:bodyPr>
          <a:lstStyle>
            <a:lvl1pPr>
              <a:defRPr sz="1800">
                <a:solidFill>
                  <a:schemeClr val="tx1"/>
                </a:solidFill>
                <a:latin typeface="Arial" panose="020B0604020202020204" pitchFamily="34" charset="0"/>
              </a:defRPr>
            </a:lvl1pPr>
            <a:lvl2pPr>
              <a:defRPr sz="1800">
                <a:solidFill>
                  <a:schemeClr val="tx1"/>
                </a:solidFill>
                <a:latin typeface="+mn-lt"/>
              </a:defRPr>
            </a:lvl2pPr>
            <a:lvl3pPr>
              <a:defRPr sz="3600">
                <a:solidFill>
                  <a:schemeClr val="bg2"/>
                </a:solidFill>
                <a:latin typeface="+mn-lt"/>
              </a:defRPr>
            </a:lvl3pPr>
            <a:lvl4pPr>
              <a:defRPr sz="3600">
                <a:solidFill>
                  <a:schemeClr val="bg2"/>
                </a:solidFill>
                <a:latin typeface="+mn-lt"/>
              </a:defRPr>
            </a:lvl4pPr>
            <a:lvl5pPr>
              <a:defRPr sz="3600">
                <a:solidFill>
                  <a:schemeClr val="bg2"/>
                </a:solidFill>
                <a:latin typeface="+mn-lt"/>
              </a:defRPr>
            </a:lvl5pPr>
          </a:lstStyle>
          <a:p>
            <a:pPr lvl="0"/>
            <a:r>
              <a:rPr lang="en-GB" dirty="0"/>
              <a:t>Click to edit Master text styles</a:t>
            </a:r>
          </a:p>
        </p:txBody>
      </p:sp>
      <p:sp>
        <p:nvSpPr>
          <p:cNvPr id="9" name="Picture Placeholder 8">
            <a:extLst>
              <a:ext uri="{FF2B5EF4-FFF2-40B4-BE49-F238E27FC236}">
                <a16:creationId xmlns:a16="http://schemas.microsoft.com/office/drawing/2014/main" id="{516D7771-B92C-4B57-B3D3-8B15F5B9689C}"/>
              </a:ext>
              <a:ext uri="{C183D7F6-B498-43B3-948B-1728B52AA6E4}">
                <adec:decorative xmlns:adec="http://schemas.microsoft.com/office/drawing/2017/decorative" val="1"/>
              </a:ext>
            </a:extLst>
          </p:cNvPr>
          <p:cNvSpPr>
            <a:spLocks noGrp="1"/>
          </p:cNvSpPr>
          <p:nvPr>
            <p:ph type="pic" sz="quarter" idx="13"/>
          </p:nvPr>
        </p:nvSpPr>
        <p:spPr>
          <a:xfrm>
            <a:off x="-5400" y="0"/>
            <a:ext cx="5040000" cy="6858000"/>
          </a:xfrm>
        </p:spPr>
        <p:txBody>
          <a:bodyPr/>
          <a:lstStyle>
            <a:lvl1pPr>
              <a:defRPr>
                <a:solidFill>
                  <a:schemeClr val="bg1"/>
                </a:solidFill>
              </a:defRPr>
            </a:lvl1pPr>
          </a:lstStyle>
          <a:p>
            <a:r>
              <a:rPr lang="en-GB" dirty="0"/>
              <a:t>Click icon to add picture</a:t>
            </a:r>
            <a:endParaRPr lang="en-AU" dirty="0"/>
          </a:p>
        </p:txBody>
      </p:sp>
      <p:sp>
        <p:nvSpPr>
          <p:cNvPr id="13" name="Text Placeholder 12">
            <a:extLst>
              <a:ext uri="{FF2B5EF4-FFF2-40B4-BE49-F238E27FC236}">
                <a16:creationId xmlns:a16="http://schemas.microsoft.com/office/drawing/2014/main" id="{518B06DF-F3D5-44F7-AB62-30A2ED1F46C7}"/>
              </a:ext>
            </a:extLst>
          </p:cNvPr>
          <p:cNvSpPr>
            <a:spLocks noGrp="1"/>
          </p:cNvSpPr>
          <p:nvPr>
            <p:ph type="body" sz="quarter" idx="15" hasCustomPrompt="1"/>
          </p:nvPr>
        </p:nvSpPr>
        <p:spPr>
          <a:xfrm>
            <a:off x="5400000" y="5976000"/>
            <a:ext cx="6407999" cy="360000"/>
          </a:xfrm>
        </p:spPr>
        <p:txBody>
          <a:bodyPr anchor="b">
            <a:noAutofit/>
          </a:bodyPr>
          <a:lstStyle>
            <a:lvl1pPr>
              <a:defRPr sz="1400">
                <a:latin typeface="Arial" panose="020B0604020202020204" pitchFamily="34" charset="0"/>
              </a:defRPr>
            </a:lvl1pPr>
          </a:lstStyle>
          <a:p>
            <a:pPr lvl="0"/>
            <a:r>
              <a:rPr lang="en-US" dirty="0"/>
              <a:t>Caption</a:t>
            </a:r>
            <a:endParaRPr lang="en-AU" dirty="0"/>
          </a:p>
        </p:txBody>
      </p:sp>
      <p:sp>
        <p:nvSpPr>
          <p:cNvPr id="5" name="Slide Number Placeholder 4">
            <a:extLst>
              <a:ext uri="{FF2B5EF4-FFF2-40B4-BE49-F238E27FC236}">
                <a16:creationId xmlns:a16="http://schemas.microsoft.com/office/drawing/2014/main" id="{FA1D6039-007D-7CE1-2455-85685924710B}"/>
              </a:ext>
            </a:extLst>
          </p:cNvPr>
          <p:cNvSpPr>
            <a:spLocks noGrp="1"/>
          </p:cNvSpPr>
          <p:nvPr>
            <p:ph type="sldNum" sz="quarter" idx="16"/>
          </p:nvPr>
        </p:nvSpPr>
        <p:spPr/>
        <p:txBody>
          <a:bodyPr/>
          <a:lstStyle/>
          <a:p>
            <a:fld id="{10A01DC5-1685-4615-8240-15192985C6A2}" type="slidenum">
              <a:rPr lang="en-AU" smtClean="0"/>
              <a:pPr/>
              <a:t>‹#›</a:t>
            </a:fld>
            <a:endParaRPr lang="en-AU" dirty="0"/>
          </a:p>
        </p:txBody>
      </p:sp>
    </p:spTree>
    <p:extLst>
      <p:ext uri="{BB962C8B-B14F-4D97-AF65-F5344CB8AC3E}">
        <p14:creationId xmlns:p14="http://schemas.microsoft.com/office/powerpoint/2010/main" val="1345732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Acknowledgement of Country">
    <p:spTree>
      <p:nvGrpSpPr>
        <p:cNvPr id="1" name=""/>
        <p:cNvGrpSpPr/>
        <p:nvPr/>
      </p:nvGrpSpPr>
      <p:grpSpPr>
        <a:xfrm>
          <a:off x="0" y="0"/>
          <a:ext cx="0" cy="0"/>
          <a:chOff x="0" y="0"/>
          <a:chExt cx="0" cy="0"/>
        </a:xfrm>
      </p:grpSpPr>
      <p:pic>
        <p:nvPicPr>
          <p:cNvPr id="10" name="Picture 9" descr="Icon&#10;&#10;Description automatically generated">
            <a:extLst>
              <a:ext uri="{FF2B5EF4-FFF2-40B4-BE49-F238E27FC236}">
                <a16:creationId xmlns:a16="http://schemas.microsoft.com/office/drawing/2014/main" id="{A0CE222A-58C3-0A08-99DB-534710A0C2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00" y="6350"/>
            <a:ext cx="5029200" cy="6845300"/>
          </a:xfrm>
          <a:prstGeom prst="rect">
            <a:avLst/>
          </a:prstGeom>
        </p:spPr>
      </p:pic>
      <p:sp>
        <p:nvSpPr>
          <p:cNvPr id="8" name="Title 1">
            <a:extLst>
              <a:ext uri="{FF2B5EF4-FFF2-40B4-BE49-F238E27FC236}">
                <a16:creationId xmlns:a16="http://schemas.microsoft.com/office/drawing/2014/main" id="{8B6F15D0-AE99-5E95-E10F-E8416680942A}"/>
              </a:ext>
            </a:extLst>
          </p:cNvPr>
          <p:cNvSpPr>
            <a:spLocks noGrp="1"/>
          </p:cNvSpPr>
          <p:nvPr>
            <p:ph type="title"/>
          </p:nvPr>
        </p:nvSpPr>
        <p:spPr>
          <a:xfrm>
            <a:off x="5400000" y="360000"/>
            <a:ext cx="5400000" cy="1008000"/>
          </a:xfrm>
        </p:spPr>
        <p:txBody>
          <a:bodyPr/>
          <a:lstStyle>
            <a:lvl1pPr>
              <a:defRPr>
                <a:solidFill>
                  <a:schemeClr val="accent1"/>
                </a:solidFill>
              </a:defRPr>
            </a:lvl1pPr>
          </a:lstStyle>
          <a:p>
            <a:r>
              <a:rPr lang="en-GB"/>
              <a:t>Click to edit Master title style</a:t>
            </a:r>
            <a:endParaRPr lang="en-US"/>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2FAB4FCE-5DFB-4423-ADC8-E6C79ABBEDD2}"/>
              </a:ext>
            </a:extLst>
          </p:cNvPr>
          <p:cNvSpPr>
            <a:spLocks noGrp="1"/>
          </p:cNvSpPr>
          <p:nvPr>
            <p:ph type="body" sz="quarter" idx="14"/>
          </p:nvPr>
        </p:nvSpPr>
        <p:spPr>
          <a:xfrm>
            <a:off x="5400000" y="1800225"/>
            <a:ext cx="6408000" cy="4140000"/>
          </a:xfrm>
        </p:spPr>
        <p:txBody>
          <a:bodyPr>
            <a:noAutofit/>
          </a:bodyPr>
          <a:lstStyle>
            <a:lvl1pPr>
              <a:defRPr sz="1800">
                <a:solidFill>
                  <a:schemeClr val="tx1"/>
                </a:solidFill>
                <a:latin typeface="Arial" panose="020B0604020202020204" pitchFamily="34" charset="0"/>
              </a:defRPr>
            </a:lvl1pPr>
            <a:lvl2pPr>
              <a:defRPr sz="1800">
                <a:solidFill>
                  <a:schemeClr val="tx1"/>
                </a:solidFill>
                <a:latin typeface="+mn-lt"/>
              </a:defRPr>
            </a:lvl2pPr>
            <a:lvl3pPr>
              <a:defRPr sz="3600">
                <a:solidFill>
                  <a:schemeClr val="bg2"/>
                </a:solidFill>
                <a:latin typeface="+mn-lt"/>
              </a:defRPr>
            </a:lvl3pPr>
            <a:lvl4pPr>
              <a:defRPr sz="3600">
                <a:solidFill>
                  <a:schemeClr val="bg2"/>
                </a:solidFill>
                <a:latin typeface="+mn-lt"/>
              </a:defRPr>
            </a:lvl4pPr>
            <a:lvl5pPr>
              <a:defRPr sz="3600">
                <a:solidFill>
                  <a:schemeClr val="bg2"/>
                </a:solidFill>
                <a:latin typeface="+mn-lt"/>
              </a:defRPr>
            </a:lvl5pPr>
          </a:lstStyle>
          <a:p>
            <a:pPr lvl="0"/>
            <a:r>
              <a:rPr lang="en-GB"/>
              <a:t>Click to edit Master text styles</a:t>
            </a:r>
          </a:p>
        </p:txBody>
      </p:sp>
      <p:sp>
        <p:nvSpPr>
          <p:cNvPr id="9" name="Picture Placeholder 8">
            <a:extLst>
              <a:ext uri="{FF2B5EF4-FFF2-40B4-BE49-F238E27FC236}">
                <a16:creationId xmlns:a16="http://schemas.microsoft.com/office/drawing/2014/main" id="{516D7771-B92C-4B57-B3D3-8B15F5B9689C}"/>
              </a:ext>
              <a:ext uri="{C183D7F6-B498-43B3-948B-1728B52AA6E4}">
                <adec:decorative xmlns:adec="http://schemas.microsoft.com/office/drawing/2017/decorative" val="1"/>
              </a:ext>
            </a:extLst>
          </p:cNvPr>
          <p:cNvSpPr>
            <a:spLocks noGrp="1"/>
          </p:cNvSpPr>
          <p:nvPr>
            <p:ph type="pic" sz="quarter" idx="13"/>
          </p:nvPr>
        </p:nvSpPr>
        <p:spPr>
          <a:xfrm>
            <a:off x="-5400" y="0"/>
            <a:ext cx="5040000" cy="6858000"/>
          </a:xfrm>
        </p:spPr>
        <p:txBody>
          <a:bodyPr/>
          <a:lstStyle>
            <a:lvl1pPr>
              <a:defRPr>
                <a:solidFill>
                  <a:schemeClr val="bg1"/>
                </a:solidFill>
              </a:defRPr>
            </a:lvl1pPr>
          </a:lstStyle>
          <a:p>
            <a:r>
              <a:rPr lang="en-GB"/>
              <a:t>Click icon to add picture</a:t>
            </a:r>
            <a:endParaRPr lang="en-AU"/>
          </a:p>
        </p:txBody>
      </p:sp>
      <p:sp>
        <p:nvSpPr>
          <p:cNvPr id="13" name="Text Placeholder 12">
            <a:extLst>
              <a:ext uri="{FF2B5EF4-FFF2-40B4-BE49-F238E27FC236}">
                <a16:creationId xmlns:a16="http://schemas.microsoft.com/office/drawing/2014/main" id="{518B06DF-F3D5-44F7-AB62-30A2ED1F46C7}"/>
              </a:ext>
            </a:extLst>
          </p:cNvPr>
          <p:cNvSpPr>
            <a:spLocks noGrp="1"/>
          </p:cNvSpPr>
          <p:nvPr>
            <p:ph type="body" sz="quarter" idx="15" hasCustomPrompt="1"/>
          </p:nvPr>
        </p:nvSpPr>
        <p:spPr>
          <a:xfrm>
            <a:off x="5400000" y="5976000"/>
            <a:ext cx="6407999" cy="360000"/>
          </a:xfrm>
        </p:spPr>
        <p:txBody>
          <a:bodyPr anchor="b">
            <a:noAutofit/>
          </a:bodyPr>
          <a:lstStyle>
            <a:lvl1pPr>
              <a:defRPr sz="1400">
                <a:latin typeface="Arial" panose="020B0604020202020204" pitchFamily="34" charset="0"/>
              </a:defRPr>
            </a:lvl1pPr>
          </a:lstStyle>
          <a:p>
            <a:pPr lvl="0"/>
            <a:r>
              <a:rPr lang="en-US"/>
              <a:t>Caption</a:t>
            </a:r>
            <a:endParaRPr lang="en-AU"/>
          </a:p>
        </p:txBody>
      </p:sp>
      <p:sp>
        <p:nvSpPr>
          <p:cNvPr id="5" name="Slide Number Placeholder 4">
            <a:extLst>
              <a:ext uri="{FF2B5EF4-FFF2-40B4-BE49-F238E27FC236}">
                <a16:creationId xmlns:a16="http://schemas.microsoft.com/office/drawing/2014/main" id="{FA1D6039-007D-7CE1-2455-85685924710B}"/>
              </a:ext>
            </a:extLst>
          </p:cNvPr>
          <p:cNvSpPr>
            <a:spLocks noGrp="1"/>
          </p:cNvSpPr>
          <p:nvPr>
            <p:ph type="sldNum" sz="quarter" idx="16"/>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13457322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am slid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4DAC1B-834C-7BD5-B0BB-7FE13580EE7C}"/>
              </a:ext>
              <a:ext uri="{C183D7F6-B498-43B3-948B-1728B52AA6E4}">
                <adec:decorative xmlns:adec="http://schemas.microsoft.com/office/drawing/2017/decorative" val="1"/>
              </a:ext>
            </a:extLst>
          </p:cNvPr>
          <p:cNvSpPr>
            <a:spLocks/>
          </p:cNvSpPr>
          <p:nvPr userDrawn="1"/>
        </p:nvSpPr>
        <p:spPr>
          <a:xfrm>
            <a:off x="0" y="1"/>
            <a:ext cx="12192000" cy="13614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latin typeface="Arial" panose="020B0604020202020204" pitchFamily="34" charset="0"/>
            </a:endParaRPr>
          </a:p>
        </p:txBody>
      </p:sp>
      <p:sp>
        <p:nvSpPr>
          <p:cNvPr id="3" name="Oval 2">
            <a:extLst>
              <a:ext uri="{FF2B5EF4-FFF2-40B4-BE49-F238E27FC236}">
                <a16:creationId xmlns:a16="http://schemas.microsoft.com/office/drawing/2014/main" id="{B37506F2-F525-5814-9826-7AFD500EC450}"/>
              </a:ext>
              <a:ext uri="{C183D7F6-B498-43B3-948B-1728B52AA6E4}">
                <adec:decorative xmlns:adec="http://schemas.microsoft.com/office/drawing/2017/decorative" val="1"/>
              </a:ext>
            </a:extLst>
          </p:cNvPr>
          <p:cNvSpPr>
            <a:spLocks/>
          </p:cNvSpPr>
          <p:nvPr userDrawn="1"/>
        </p:nvSpPr>
        <p:spPr>
          <a:xfrm rot="15300000">
            <a:off x="11294234" y="197717"/>
            <a:ext cx="1034963" cy="103762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latin typeface="Arial" panose="020B0604020202020204" pitchFamily="34" charset="0"/>
            </a:endParaRPr>
          </a:p>
        </p:txBody>
      </p:sp>
      <p:sp>
        <p:nvSpPr>
          <p:cNvPr id="5" name="Oval 4">
            <a:extLst>
              <a:ext uri="{FF2B5EF4-FFF2-40B4-BE49-F238E27FC236}">
                <a16:creationId xmlns:a16="http://schemas.microsoft.com/office/drawing/2014/main" id="{0A512C00-E83C-79F8-F03D-C3C23BD06D81}"/>
              </a:ext>
              <a:ext uri="{C183D7F6-B498-43B3-948B-1728B52AA6E4}">
                <adec:decorative xmlns:adec="http://schemas.microsoft.com/office/drawing/2017/decorative" val="1"/>
              </a:ext>
            </a:extLst>
          </p:cNvPr>
          <p:cNvSpPr>
            <a:spLocks/>
          </p:cNvSpPr>
          <p:nvPr userDrawn="1"/>
        </p:nvSpPr>
        <p:spPr>
          <a:xfrm rot="15300000">
            <a:off x="6996750" y="-1709613"/>
            <a:ext cx="2751951" cy="275903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latin typeface="Arial" panose="020B0604020202020204" pitchFamily="34" charset="0"/>
            </a:endParaRPr>
          </a:p>
        </p:txBody>
      </p:sp>
      <p:sp>
        <p:nvSpPr>
          <p:cNvPr id="6" name="Oval 5">
            <a:extLst>
              <a:ext uri="{FF2B5EF4-FFF2-40B4-BE49-F238E27FC236}">
                <a16:creationId xmlns:a16="http://schemas.microsoft.com/office/drawing/2014/main" id="{5AC2B146-1D7B-D829-D8E7-D9D84F534228}"/>
              </a:ext>
              <a:ext uri="{C183D7F6-B498-43B3-948B-1728B52AA6E4}">
                <adec:decorative xmlns:adec="http://schemas.microsoft.com/office/drawing/2017/decorative" val="1"/>
              </a:ext>
            </a:extLst>
          </p:cNvPr>
          <p:cNvSpPr>
            <a:spLocks/>
          </p:cNvSpPr>
          <p:nvPr userDrawn="1"/>
        </p:nvSpPr>
        <p:spPr>
          <a:xfrm rot="15300000">
            <a:off x="9701234" y="640918"/>
            <a:ext cx="2552016" cy="2552016"/>
          </a:xfrm>
          <a:prstGeom prst="ellipse">
            <a:avLst/>
          </a:prstGeom>
          <a:noFill/>
          <a:ln w="190500">
            <a:solidFill>
              <a:srgbClr val="136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latin typeface="Arial" panose="020B0604020202020204" pitchFamily="34" charset="0"/>
            </a:endParaRPr>
          </a:p>
        </p:txBody>
      </p:sp>
      <p:sp>
        <p:nvSpPr>
          <p:cNvPr id="7" name="Rectangle: Rounded Corners 6">
            <a:extLst>
              <a:ext uri="{FF2B5EF4-FFF2-40B4-BE49-F238E27FC236}">
                <a16:creationId xmlns:a16="http://schemas.microsoft.com/office/drawing/2014/main" id="{C9DEBC90-31CF-1F88-DB5E-43CFBF8292BC}"/>
              </a:ext>
              <a:ext uri="{C183D7F6-B498-43B3-948B-1728B52AA6E4}">
                <adec:decorative xmlns:adec="http://schemas.microsoft.com/office/drawing/2017/decorative" val="1"/>
              </a:ext>
            </a:extLst>
          </p:cNvPr>
          <p:cNvSpPr>
            <a:spLocks/>
          </p:cNvSpPr>
          <p:nvPr userDrawn="1"/>
        </p:nvSpPr>
        <p:spPr>
          <a:xfrm>
            <a:off x="1" y="1356043"/>
            <a:ext cx="12192000" cy="5501957"/>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dirty="0">
              <a:latin typeface="Arial" panose="020B0604020202020204" pitchFamily="34" charset="0"/>
            </a:endParaRPr>
          </a:p>
        </p:txBody>
      </p:sp>
      <p:sp>
        <p:nvSpPr>
          <p:cNvPr id="8" name="Rectangle: Rounded Corners 7">
            <a:extLst>
              <a:ext uri="{FF2B5EF4-FFF2-40B4-BE49-F238E27FC236}">
                <a16:creationId xmlns:a16="http://schemas.microsoft.com/office/drawing/2014/main" id="{7FF62EBE-2464-DE23-7321-C65DF73A8BB7}"/>
              </a:ext>
              <a:ext uri="{C183D7F6-B498-43B3-948B-1728B52AA6E4}">
                <adec:decorative xmlns:adec="http://schemas.microsoft.com/office/drawing/2017/decorative" val="1"/>
              </a:ext>
            </a:extLst>
          </p:cNvPr>
          <p:cNvSpPr>
            <a:spLocks/>
          </p:cNvSpPr>
          <p:nvPr userDrawn="1"/>
        </p:nvSpPr>
        <p:spPr>
          <a:xfrm>
            <a:off x="232622" y="1527043"/>
            <a:ext cx="11726756" cy="5159957"/>
          </a:xfrm>
          <a:prstGeom prst="roundRect">
            <a:avLst>
              <a:gd name="adj" fmla="val 395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latin typeface="Arial" panose="020B0604020202020204" pitchFamily="34" charset="0"/>
            </a:endParaRPr>
          </a:p>
        </p:txBody>
      </p:sp>
      <p:sp>
        <p:nvSpPr>
          <p:cNvPr id="9" name="Rectangle 8">
            <a:extLst>
              <a:ext uri="{FF2B5EF4-FFF2-40B4-BE49-F238E27FC236}">
                <a16:creationId xmlns:a16="http://schemas.microsoft.com/office/drawing/2014/main" id="{A5DAE747-9C91-E811-1664-A182D214D6BE}"/>
              </a:ext>
              <a:ext uri="{C183D7F6-B498-43B3-948B-1728B52AA6E4}">
                <adec:decorative xmlns:adec="http://schemas.microsoft.com/office/drawing/2017/decorative" val="1"/>
              </a:ext>
            </a:extLst>
          </p:cNvPr>
          <p:cNvSpPr>
            <a:spLocks/>
          </p:cNvSpPr>
          <p:nvPr userDrawn="1"/>
        </p:nvSpPr>
        <p:spPr>
          <a:xfrm>
            <a:off x="-140912" y="-1853293"/>
            <a:ext cx="12332912" cy="1853293"/>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dirty="0">
              <a:latin typeface="Arial" panose="020B0604020202020204" pitchFamily="34" charset="0"/>
            </a:endParaRPr>
          </a:p>
        </p:txBody>
      </p:sp>
      <p:sp>
        <p:nvSpPr>
          <p:cNvPr id="10" name="Rectangle 9">
            <a:extLst>
              <a:ext uri="{FF2B5EF4-FFF2-40B4-BE49-F238E27FC236}">
                <a16:creationId xmlns:a16="http://schemas.microsoft.com/office/drawing/2014/main" id="{E9FD4B39-67C3-F21F-71E2-01CE3E74FB63}"/>
              </a:ext>
              <a:ext uri="{C183D7F6-B498-43B3-948B-1728B52AA6E4}">
                <adec:decorative xmlns:adec="http://schemas.microsoft.com/office/drawing/2017/decorative" val="1"/>
              </a:ext>
            </a:extLst>
          </p:cNvPr>
          <p:cNvSpPr>
            <a:spLocks/>
          </p:cNvSpPr>
          <p:nvPr userDrawn="1"/>
        </p:nvSpPr>
        <p:spPr>
          <a:xfrm rot="5400000">
            <a:off x="7606331" y="2406793"/>
            <a:ext cx="9916886" cy="74555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dirty="0">
              <a:latin typeface="Arial" panose="020B0604020202020204" pitchFamily="34" charset="0"/>
            </a:endParaRPr>
          </a:p>
        </p:txBody>
      </p:sp>
      <p:sp>
        <p:nvSpPr>
          <p:cNvPr id="11" name="Title 3">
            <a:extLst>
              <a:ext uri="{FF2B5EF4-FFF2-40B4-BE49-F238E27FC236}">
                <a16:creationId xmlns:a16="http://schemas.microsoft.com/office/drawing/2014/main" id="{6389052F-9E41-61FA-EC7E-98B99BD8FFDF}"/>
              </a:ext>
            </a:extLst>
          </p:cNvPr>
          <p:cNvSpPr>
            <a:spLocks noGrp="1"/>
          </p:cNvSpPr>
          <p:nvPr>
            <p:ph type="title" hasCustomPrompt="1"/>
          </p:nvPr>
        </p:nvSpPr>
        <p:spPr>
          <a:xfrm>
            <a:off x="360000" y="407914"/>
            <a:ext cx="6658020" cy="545601"/>
          </a:xfrm>
        </p:spPr>
        <p:txBody>
          <a:bodyPr/>
          <a:lstStyle>
            <a:lvl1pPr>
              <a:defRPr>
                <a:solidFill>
                  <a:schemeClr val="bg1"/>
                </a:solidFill>
              </a:defRPr>
            </a:lvl1pPr>
          </a:lstStyle>
          <a:p>
            <a:r>
              <a:rPr lang="en-US"/>
              <a:t>Meet the [KLA] team</a:t>
            </a:r>
            <a:endParaRPr lang="en-AU"/>
          </a:p>
        </p:txBody>
      </p:sp>
    </p:spTree>
    <p:extLst>
      <p:ext uri="{BB962C8B-B14F-4D97-AF65-F5344CB8AC3E}">
        <p14:creationId xmlns:p14="http://schemas.microsoft.com/office/powerpoint/2010/main" val="546842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Cover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Arial" panose="020B0604020202020204" pitchFamily="34" charset="0"/>
            </a:endParaRPr>
          </a:p>
        </p:txBody>
      </p:sp>
      <p:sp>
        <p:nvSpPr>
          <p:cNvPr id="2" name="Title 1"/>
          <p:cNvSpPr>
            <a:spLocks noGrp="1"/>
          </p:cNvSpPr>
          <p:nvPr>
            <p:ph type="ctrTitle"/>
          </p:nvPr>
        </p:nvSpPr>
        <p:spPr>
          <a:xfrm>
            <a:off x="359998" y="360000"/>
            <a:ext cx="11484001" cy="2520000"/>
          </a:xfrm>
          <a:ln>
            <a:noFill/>
          </a:ln>
        </p:spPr>
        <p:txBody>
          <a:bodyPr anchor="t">
            <a:noAutofit/>
          </a:bodyPr>
          <a:lstStyle>
            <a:lvl1pPr algn="l">
              <a:lnSpc>
                <a:spcPct val="90000"/>
              </a:lnSpc>
              <a:defRPr sz="4800">
                <a:solidFill>
                  <a:schemeClr val="bg1"/>
                </a:solidFill>
              </a:defRPr>
            </a:lvl1pPr>
          </a:lstStyle>
          <a:p>
            <a:r>
              <a:rPr lang="en-GB"/>
              <a:t>Click to edit Master title style</a:t>
            </a:r>
            <a:endParaRPr lang="en-US"/>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latin typeface="Arial" panose="020B0604020202020204" pitchFamily="34" charset="0"/>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Arial" panose="020B0604020202020204" pitchFamily="34" charset="0"/>
              </a:defRPr>
            </a:lvl1pPr>
          </a:lstStyle>
          <a:p>
            <a:r>
              <a:rPr lang="en-US"/>
              <a:t>NSW Department of Education</a:t>
            </a:r>
            <a:endParaRPr lang="en-AU"/>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5867118"/>
            <a:ext cx="630000" cy="684882"/>
          </a:xfrm>
          <a:prstGeom prst="rect">
            <a:avLst/>
          </a:prstGeom>
        </p:spPr>
      </p:pic>
      <p:sp>
        <p:nvSpPr>
          <p:cNvPr id="27" name="Text Placeholder 51">
            <a:extLst>
              <a:ext uri="{FF2B5EF4-FFF2-40B4-BE49-F238E27FC236}">
                <a16:creationId xmlns:a16="http://schemas.microsoft.com/office/drawing/2014/main" id="{270311DB-5A0B-2C64-FD32-3845AE0AB54C}"/>
              </a:ext>
            </a:extLst>
          </p:cNvPr>
          <p:cNvSpPr>
            <a:spLocks noGrp="1"/>
          </p:cNvSpPr>
          <p:nvPr>
            <p:ph type="body" sz="quarter" idx="12" hasCustomPrompt="1"/>
          </p:nvPr>
        </p:nvSpPr>
        <p:spPr>
          <a:xfrm>
            <a:off x="359998" y="4778427"/>
            <a:ext cx="8532000" cy="424497"/>
          </a:xfrm>
        </p:spPr>
        <p:txBody>
          <a:bodyPr/>
          <a:lstStyle>
            <a:lvl1pPr>
              <a:defRPr sz="1800">
                <a:solidFill>
                  <a:schemeClr val="accent1"/>
                </a:solidFill>
                <a:latin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Presenter name, presenter title</a:t>
            </a:r>
            <a:endParaRPr lang="en-AU"/>
          </a:p>
        </p:txBody>
      </p:sp>
      <p:sp>
        <p:nvSpPr>
          <p:cNvPr id="28" name="Text Placeholder 51">
            <a:extLst>
              <a:ext uri="{FF2B5EF4-FFF2-40B4-BE49-F238E27FC236}">
                <a16:creationId xmlns:a16="http://schemas.microsoft.com/office/drawing/2014/main" id="{BFB21B71-10B3-4079-5902-4C0C7A33E13F}"/>
              </a:ext>
            </a:extLst>
          </p:cNvPr>
          <p:cNvSpPr>
            <a:spLocks noGrp="1"/>
          </p:cNvSpPr>
          <p:nvPr>
            <p:ph type="body" sz="quarter" idx="13" hasCustomPrompt="1"/>
          </p:nvPr>
        </p:nvSpPr>
        <p:spPr>
          <a:xfrm>
            <a:off x="9071998" y="4273686"/>
            <a:ext cx="2772001" cy="424497"/>
          </a:xfrm>
        </p:spPr>
        <p:txBody>
          <a:bodyPr/>
          <a:lstStyle>
            <a:lvl1pPr>
              <a:defRPr sz="1800">
                <a:solidFill>
                  <a:schemeClr val="accent1"/>
                </a:solidFill>
                <a:latin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00 Month YYYY</a:t>
            </a:r>
            <a:endParaRPr lang="en-AU"/>
          </a:p>
        </p:txBody>
      </p:sp>
      <p:sp>
        <p:nvSpPr>
          <p:cNvPr id="29" name="Text Placeholder 51">
            <a:extLst>
              <a:ext uri="{FF2B5EF4-FFF2-40B4-BE49-F238E27FC236}">
                <a16:creationId xmlns:a16="http://schemas.microsoft.com/office/drawing/2014/main" id="{C1729F1B-F7E5-2176-BB52-4A213A278B69}"/>
              </a:ext>
            </a:extLst>
          </p:cNvPr>
          <p:cNvSpPr>
            <a:spLocks noGrp="1"/>
          </p:cNvSpPr>
          <p:nvPr>
            <p:ph type="body" sz="quarter" idx="14" hasCustomPrompt="1"/>
          </p:nvPr>
        </p:nvSpPr>
        <p:spPr>
          <a:xfrm>
            <a:off x="359998" y="4273686"/>
            <a:ext cx="8532000" cy="424497"/>
          </a:xfrm>
        </p:spPr>
        <p:txBody>
          <a:bodyPr/>
          <a:lstStyle>
            <a:lvl1pPr>
              <a:defRPr sz="2000">
                <a:solidFill>
                  <a:schemeClr val="accent2"/>
                </a:solidFill>
                <a:latin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endParaRPr lang="en-AU"/>
          </a:p>
        </p:txBody>
      </p:sp>
    </p:spTree>
    <p:extLst>
      <p:ext uri="{BB962C8B-B14F-4D97-AF65-F5344CB8AC3E}">
        <p14:creationId xmlns:p14="http://schemas.microsoft.com/office/powerpoint/2010/main" val="3568565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4110" userDrawn="1">
          <p15:clr>
            <a:srgbClr val="FBAE40"/>
          </p15:clr>
        </p15:guide>
        <p15:guide id="2" pos="3840" userDrawn="1">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eam slid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4DAC1B-834C-7BD5-B0BB-7FE13580EE7C}"/>
              </a:ext>
              <a:ext uri="{C183D7F6-B498-43B3-948B-1728B52AA6E4}">
                <adec:decorative xmlns:adec="http://schemas.microsoft.com/office/drawing/2017/decorative" val="1"/>
              </a:ext>
            </a:extLst>
          </p:cNvPr>
          <p:cNvSpPr>
            <a:spLocks/>
          </p:cNvSpPr>
          <p:nvPr userDrawn="1"/>
        </p:nvSpPr>
        <p:spPr>
          <a:xfrm>
            <a:off x="0" y="1"/>
            <a:ext cx="12192000" cy="13614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Arial" panose="020B0604020202020204" pitchFamily="34" charset="0"/>
            </a:endParaRPr>
          </a:p>
        </p:txBody>
      </p:sp>
      <p:sp>
        <p:nvSpPr>
          <p:cNvPr id="3" name="Oval 2">
            <a:extLst>
              <a:ext uri="{FF2B5EF4-FFF2-40B4-BE49-F238E27FC236}">
                <a16:creationId xmlns:a16="http://schemas.microsoft.com/office/drawing/2014/main" id="{B37506F2-F525-5814-9826-7AFD500EC450}"/>
              </a:ext>
              <a:ext uri="{C183D7F6-B498-43B3-948B-1728B52AA6E4}">
                <adec:decorative xmlns:adec="http://schemas.microsoft.com/office/drawing/2017/decorative" val="1"/>
              </a:ext>
            </a:extLst>
          </p:cNvPr>
          <p:cNvSpPr>
            <a:spLocks/>
          </p:cNvSpPr>
          <p:nvPr userDrawn="1"/>
        </p:nvSpPr>
        <p:spPr>
          <a:xfrm rot="15300000">
            <a:off x="11294234" y="197717"/>
            <a:ext cx="1034963" cy="103762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Arial" panose="020B0604020202020204" pitchFamily="34" charset="0"/>
            </a:endParaRPr>
          </a:p>
        </p:txBody>
      </p:sp>
      <p:sp>
        <p:nvSpPr>
          <p:cNvPr id="5" name="Oval 4">
            <a:extLst>
              <a:ext uri="{FF2B5EF4-FFF2-40B4-BE49-F238E27FC236}">
                <a16:creationId xmlns:a16="http://schemas.microsoft.com/office/drawing/2014/main" id="{0A512C00-E83C-79F8-F03D-C3C23BD06D81}"/>
              </a:ext>
              <a:ext uri="{C183D7F6-B498-43B3-948B-1728B52AA6E4}">
                <adec:decorative xmlns:adec="http://schemas.microsoft.com/office/drawing/2017/decorative" val="1"/>
              </a:ext>
            </a:extLst>
          </p:cNvPr>
          <p:cNvSpPr>
            <a:spLocks/>
          </p:cNvSpPr>
          <p:nvPr userDrawn="1"/>
        </p:nvSpPr>
        <p:spPr>
          <a:xfrm rot="15300000">
            <a:off x="6996750" y="-1709613"/>
            <a:ext cx="2751951" cy="275903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Arial" panose="020B0604020202020204" pitchFamily="34" charset="0"/>
            </a:endParaRPr>
          </a:p>
        </p:txBody>
      </p:sp>
      <p:sp>
        <p:nvSpPr>
          <p:cNvPr id="6" name="Oval 5">
            <a:extLst>
              <a:ext uri="{FF2B5EF4-FFF2-40B4-BE49-F238E27FC236}">
                <a16:creationId xmlns:a16="http://schemas.microsoft.com/office/drawing/2014/main" id="{5AC2B146-1D7B-D829-D8E7-D9D84F534228}"/>
              </a:ext>
              <a:ext uri="{C183D7F6-B498-43B3-948B-1728B52AA6E4}">
                <adec:decorative xmlns:adec="http://schemas.microsoft.com/office/drawing/2017/decorative" val="1"/>
              </a:ext>
            </a:extLst>
          </p:cNvPr>
          <p:cNvSpPr>
            <a:spLocks/>
          </p:cNvSpPr>
          <p:nvPr userDrawn="1"/>
        </p:nvSpPr>
        <p:spPr>
          <a:xfrm rot="15300000">
            <a:off x="9701234" y="640918"/>
            <a:ext cx="2552016" cy="2552016"/>
          </a:xfrm>
          <a:prstGeom prst="ellipse">
            <a:avLst/>
          </a:prstGeom>
          <a:noFill/>
          <a:ln w="190500">
            <a:solidFill>
              <a:srgbClr val="136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Arial" panose="020B0604020202020204" pitchFamily="34" charset="0"/>
            </a:endParaRPr>
          </a:p>
        </p:txBody>
      </p:sp>
      <p:sp>
        <p:nvSpPr>
          <p:cNvPr id="7" name="Rectangle: Rounded Corners 6">
            <a:extLst>
              <a:ext uri="{FF2B5EF4-FFF2-40B4-BE49-F238E27FC236}">
                <a16:creationId xmlns:a16="http://schemas.microsoft.com/office/drawing/2014/main" id="{C9DEBC90-31CF-1F88-DB5E-43CFBF8292BC}"/>
              </a:ext>
              <a:ext uri="{C183D7F6-B498-43B3-948B-1728B52AA6E4}">
                <adec:decorative xmlns:adec="http://schemas.microsoft.com/office/drawing/2017/decorative" val="1"/>
              </a:ext>
            </a:extLst>
          </p:cNvPr>
          <p:cNvSpPr>
            <a:spLocks/>
          </p:cNvSpPr>
          <p:nvPr userDrawn="1"/>
        </p:nvSpPr>
        <p:spPr>
          <a:xfrm>
            <a:off x="1" y="1356043"/>
            <a:ext cx="12192000" cy="5501957"/>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a:latin typeface="Arial" panose="020B0604020202020204" pitchFamily="34" charset="0"/>
            </a:endParaRPr>
          </a:p>
        </p:txBody>
      </p:sp>
      <p:sp>
        <p:nvSpPr>
          <p:cNvPr id="8" name="Rectangle: Rounded Corners 7">
            <a:extLst>
              <a:ext uri="{FF2B5EF4-FFF2-40B4-BE49-F238E27FC236}">
                <a16:creationId xmlns:a16="http://schemas.microsoft.com/office/drawing/2014/main" id="{7FF62EBE-2464-DE23-7321-C65DF73A8BB7}"/>
              </a:ext>
              <a:ext uri="{C183D7F6-B498-43B3-948B-1728B52AA6E4}">
                <adec:decorative xmlns:adec="http://schemas.microsoft.com/office/drawing/2017/decorative" val="1"/>
              </a:ext>
            </a:extLst>
          </p:cNvPr>
          <p:cNvSpPr>
            <a:spLocks/>
          </p:cNvSpPr>
          <p:nvPr userDrawn="1"/>
        </p:nvSpPr>
        <p:spPr>
          <a:xfrm>
            <a:off x="232622" y="1527043"/>
            <a:ext cx="11726756" cy="5159957"/>
          </a:xfrm>
          <a:prstGeom prst="roundRect">
            <a:avLst>
              <a:gd name="adj" fmla="val 395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Arial" panose="020B0604020202020204" pitchFamily="34" charset="0"/>
            </a:endParaRPr>
          </a:p>
        </p:txBody>
      </p:sp>
      <p:sp>
        <p:nvSpPr>
          <p:cNvPr id="9" name="Rectangle 8">
            <a:extLst>
              <a:ext uri="{FF2B5EF4-FFF2-40B4-BE49-F238E27FC236}">
                <a16:creationId xmlns:a16="http://schemas.microsoft.com/office/drawing/2014/main" id="{A5DAE747-9C91-E811-1664-A182D214D6BE}"/>
              </a:ext>
              <a:ext uri="{C183D7F6-B498-43B3-948B-1728B52AA6E4}">
                <adec:decorative xmlns:adec="http://schemas.microsoft.com/office/drawing/2017/decorative" val="1"/>
              </a:ext>
            </a:extLst>
          </p:cNvPr>
          <p:cNvSpPr>
            <a:spLocks/>
          </p:cNvSpPr>
          <p:nvPr userDrawn="1"/>
        </p:nvSpPr>
        <p:spPr>
          <a:xfrm>
            <a:off x="-140912" y="-1853293"/>
            <a:ext cx="12332912" cy="1853293"/>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a:latin typeface="Arial" panose="020B0604020202020204" pitchFamily="34" charset="0"/>
            </a:endParaRPr>
          </a:p>
        </p:txBody>
      </p:sp>
      <p:sp>
        <p:nvSpPr>
          <p:cNvPr id="10" name="Rectangle 9">
            <a:extLst>
              <a:ext uri="{FF2B5EF4-FFF2-40B4-BE49-F238E27FC236}">
                <a16:creationId xmlns:a16="http://schemas.microsoft.com/office/drawing/2014/main" id="{E9FD4B39-67C3-F21F-71E2-01CE3E74FB63}"/>
              </a:ext>
              <a:ext uri="{C183D7F6-B498-43B3-948B-1728B52AA6E4}">
                <adec:decorative xmlns:adec="http://schemas.microsoft.com/office/drawing/2017/decorative" val="1"/>
              </a:ext>
            </a:extLst>
          </p:cNvPr>
          <p:cNvSpPr>
            <a:spLocks/>
          </p:cNvSpPr>
          <p:nvPr userDrawn="1"/>
        </p:nvSpPr>
        <p:spPr>
          <a:xfrm rot="5400000">
            <a:off x="7606331" y="2406793"/>
            <a:ext cx="9916886" cy="74555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a:latin typeface="Arial" panose="020B0604020202020204" pitchFamily="34" charset="0"/>
            </a:endParaRPr>
          </a:p>
        </p:txBody>
      </p:sp>
      <p:sp>
        <p:nvSpPr>
          <p:cNvPr id="11" name="Title 3">
            <a:extLst>
              <a:ext uri="{FF2B5EF4-FFF2-40B4-BE49-F238E27FC236}">
                <a16:creationId xmlns:a16="http://schemas.microsoft.com/office/drawing/2014/main" id="{6389052F-9E41-61FA-EC7E-98B99BD8FFDF}"/>
              </a:ext>
            </a:extLst>
          </p:cNvPr>
          <p:cNvSpPr>
            <a:spLocks noGrp="1"/>
          </p:cNvSpPr>
          <p:nvPr>
            <p:ph type="title" hasCustomPrompt="1"/>
          </p:nvPr>
        </p:nvSpPr>
        <p:spPr>
          <a:xfrm>
            <a:off x="360000" y="407914"/>
            <a:ext cx="6658020" cy="545601"/>
          </a:xfrm>
        </p:spPr>
        <p:txBody>
          <a:bodyPr/>
          <a:lstStyle>
            <a:lvl1pPr>
              <a:defRPr>
                <a:solidFill>
                  <a:schemeClr val="bg1"/>
                </a:solidFill>
              </a:defRPr>
            </a:lvl1pPr>
          </a:lstStyle>
          <a:p>
            <a:r>
              <a:rPr lang="en-US"/>
              <a:t>Meet the [KLA] team</a:t>
            </a:r>
            <a:endParaRPr lang="en-AU"/>
          </a:p>
        </p:txBody>
      </p:sp>
    </p:spTree>
    <p:extLst>
      <p:ext uri="{BB962C8B-B14F-4D97-AF65-F5344CB8AC3E}">
        <p14:creationId xmlns:p14="http://schemas.microsoft.com/office/powerpoint/2010/main" val="5468426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am slide 2">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dirty="0"/>
          </a:p>
        </p:txBody>
      </p:sp>
      <p:sp>
        <p:nvSpPr>
          <p:cNvPr id="2" name="Rectangle 1">
            <a:extLst>
              <a:ext uri="{FF2B5EF4-FFF2-40B4-BE49-F238E27FC236}">
                <a16:creationId xmlns:a16="http://schemas.microsoft.com/office/drawing/2014/main" id="{236FCCDD-FD1C-C6A0-716F-205A6DA05877}"/>
              </a:ext>
            </a:extLst>
          </p:cNvPr>
          <p:cNvSpPr>
            <a:spLocks/>
          </p:cNvSpPr>
          <p:nvPr userDrawn="1"/>
        </p:nvSpPr>
        <p:spPr>
          <a:xfrm>
            <a:off x="0" y="0"/>
            <a:ext cx="3376827" cy="6858000"/>
          </a:xfrm>
          <a:prstGeom prst="rect">
            <a:avLst/>
          </a:prstGeom>
          <a:solidFill>
            <a:srgbClr val="00266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dirty="0">
              <a:latin typeface="Arial" panose="020B0604020202020204" pitchFamily="34" charset="0"/>
            </a:endParaRPr>
          </a:p>
        </p:txBody>
      </p:sp>
      <p:grpSp>
        <p:nvGrpSpPr>
          <p:cNvPr id="3" name="Group 2">
            <a:extLst>
              <a:ext uri="{FF2B5EF4-FFF2-40B4-BE49-F238E27FC236}">
                <a16:creationId xmlns:a16="http://schemas.microsoft.com/office/drawing/2014/main" id="{E5018918-0483-2699-478B-2ECC7C26DB56}"/>
              </a:ext>
            </a:extLst>
          </p:cNvPr>
          <p:cNvGrpSpPr>
            <a:grpSpLocks/>
          </p:cNvGrpSpPr>
          <p:nvPr userDrawn="1"/>
        </p:nvGrpSpPr>
        <p:grpSpPr>
          <a:xfrm flipH="1">
            <a:off x="-904718" y="2431903"/>
            <a:ext cx="4435322" cy="4833715"/>
            <a:chOff x="-439573" y="2545073"/>
            <a:chExt cx="4435322" cy="4833715"/>
          </a:xfrm>
        </p:grpSpPr>
        <p:sp>
          <p:nvSpPr>
            <p:cNvPr id="5" name="Oval 4">
              <a:extLst>
                <a:ext uri="{FF2B5EF4-FFF2-40B4-BE49-F238E27FC236}">
                  <a16:creationId xmlns:a16="http://schemas.microsoft.com/office/drawing/2014/main" id="{E8C5E266-0174-0A70-3FC4-FD70711A55C1}"/>
                </a:ext>
              </a:extLst>
            </p:cNvPr>
            <p:cNvSpPr>
              <a:spLocks/>
            </p:cNvSpPr>
            <p:nvPr/>
          </p:nvSpPr>
          <p:spPr>
            <a:xfrm>
              <a:off x="756247" y="5728543"/>
              <a:ext cx="1646006" cy="1650245"/>
            </a:xfrm>
            <a:prstGeom prst="ellipse">
              <a:avLst/>
            </a:prstGeom>
            <a:solidFill>
              <a:srgbClr val="FF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latin typeface="Arial" panose="020B0604020202020204" pitchFamily="34" charset="0"/>
              </a:endParaRPr>
            </a:p>
          </p:txBody>
        </p:sp>
        <p:sp>
          <p:nvSpPr>
            <p:cNvPr id="6" name="Oval 5">
              <a:extLst>
                <a:ext uri="{FF2B5EF4-FFF2-40B4-BE49-F238E27FC236}">
                  <a16:creationId xmlns:a16="http://schemas.microsoft.com/office/drawing/2014/main" id="{2CAF77CB-B8B2-FA4B-D6AD-9E04E492AED2}"/>
                </a:ext>
              </a:extLst>
            </p:cNvPr>
            <p:cNvSpPr>
              <a:spLocks/>
            </p:cNvSpPr>
            <p:nvPr/>
          </p:nvSpPr>
          <p:spPr>
            <a:xfrm>
              <a:off x="1243798" y="2545073"/>
              <a:ext cx="2751951" cy="2759039"/>
            </a:xfrm>
            <a:prstGeom prst="ellipse">
              <a:avLst/>
            </a:prstGeom>
            <a:solidFill>
              <a:srgbClr val="C9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latin typeface="Arial" panose="020B0604020202020204" pitchFamily="34" charset="0"/>
              </a:endParaRPr>
            </a:p>
          </p:txBody>
        </p:sp>
        <p:sp>
          <p:nvSpPr>
            <p:cNvPr id="7" name="Oval 6">
              <a:extLst>
                <a:ext uri="{FF2B5EF4-FFF2-40B4-BE49-F238E27FC236}">
                  <a16:creationId xmlns:a16="http://schemas.microsoft.com/office/drawing/2014/main" id="{5B557B4D-19A0-A52F-BA0D-AD8A3ED18C60}"/>
                </a:ext>
              </a:extLst>
            </p:cNvPr>
            <p:cNvSpPr>
              <a:spLocks/>
            </p:cNvSpPr>
            <p:nvPr/>
          </p:nvSpPr>
          <p:spPr>
            <a:xfrm>
              <a:off x="-439573" y="3734026"/>
              <a:ext cx="2552016" cy="2552016"/>
            </a:xfrm>
            <a:prstGeom prst="ellipse">
              <a:avLst/>
            </a:prstGeom>
            <a:noFill/>
            <a:ln w="190500">
              <a:solidFill>
                <a:srgbClr val="136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latin typeface="Arial" panose="020B0604020202020204" pitchFamily="34" charset="0"/>
              </a:endParaRPr>
            </a:p>
          </p:txBody>
        </p:sp>
      </p:grpSp>
      <p:sp>
        <p:nvSpPr>
          <p:cNvPr id="8" name="Rectangle 7">
            <a:extLst>
              <a:ext uri="{FF2B5EF4-FFF2-40B4-BE49-F238E27FC236}">
                <a16:creationId xmlns:a16="http://schemas.microsoft.com/office/drawing/2014/main" id="{ECDEE502-25E2-E471-DCF0-E20F702CDAD3}"/>
              </a:ext>
            </a:extLst>
          </p:cNvPr>
          <p:cNvSpPr>
            <a:spLocks/>
          </p:cNvSpPr>
          <p:nvPr userDrawn="1"/>
        </p:nvSpPr>
        <p:spPr>
          <a:xfrm>
            <a:off x="2994991" y="0"/>
            <a:ext cx="9197009"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dirty="0">
              <a:latin typeface="Arial" panose="020B0604020202020204" pitchFamily="34" charset="0"/>
            </a:endParaRPr>
          </a:p>
        </p:txBody>
      </p:sp>
      <p:sp>
        <p:nvSpPr>
          <p:cNvPr id="9" name="Rectangle 8">
            <a:extLst>
              <a:ext uri="{FF2B5EF4-FFF2-40B4-BE49-F238E27FC236}">
                <a16:creationId xmlns:a16="http://schemas.microsoft.com/office/drawing/2014/main" id="{DC8E7762-479D-5D38-E3AA-B007883D48B1}"/>
              </a:ext>
            </a:extLst>
          </p:cNvPr>
          <p:cNvSpPr>
            <a:spLocks/>
          </p:cNvSpPr>
          <p:nvPr userDrawn="1"/>
        </p:nvSpPr>
        <p:spPr>
          <a:xfrm rot="5400000">
            <a:off x="-5110380" y="1900026"/>
            <a:ext cx="7193285" cy="302747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dirty="0">
              <a:latin typeface="Arial" panose="020B0604020202020204" pitchFamily="34" charset="0"/>
            </a:endParaRPr>
          </a:p>
        </p:txBody>
      </p:sp>
      <p:sp>
        <p:nvSpPr>
          <p:cNvPr id="10" name="Rectangle 9">
            <a:extLst>
              <a:ext uri="{FF2B5EF4-FFF2-40B4-BE49-F238E27FC236}">
                <a16:creationId xmlns:a16="http://schemas.microsoft.com/office/drawing/2014/main" id="{607BA05C-9702-92F7-7EE4-5E7F6E0804D4}"/>
              </a:ext>
            </a:extLst>
          </p:cNvPr>
          <p:cNvSpPr>
            <a:spLocks/>
          </p:cNvSpPr>
          <p:nvPr userDrawn="1"/>
        </p:nvSpPr>
        <p:spPr>
          <a:xfrm>
            <a:off x="-140912" y="6858000"/>
            <a:ext cx="12332912" cy="66206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dirty="0">
              <a:latin typeface="Arial" panose="020B0604020202020204" pitchFamily="34" charset="0"/>
            </a:endParaRPr>
          </a:p>
        </p:txBody>
      </p:sp>
      <p:sp>
        <p:nvSpPr>
          <p:cNvPr id="12" name="Title 3">
            <a:extLst>
              <a:ext uri="{FF2B5EF4-FFF2-40B4-BE49-F238E27FC236}">
                <a16:creationId xmlns:a16="http://schemas.microsoft.com/office/drawing/2014/main" id="{9CB69818-EA4E-73F6-A3E9-E96A11112B65}"/>
              </a:ext>
            </a:extLst>
          </p:cNvPr>
          <p:cNvSpPr>
            <a:spLocks noGrp="1"/>
          </p:cNvSpPr>
          <p:nvPr>
            <p:ph type="title" hasCustomPrompt="1"/>
          </p:nvPr>
        </p:nvSpPr>
        <p:spPr>
          <a:xfrm>
            <a:off x="273975" y="312181"/>
            <a:ext cx="2430780" cy="1769538"/>
          </a:xfrm>
        </p:spPr>
        <p:txBody>
          <a:bodyPr/>
          <a:lstStyle>
            <a:lvl1pPr>
              <a:lnSpc>
                <a:spcPct val="110000"/>
              </a:lnSpc>
              <a:defRPr>
                <a:solidFill>
                  <a:schemeClr val="bg1"/>
                </a:solidFill>
              </a:defRPr>
            </a:lvl1pPr>
          </a:lstStyle>
          <a:p>
            <a:r>
              <a:rPr lang="en-US"/>
              <a:t>[KLA] Curriculum team</a:t>
            </a:r>
            <a:endParaRPr lang="en-AU"/>
          </a:p>
        </p:txBody>
      </p:sp>
    </p:spTree>
    <p:extLst>
      <p:ext uri="{BB962C8B-B14F-4D97-AF65-F5344CB8AC3E}">
        <p14:creationId xmlns:p14="http://schemas.microsoft.com/office/powerpoint/2010/main" val="262720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eam slide 2">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
        <p:nvSpPr>
          <p:cNvPr id="2" name="Rectangle 1">
            <a:extLst>
              <a:ext uri="{FF2B5EF4-FFF2-40B4-BE49-F238E27FC236}">
                <a16:creationId xmlns:a16="http://schemas.microsoft.com/office/drawing/2014/main" id="{236FCCDD-FD1C-C6A0-716F-205A6DA05877}"/>
              </a:ext>
            </a:extLst>
          </p:cNvPr>
          <p:cNvSpPr>
            <a:spLocks/>
          </p:cNvSpPr>
          <p:nvPr userDrawn="1"/>
        </p:nvSpPr>
        <p:spPr>
          <a:xfrm>
            <a:off x="0" y="0"/>
            <a:ext cx="3376827" cy="6858000"/>
          </a:xfrm>
          <a:prstGeom prst="rect">
            <a:avLst/>
          </a:prstGeom>
          <a:solidFill>
            <a:srgbClr val="00266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a:latin typeface="Arial" panose="020B0604020202020204" pitchFamily="34" charset="0"/>
            </a:endParaRPr>
          </a:p>
        </p:txBody>
      </p:sp>
      <p:grpSp>
        <p:nvGrpSpPr>
          <p:cNvPr id="3" name="Group 2">
            <a:extLst>
              <a:ext uri="{FF2B5EF4-FFF2-40B4-BE49-F238E27FC236}">
                <a16:creationId xmlns:a16="http://schemas.microsoft.com/office/drawing/2014/main" id="{E5018918-0483-2699-478B-2ECC7C26DB56}"/>
              </a:ext>
            </a:extLst>
          </p:cNvPr>
          <p:cNvGrpSpPr>
            <a:grpSpLocks/>
          </p:cNvGrpSpPr>
          <p:nvPr userDrawn="1"/>
        </p:nvGrpSpPr>
        <p:grpSpPr>
          <a:xfrm flipH="1">
            <a:off x="-904718" y="2431903"/>
            <a:ext cx="4435322" cy="4833715"/>
            <a:chOff x="-439573" y="2545073"/>
            <a:chExt cx="4435322" cy="4833715"/>
          </a:xfrm>
        </p:grpSpPr>
        <p:sp>
          <p:nvSpPr>
            <p:cNvPr id="5" name="Oval 4">
              <a:extLst>
                <a:ext uri="{FF2B5EF4-FFF2-40B4-BE49-F238E27FC236}">
                  <a16:creationId xmlns:a16="http://schemas.microsoft.com/office/drawing/2014/main" id="{E8C5E266-0174-0A70-3FC4-FD70711A55C1}"/>
                </a:ext>
              </a:extLst>
            </p:cNvPr>
            <p:cNvSpPr>
              <a:spLocks/>
            </p:cNvSpPr>
            <p:nvPr/>
          </p:nvSpPr>
          <p:spPr>
            <a:xfrm>
              <a:off x="756247" y="5728543"/>
              <a:ext cx="1646006" cy="1650245"/>
            </a:xfrm>
            <a:prstGeom prst="ellipse">
              <a:avLst/>
            </a:prstGeom>
            <a:solidFill>
              <a:srgbClr val="FF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Arial" panose="020B0604020202020204" pitchFamily="34" charset="0"/>
              </a:endParaRPr>
            </a:p>
          </p:txBody>
        </p:sp>
        <p:sp>
          <p:nvSpPr>
            <p:cNvPr id="6" name="Oval 5">
              <a:extLst>
                <a:ext uri="{FF2B5EF4-FFF2-40B4-BE49-F238E27FC236}">
                  <a16:creationId xmlns:a16="http://schemas.microsoft.com/office/drawing/2014/main" id="{2CAF77CB-B8B2-FA4B-D6AD-9E04E492AED2}"/>
                </a:ext>
              </a:extLst>
            </p:cNvPr>
            <p:cNvSpPr>
              <a:spLocks/>
            </p:cNvSpPr>
            <p:nvPr/>
          </p:nvSpPr>
          <p:spPr>
            <a:xfrm>
              <a:off x="1243798" y="2545073"/>
              <a:ext cx="2751951" cy="2759039"/>
            </a:xfrm>
            <a:prstGeom prst="ellipse">
              <a:avLst/>
            </a:prstGeom>
            <a:solidFill>
              <a:srgbClr val="C9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Arial" panose="020B0604020202020204" pitchFamily="34" charset="0"/>
              </a:endParaRPr>
            </a:p>
          </p:txBody>
        </p:sp>
        <p:sp>
          <p:nvSpPr>
            <p:cNvPr id="7" name="Oval 6">
              <a:extLst>
                <a:ext uri="{FF2B5EF4-FFF2-40B4-BE49-F238E27FC236}">
                  <a16:creationId xmlns:a16="http://schemas.microsoft.com/office/drawing/2014/main" id="{5B557B4D-19A0-A52F-BA0D-AD8A3ED18C60}"/>
                </a:ext>
              </a:extLst>
            </p:cNvPr>
            <p:cNvSpPr>
              <a:spLocks/>
            </p:cNvSpPr>
            <p:nvPr/>
          </p:nvSpPr>
          <p:spPr>
            <a:xfrm>
              <a:off x="-439573" y="3734026"/>
              <a:ext cx="2552016" cy="2552016"/>
            </a:xfrm>
            <a:prstGeom prst="ellipse">
              <a:avLst/>
            </a:prstGeom>
            <a:noFill/>
            <a:ln w="190500">
              <a:solidFill>
                <a:srgbClr val="136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Arial" panose="020B0604020202020204" pitchFamily="34" charset="0"/>
              </a:endParaRPr>
            </a:p>
          </p:txBody>
        </p:sp>
      </p:grpSp>
      <p:sp>
        <p:nvSpPr>
          <p:cNvPr id="8" name="Rectangle 7">
            <a:extLst>
              <a:ext uri="{FF2B5EF4-FFF2-40B4-BE49-F238E27FC236}">
                <a16:creationId xmlns:a16="http://schemas.microsoft.com/office/drawing/2014/main" id="{ECDEE502-25E2-E471-DCF0-E20F702CDAD3}"/>
              </a:ext>
            </a:extLst>
          </p:cNvPr>
          <p:cNvSpPr>
            <a:spLocks/>
          </p:cNvSpPr>
          <p:nvPr userDrawn="1"/>
        </p:nvSpPr>
        <p:spPr>
          <a:xfrm>
            <a:off x="2994991" y="0"/>
            <a:ext cx="9197009"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a:latin typeface="Arial" panose="020B0604020202020204" pitchFamily="34" charset="0"/>
            </a:endParaRPr>
          </a:p>
        </p:txBody>
      </p:sp>
      <p:sp>
        <p:nvSpPr>
          <p:cNvPr id="9" name="Rectangle 8">
            <a:extLst>
              <a:ext uri="{FF2B5EF4-FFF2-40B4-BE49-F238E27FC236}">
                <a16:creationId xmlns:a16="http://schemas.microsoft.com/office/drawing/2014/main" id="{DC8E7762-479D-5D38-E3AA-B007883D48B1}"/>
              </a:ext>
            </a:extLst>
          </p:cNvPr>
          <p:cNvSpPr>
            <a:spLocks/>
          </p:cNvSpPr>
          <p:nvPr userDrawn="1"/>
        </p:nvSpPr>
        <p:spPr>
          <a:xfrm rot="5400000">
            <a:off x="-5110380" y="1900026"/>
            <a:ext cx="7193285" cy="302747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a:latin typeface="Arial" panose="020B0604020202020204" pitchFamily="34" charset="0"/>
            </a:endParaRPr>
          </a:p>
        </p:txBody>
      </p:sp>
      <p:sp>
        <p:nvSpPr>
          <p:cNvPr id="10" name="Rectangle 9">
            <a:extLst>
              <a:ext uri="{FF2B5EF4-FFF2-40B4-BE49-F238E27FC236}">
                <a16:creationId xmlns:a16="http://schemas.microsoft.com/office/drawing/2014/main" id="{607BA05C-9702-92F7-7EE4-5E7F6E0804D4}"/>
              </a:ext>
            </a:extLst>
          </p:cNvPr>
          <p:cNvSpPr>
            <a:spLocks/>
          </p:cNvSpPr>
          <p:nvPr userDrawn="1"/>
        </p:nvSpPr>
        <p:spPr>
          <a:xfrm>
            <a:off x="-140912" y="6858000"/>
            <a:ext cx="12332912" cy="66206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a:latin typeface="Arial" panose="020B0604020202020204" pitchFamily="34" charset="0"/>
            </a:endParaRPr>
          </a:p>
        </p:txBody>
      </p:sp>
      <p:sp>
        <p:nvSpPr>
          <p:cNvPr id="12" name="Title 3">
            <a:extLst>
              <a:ext uri="{FF2B5EF4-FFF2-40B4-BE49-F238E27FC236}">
                <a16:creationId xmlns:a16="http://schemas.microsoft.com/office/drawing/2014/main" id="{9CB69818-EA4E-73F6-A3E9-E96A11112B65}"/>
              </a:ext>
            </a:extLst>
          </p:cNvPr>
          <p:cNvSpPr>
            <a:spLocks noGrp="1"/>
          </p:cNvSpPr>
          <p:nvPr>
            <p:ph type="title" hasCustomPrompt="1"/>
          </p:nvPr>
        </p:nvSpPr>
        <p:spPr>
          <a:xfrm>
            <a:off x="273975" y="312181"/>
            <a:ext cx="2430780" cy="1769538"/>
          </a:xfrm>
        </p:spPr>
        <p:txBody>
          <a:bodyPr/>
          <a:lstStyle>
            <a:lvl1pPr>
              <a:lnSpc>
                <a:spcPct val="110000"/>
              </a:lnSpc>
              <a:defRPr>
                <a:solidFill>
                  <a:schemeClr val="bg1"/>
                </a:solidFill>
              </a:defRPr>
            </a:lvl1pPr>
          </a:lstStyle>
          <a:p>
            <a:r>
              <a:rPr lang="en-US"/>
              <a:t>[KLA] Curriculum team</a:t>
            </a:r>
            <a:endParaRPr lang="en-AU"/>
          </a:p>
        </p:txBody>
      </p:sp>
    </p:spTree>
    <p:extLst>
      <p:ext uri="{BB962C8B-B14F-4D97-AF65-F5344CB8AC3E}">
        <p14:creationId xmlns:p14="http://schemas.microsoft.com/office/powerpoint/2010/main" val="2627202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am slide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925558F-1CCD-6414-E6FE-A684D24944F5}"/>
              </a:ext>
            </a:extLst>
          </p:cNvPr>
          <p:cNvSpPr>
            <a:spLocks/>
          </p:cNvSpPr>
          <p:nvPr userDrawn="1"/>
        </p:nvSpPr>
        <p:spPr>
          <a:xfrm>
            <a:off x="0" y="0"/>
            <a:ext cx="3376827"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dirty="0">
              <a:latin typeface="Arial" panose="020B0604020202020204" pitchFamily="34" charset="0"/>
            </a:endParaRPr>
          </a:p>
        </p:txBody>
      </p:sp>
      <p:sp>
        <p:nvSpPr>
          <p:cNvPr id="13" name="Oval 12">
            <a:extLst>
              <a:ext uri="{FF2B5EF4-FFF2-40B4-BE49-F238E27FC236}">
                <a16:creationId xmlns:a16="http://schemas.microsoft.com/office/drawing/2014/main" id="{437F98C1-7925-B4E1-8A9A-8C1EE050337D}"/>
              </a:ext>
            </a:extLst>
          </p:cNvPr>
          <p:cNvSpPr>
            <a:spLocks/>
          </p:cNvSpPr>
          <p:nvPr userDrawn="1"/>
        </p:nvSpPr>
        <p:spPr>
          <a:xfrm>
            <a:off x="756247" y="5536026"/>
            <a:ext cx="1646006" cy="1650245"/>
          </a:xfrm>
          <a:prstGeom prst="ellipse">
            <a:avLst/>
          </a:prstGeom>
          <a:solidFill>
            <a:srgbClr val="8BE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latin typeface="Arial" panose="020B0604020202020204" pitchFamily="34" charset="0"/>
            </a:endParaRPr>
          </a:p>
        </p:txBody>
      </p:sp>
      <p:sp>
        <p:nvSpPr>
          <p:cNvPr id="14" name="Oval 13">
            <a:extLst>
              <a:ext uri="{FF2B5EF4-FFF2-40B4-BE49-F238E27FC236}">
                <a16:creationId xmlns:a16="http://schemas.microsoft.com/office/drawing/2014/main" id="{020BAB49-7DE1-F84C-E4E1-34BC639F9FD2}"/>
              </a:ext>
            </a:extLst>
          </p:cNvPr>
          <p:cNvSpPr>
            <a:spLocks/>
          </p:cNvSpPr>
          <p:nvPr userDrawn="1"/>
        </p:nvSpPr>
        <p:spPr>
          <a:xfrm>
            <a:off x="1243798" y="2352556"/>
            <a:ext cx="2751951" cy="2759039"/>
          </a:xfrm>
          <a:prstGeom prst="ellipse">
            <a:avLst/>
          </a:prstGeom>
          <a:solidFill>
            <a:srgbClr val="136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latin typeface="Arial" panose="020B0604020202020204" pitchFamily="34" charset="0"/>
            </a:endParaRPr>
          </a:p>
        </p:txBody>
      </p:sp>
      <p:pic>
        <p:nvPicPr>
          <p:cNvPr id="15" name="Picture 14" descr="A picture containing diagram&#10;&#10;Description automatically generated">
            <a:extLst>
              <a:ext uri="{FF2B5EF4-FFF2-40B4-BE49-F238E27FC236}">
                <a16:creationId xmlns:a16="http://schemas.microsoft.com/office/drawing/2014/main" id="{71120AC0-2B0D-ACEC-657C-3799D278237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627909" y="3220557"/>
            <a:ext cx="4244315" cy="2991557"/>
          </a:xfrm>
          <a:prstGeom prst="rect">
            <a:avLst/>
          </a:prstGeom>
        </p:spPr>
      </p:pic>
      <p:sp>
        <p:nvSpPr>
          <p:cNvPr id="16" name="Rectangle 15">
            <a:extLst>
              <a:ext uri="{FF2B5EF4-FFF2-40B4-BE49-F238E27FC236}">
                <a16:creationId xmlns:a16="http://schemas.microsoft.com/office/drawing/2014/main" id="{DF7763D2-FA9B-CF59-8DB9-74409112DDCD}"/>
              </a:ext>
            </a:extLst>
          </p:cNvPr>
          <p:cNvSpPr>
            <a:spLocks/>
          </p:cNvSpPr>
          <p:nvPr userDrawn="1"/>
        </p:nvSpPr>
        <p:spPr>
          <a:xfrm>
            <a:off x="-140912" y="6854942"/>
            <a:ext cx="12332912" cy="33132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dirty="0">
              <a:latin typeface="Arial" panose="020B0604020202020204" pitchFamily="34" charset="0"/>
            </a:endParaRPr>
          </a:p>
        </p:txBody>
      </p:sp>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dirty="0"/>
          </a:p>
        </p:txBody>
      </p:sp>
      <p:sp>
        <p:nvSpPr>
          <p:cNvPr id="12" name="Title 3">
            <a:extLst>
              <a:ext uri="{FF2B5EF4-FFF2-40B4-BE49-F238E27FC236}">
                <a16:creationId xmlns:a16="http://schemas.microsoft.com/office/drawing/2014/main" id="{9CB69818-EA4E-73F6-A3E9-E96A11112B65}"/>
              </a:ext>
            </a:extLst>
          </p:cNvPr>
          <p:cNvSpPr>
            <a:spLocks noGrp="1"/>
          </p:cNvSpPr>
          <p:nvPr>
            <p:ph type="title" hasCustomPrompt="1"/>
          </p:nvPr>
        </p:nvSpPr>
        <p:spPr>
          <a:xfrm>
            <a:off x="273975" y="312181"/>
            <a:ext cx="2430780" cy="1769538"/>
          </a:xfrm>
        </p:spPr>
        <p:txBody>
          <a:bodyPr/>
          <a:lstStyle>
            <a:lvl1pPr>
              <a:lnSpc>
                <a:spcPct val="110000"/>
              </a:lnSpc>
              <a:defRPr>
                <a:solidFill>
                  <a:schemeClr val="accent1"/>
                </a:solidFill>
              </a:defRPr>
            </a:lvl1pPr>
          </a:lstStyle>
          <a:p>
            <a:r>
              <a:rPr lang="en-US"/>
              <a:t>[KLA] Curriculum team</a:t>
            </a:r>
            <a:endParaRPr lang="en-AU"/>
          </a:p>
        </p:txBody>
      </p:sp>
      <p:sp>
        <p:nvSpPr>
          <p:cNvPr id="17" name="Rectangle 16">
            <a:extLst>
              <a:ext uri="{FF2B5EF4-FFF2-40B4-BE49-F238E27FC236}">
                <a16:creationId xmlns:a16="http://schemas.microsoft.com/office/drawing/2014/main" id="{2F01921D-07D0-1A4B-903A-8BBD2F059D2D}"/>
              </a:ext>
            </a:extLst>
          </p:cNvPr>
          <p:cNvSpPr>
            <a:spLocks/>
          </p:cNvSpPr>
          <p:nvPr userDrawn="1"/>
        </p:nvSpPr>
        <p:spPr>
          <a:xfrm>
            <a:off x="2994991" y="0"/>
            <a:ext cx="9197009" cy="6858000"/>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dirty="0">
              <a:latin typeface="Arial" panose="020B0604020202020204" pitchFamily="34" charset="0"/>
            </a:endParaRPr>
          </a:p>
        </p:txBody>
      </p:sp>
    </p:spTree>
    <p:extLst>
      <p:ext uri="{BB962C8B-B14F-4D97-AF65-F5344CB8AC3E}">
        <p14:creationId xmlns:p14="http://schemas.microsoft.com/office/powerpoint/2010/main" val="1193410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eam slide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925558F-1CCD-6414-E6FE-A684D24944F5}"/>
              </a:ext>
            </a:extLst>
          </p:cNvPr>
          <p:cNvSpPr>
            <a:spLocks/>
          </p:cNvSpPr>
          <p:nvPr userDrawn="1"/>
        </p:nvSpPr>
        <p:spPr>
          <a:xfrm>
            <a:off x="0" y="0"/>
            <a:ext cx="3376827"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a:latin typeface="Arial" panose="020B0604020202020204" pitchFamily="34" charset="0"/>
            </a:endParaRPr>
          </a:p>
        </p:txBody>
      </p:sp>
      <p:sp>
        <p:nvSpPr>
          <p:cNvPr id="13" name="Oval 12">
            <a:extLst>
              <a:ext uri="{FF2B5EF4-FFF2-40B4-BE49-F238E27FC236}">
                <a16:creationId xmlns:a16="http://schemas.microsoft.com/office/drawing/2014/main" id="{437F98C1-7925-B4E1-8A9A-8C1EE050337D}"/>
              </a:ext>
            </a:extLst>
          </p:cNvPr>
          <p:cNvSpPr>
            <a:spLocks/>
          </p:cNvSpPr>
          <p:nvPr userDrawn="1"/>
        </p:nvSpPr>
        <p:spPr>
          <a:xfrm>
            <a:off x="756247" y="5536026"/>
            <a:ext cx="1646006" cy="1650245"/>
          </a:xfrm>
          <a:prstGeom prst="ellipse">
            <a:avLst/>
          </a:prstGeom>
          <a:solidFill>
            <a:srgbClr val="8BE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Arial" panose="020B0604020202020204" pitchFamily="34" charset="0"/>
            </a:endParaRPr>
          </a:p>
        </p:txBody>
      </p:sp>
      <p:sp>
        <p:nvSpPr>
          <p:cNvPr id="14" name="Oval 13">
            <a:extLst>
              <a:ext uri="{FF2B5EF4-FFF2-40B4-BE49-F238E27FC236}">
                <a16:creationId xmlns:a16="http://schemas.microsoft.com/office/drawing/2014/main" id="{020BAB49-7DE1-F84C-E4E1-34BC639F9FD2}"/>
              </a:ext>
            </a:extLst>
          </p:cNvPr>
          <p:cNvSpPr>
            <a:spLocks/>
          </p:cNvSpPr>
          <p:nvPr userDrawn="1"/>
        </p:nvSpPr>
        <p:spPr>
          <a:xfrm>
            <a:off x="1243798" y="2352556"/>
            <a:ext cx="2751951" cy="2759039"/>
          </a:xfrm>
          <a:prstGeom prst="ellipse">
            <a:avLst/>
          </a:prstGeom>
          <a:solidFill>
            <a:srgbClr val="136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Arial" panose="020B0604020202020204" pitchFamily="34" charset="0"/>
            </a:endParaRPr>
          </a:p>
        </p:txBody>
      </p:sp>
      <p:pic>
        <p:nvPicPr>
          <p:cNvPr id="15" name="Picture 14" descr="A picture containing diagram&#10;&#10;Description automatically generated">
            <a:extLst>
              <a:ext uri="{FF2B5EF4-FFF2-40B4-BE49-F238E27FC236}">
                <a16:creationId xmlns:a16="http://schemas.microsoft.com/office/drawing/2014/main" id="{71120AC0-2B0D-ACEC-657C-3799D278237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627909" y="3220557"/>
            <a:ext cx="4244315" cy="2991557"/>
          </a:xfrm>
          <a:prstGeom prst="rect">
            <a:avLst/>
          </a:prstGeom>
        </p:spPr>
      </p:pic>
      <p:sp>
        <p:nvSpPr>
          <p:cNvPr id="16" name="Rectangle 15">
            <a:extLst>
              <a:ext uri="{FF2B5EF4-FFF2-40B4-BE49-F238E27FC236}">
                <a16:creationId xmlns:a16="http://schemas.microsoft.com/office/drawing/2014/main" id="{DF7763D2-FA9B-CF59-8DB9-74409112DDCD}"/>
              </a:ext>
            </a:extLst>
          </p:cNvPr>
          <p:cNvSpPr>
            <a:spLocks/>
          </p:cNvSpPr>
          <p:nvPr userDrawn="1"/>
        </p:nvSpPr>
        <p:spPr>
          <a:xfrm>
            <a:off x="-140912" y="6854942"/>
            <a:ext cx="12332912" cy="33132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a:latin typeface="Arial" panose="020B0604020202020204" pitchFamily="34" charset="0"/>
            </a:endParaRPr>
          </a:p>
        </p:txBody>
      </p:sp>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
        <p:nvSpPr>
          <p:cNvPr id="12" name="Title 3">
            <a:extLst>
              <a:ext uri="{FF2B5EF4-FFF2-40B4-BE49-F238E27FC236}">
                <a16:creationId xmlns:a16="http://schemas.microsoft.com/office/drawing/2014/main" id="{9CB69818-EA4E-73F6-A3E9-E96A11112B65}"/>
              </a:ext>
            </a:extLst>
          </p:cNvPr>
          <p:cNvSpPr>
            <a:spLocks noGrp="1"/>
          </p:cNvSpPr>
          <p:nvPr>
            <p:ph type="title" hasCustomPrompt="1"/>
          </p:nvPr>
        </p:nvSpPr>
        <p:spPr>
          <a:xfrm>
            <a:off x="273975" y="312181"/>
            <a:ext cx="2430780" cy="1769538"/>
          </a:xfrm>
        </p:spPr>
        <p:txBody>
          <a:bodyPr/>
          <a:lstStyle>
            <a:lvl1pPr>
              <a:lnSpc>
                <a:spcPct val="110000"/>
              </a:lnSpc>
              <a:defRPr>
                <a:solidFill>
                  <a:schemeClr val="accent1"/>
                </a:solidFill>
              </a:defRPr>
            </a:lvl1pPr>
          </a:lstStyle>
          <a:p>
            <a:r>
              <a:rPr lang="en-US"/>
              <a:t>[KLA] Curriculum team</a:t>
            </a:r>
            <a:endParaRPr lang="en-AU"/>
          </a:p>
        </p:txBody>
      </p:sp>
      <p:sp>
        <p:nvSpPr>
          <p:cNvPr id="17" name="Rectangle 16">
            <a:extLst>
              <a:ext uri="{FF2B5EF4-FFF2-40B4-BE49-F238E27FC236}">
                <a16:creationId xmlns:a16="http://schemas.microsoft.com/office/drawing/2014/main" id="{2F01921D-07D0-1A4B-903A-8BBD2F059D2D}"/>
              </a:ext>
            </a:extLst>
          </p:cNvPr>
          <p:cNvSpPr>
            <a:spLocks/>
          </p:cNvSpPr>
          <p:nvPr userDrawn="1"/>
        </p:nvSpPr>
        <p:spPr>
          <a:xfrm>
            <a:off x="2994991" y="0"/>
            <a:ext cx="9197009" cy="6858000"/>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a:latin typeface="Arial" panose="020B0604020202020204" pitchFamily="34" charset="0"/>
            </a:endParaRPr>
          </a:p>
        </p:txBody>
      </p:sp>
    </p:spTree>
    <p:extLst>
      <p:ext uri="{BB962C8B-B14F-4D97-AF65-F5344CB8AC3E}">
        <p14:creationId xmlns:p14="http://schemas.microsoft.com/office/powerpoint/2010/main" val="11934109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GB"/>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60000" y="1620000"/>
            <a:ext cx="11484000" cy="4536000"/>
          </a:xfrm>
        </p:spPr>
        <p:txBody>
          <a:bodyPr/>
          <a:lstStyle>
            <a:lvl1pPr>
              <a:lnSpc>
                <a:spcPct val="150000"/>
              </a:lnSpc>
              <a:defRPr sz="1800">
                <a:latin typeface="Arial" panose="020B0604020202020204" pitchFamily="34" charset="0"/>
              </a:defRPr>
            </a:lvl1pPr>
            <a:lvl2pPr>
              <a:lnSpc>
                <a:spcPct val="150000"/>
              </a:lnSpc>
              <a:defRPr sz="1800"/>
            </a:lvl2pPr>
            <a:lvl3pPr>
              <a:lnSpc>
                <a:spcPct val="150000"/>
              </a:lnSpc>
              <a:defRPr/>
            </a:lvl3pPr>
            <a:lvl4pPr>
              <a:lnSpc>
                <a:spcPct val="150000"/>
              </a:lnSpc>
              <a:defRPr sz="1800"/>
            </a:lvl4pPr>
            <a:lvl5pPr>
              <a:lnSpc>
                <a:spcPct val="150000"/>
              </a:lnSpc>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dirty="0"/>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2363389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GB"/>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60000" y="1620000"/>
            <a:ext cx="11484000" cy="4536000"/>
          </a:xfrm>
        </p:spPr>
        <p:txBody>
          <a:bodyPr/>
          <a:lstStyle>
            <a:lvl1pPr>
              <a:lnSpc>
                <a:spcPct val="150000"/>
              </a:lnSpc>
              <a:defRPr sz="1800">
                <a:latin typeface="Arial" panose="020B0604020202020204" pitchFamily="34" charset="0"/>
              </a:defRPr>
            </a:lvl1pPr>
            <a:lvl2pPr>
              <a:lnSpc>
                <a:spcPct val="150000"/>
              </a:lnSpc>
              <a:defRPr sz="1800"/>
            </a:lvl2pPr>
            <a:lvl3pPr>
              <a:lnSpc>
                <a:spcPct val="150000"/>
              </a:lnSpc>
              <a:defRPr/>
            </a:lvl3pPr>
            <a:lvl4pPr>
              <a:lnSpc>
                <a:spcPct val="150000"/>
              </a:lnSpc>
              <a:defRPr sz="1800"/>
            </a:lvl4pPr>
            <a:lvl5pPr>
              <a:lnSpc>
                <a:spcPct val="150000"/>
              </a:lnSpc>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23633894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imag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GB"/>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60000" y="1620000"/>
            <a:ext cx="5558791" cy="4536000"/>
          </a:xfrm>
        </p:spPr>
        <p:txBody>
          <a:bodyPr/>
          <a:lstStyle>
            <a:lvl1pPr>
              <a:lnSpc>
                <a:spcPct val="150000"/>
              </a:lnSpc>
              <a:defRPr sz="1800">
                <a:latin typeface="Arial" panose="020B0604020202020204" pitchFamily="34" charset="0"/>
              </a:defRPr>
            </a:lvl1pPr>
            <a:lvl2pPr>
              <a:lnSpc>
                <a:spcPct val="150000"/>
              </a:lnSpc>
              <a:defRPr sz="1800"/>
            </a:lvl2pPr>
            <a:lvl3pPr>
              <a:lnSpc>
                <a:spcPct val="150000"/>
              </a:lnSpc>
              <a:defRPr/>
            </a:lvl3pPr>
            <a:lvl4pPr>
              <a:lnSpc>
                <a:spcPct val="150000"/>
              </a:lnSpc>
              <a:defRPr sz="1800"/>
            </a:lvl4pPr>
            <a:lvl5pPr>
              <a:lnSpc>
                <a:spcPct val="150000"/>
              </a:lnSpc>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dirty="0"/>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2" name="Picture Placeholder 4">
            <a:extLst>
              <a:ext uri="{FF2B5EF4-FFF2-40B4-BE49-F238E27FC236}">
                <a16:creationId xmlns:a16="http://schemas.microsoft.com/office/drawing/2014/main" id="{554A4670-F076-65AA-0E0F-9800FA7A267B}"/>
              </a:ext>
            </a:extLst>
          </p:cNvPr>
          <p:cNvSpPr>
            <a:spLocks noGrp="1"/>
          </p:cNvSpPr>
          <p:nvPr>
            <p:ph type="pic" sz="quarter" idx="19"/>
          </p:nvPr>
        </p:nvSpPr>
        <p:spPr>
          <a:xfrm>
            <a:off x="6167438" y="1620000"/>
            <a:ext cx="5676900" cy="4535997"/>
          </a:xfrm>
        </p:spPr>
        <p:txBody>
          <a:bodyPr/>
          <a:lstStyle/>
          <a:p>
            <a:r>
              <a:rPr lang="en-GB" dirty="0"/>
              <a:t>Click icon to add picture</a:t>
            </a:r>
            <a:endParaRPr lang="en-AU" dirty="0"/>
          </a:p>
        </p:txBody>
      </p:sp>
    </p:spTree>
    <p:extLst>
      <p:ext uri="{BB962C8B-B14F-4D97-AF65-F5344CB8AC3E}">
        <p14:creationId xmlns:p14="http://schemas.microsoft.com/office/powerpoint/2010/main" val="4249278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Content with imag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GB"/>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60000" y="1620000"/>
            <a:ext cx="5558791" cy="4536000"/>
          </a:xfrm>
        </p:spPr>
        <p:txBody>
          <a:bodyPr/>
          <a:lstStyle>
            <a:lvl1pPr>
              <a:lnSpc>
                <a:spcPct val="150000"/>
              </a:lnSpc>
              <a:defRPr sz="1800">
                <a:latin typeface="Arial" panose="020B0604020202020204" pitchFamily="34" charset="0"/>
              </a:defRPr>
            </a:lvl1pPr>
            <a:lvl2pPr>
              <a:lnSpc>
                <a:spcPct val="150000"/>
              </a:lnSpc>
              <a:defRPr sz="1800"/>
            </a:lvl2pPr>
            <a:lvl3pPr>
              <a:lnSpc>
                <a:spcPct val="150000"/>
              </a:lnSpc>
              <a:defRPr/>
            </a:lvl3pPr>
            <a:lvl4pPr>
              <a:lnSpc>
                <a:spcPct val="150000"/>
              </a:lnSpc>
              <a:defRPr sz="1800"/>
            </a:lvl4pPr>
            <a:lvl5pPr>
              <a:lnSpc>
                <a:spcPct val="150000"/>
              </a:lnSpc>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Picture Placeholder 4">
            <a:extLst>
              <a:ext uri="{FF2B5EF4-FFF2-40B4-BE49-F238E27FC236}">
                <a16:creationId xmlns:a16="http://schemas.microsoft.com/office/drawing/2014/main" id="{554A4670-F076-65AA-0E0F-9800FA7A267B}"/>
              </a:ext>
            </a:extLst>
          </p:cNvPr>
          <p:cNvSpPr>
            <a:spLocks noGrp="1"/>
          </p:cNvSpPr>
          <p:nvPr>
            <p:ph type="pic" sz="quarter" idx="19"/>
          </p:nvPr>
        </p:nvSpPr>
        <p:spPr>
          <a:xfrm>
            <a:off x="6167438" y="1620000"/>
            <a:ext cx="5676900" cy="4535997"/>
          </a:xfrm>
        </p:spPr>
        <p:txBody>
          <a:bodyPr/>
          <a:lstStyle/>
          <a:p>
            <a:r>
              <a:rPr lang="en-GB"/>
              <a:t>Click icon to add picture</a:t>
            </a:r>
            <a:endParaRPr lang="en-AU"/>
          </a:p>
        </p:txBody>
      </p:sp>
    </p:spTree>
    <p:extLst>
      <p:ext uri="{BB962C8B-B14F-4D97-AF65-F5344CB8AC3E}">
        <p14:creationId xmlns:p14="http://schemas.microsoft.com/office/powerpoint/2010/main" val="42492787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docum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GB"/>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dirty="0"/>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2" name="Content Placeholder 2">
            <a:extLst>
              <a:ext uri="{FF2B5EF4-FFF2-40B4-BE49-F238E27FC236}">
                <a16:creationId xmlns:a16="http://schemas.microsoft.com/office/drawing/2014/main" id="{7264D12D-DAEB-B762-87C4-84AC691386B5}"/>
              </a:ext>
            </a:extLst>
          </p:cNvPr>
          <p:cNvSpPr>
            <a:spLocks noGrp="1"/>
          </p:cNvSpPr>
          <p:nvPr>
            <p:ph sz="half" idx="1" hasCustomPrompt="1"/>
          </p:nvPr>
        </p:nvSpPr>
        <p:spPr>
          <a:xfrm>
            <a:off x="360000" y="1584000"/>
            <a:ext cx="7189116" cy="4499998"/>
          </a:xfrm>
        </p:spPr>
        <p:txBody>
          <a:bodyPr/>
          <a:lstStyle>
            <a:lvl1pPr>
              <a:defRPr sz="1800"/>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grpSp>
        <p:nvGrpSpPr>
          <p:cNvPr id="9" name="Group 8">
            <a:extLst>
              <a:ext uri="{FF2B5EF4-FFF2-40B4-BE49-F238E27FC236}">
                <a16:creationId xmlns:a16="http://schemas.microsoft.com/office/drawing/2014/main" id="{CCAAAAF6-B176-935C-A538-693CDE78E927}"/>
              </a:ext>
              <a:ext uri="{C183D7F6-B498-43B3-948B-1728B52AA6E4}">
                <adec:decorative xmlns:adec="http://schemas.microsoft.com/office/drawing/2017/decorative" val="1"/>
              </a:ext>
            </a:extLst>
          </p:cNvPr>
          <p:cNvGrpSpPr/>
          <p:nvPr userDrawn="1"/>
        </p:nvGrpSpPr>
        <p:grpSpPr>
          <a:xfrm>
            <a:off x="8464309" y="1951402"/>
            <a:ext cx="2752016" cy="3643219"/>
            <a:chOff x="735266" y="1125657"/>
            <a:chExt cx="3588486" cy="4493181"/>
          </a:xfrm>
        </p:grpSpPr>
        <p:pic>
          <p:nvPicPr>
            <p:cNvPr id="11" name="Picture 10">
              <a:extLst>
                <a:ext uri="{FF2B5EF4-FFF2-40B4-BE49-F238E27FC236}">
                  <a16:creationId xmlns:a16="http://schemas.microsoft.com/office/drawing/2014/main" id="{39EDA23A-0C57-EE9B-FA55-6F06A3A9B7BD}"/>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rot="693977" flipH="1">
              <a:off x="1490357" y="1390460"/>
              <a:ext cx="2833395" cy="3788842"/>
            </a:xfrm>
            <a:prstGeom prst="rect">
              <a:avLst/>
            </a:prstGeom>
            <a:ln w="76200">
              <a:solidFill>
                <a:schemeClr val="bg1"/>
              </a:solidFill>
            </a:ln>
            <a:effectLst>
              <a:outerShdw blurRad="292100" dist="139700" dir="2700000" algn="tl" rotWithShape="0">
                <a:schemeClr val="tx1">
                  <a:alpha val="31000"/>
                </a:schemeClr>
              </a:outerShdw>
            </a:effectLst>
          </p:spPr>
        </p:pic>
        <p:pic>
          <p:nvPicPr>
            <p:cNvPr id="12" name="Picture 11">
              <a:extLst>
                <a:ext uri="{FF2B5EF4-FFF2-40B4-BE49-F238E27FC236}">
                  <a16:creationId xmlns:a16="http://schemas.microsoft.com/office/drawing/2014/main" id="{76254A0B-F936-05B8-17DB-D95588C43D27}"/>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rot="159253">
              <a:off x="1418457" y="1225105"/>
              <a:ext cx="2840013" cy="3797692"/>
            </a:xfrm>
            <a:prstGeom prst="rect">
              <a:avLst/>
            </a:prstGeom>
            <a:ln w="76200">
              <a:solidFill>
                <a:schemeClr val="bg1"/>
              </a:solidFill>
            </a:ln>
            <a:effectLst>
              <a:outerShdw blurRad="292100" dist="139700" dir="2700000" algn="tl" rotWithShape="0">
                <a:schemeClr val="tx1">
                  <a:alpha val="31000"/>
                </a:schemeClr>
              </a:outerShdw>
            </a:effectLst>
          </p:spPr>
        </p:pic>
        <p:pic>
          <p:nvPicPr>
            <p:cNvPr id="13" name="Picture 12">
              <a:extLst>
                <a:ext uri="{FF2B5EF4-FFF2-40B4-BE49-F238E27FC236}">
                  <a16:creationId xmlns:a16="http://schemas.microsoft.com/office/drawing/2014/main" id="{1C524B62-EC36-35CE-09C5-37B1BA311954}"/>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rot="21215311">
              <a:off x="735266" y="1125657"/>
              <a:ext cx="3360117" cy="4493181"/>
            </a:xfrm>
            <a:prstGeom prst="rect">
              <a:avLst/>
            </a:prstGeom>
            <a:ln w="76200">
              <a:solidFill>
                <a:schemeClr val="bg1"/>
              </a:solidFill>
            </a:ln>
            <a:effectLst>
              <a:outerShdw blurRad="292100" dist="139700" dir="2700000" algn="tl" rotWithShape="0">
                <a:schemeClr val="tx1">
                  <a:alpha val="31000"/>
                </a:schemeClr>
              </a:outerShdw>
            </a:effectLst>
          </p:spPr>
        </p:pic>
      </p:grpSp>
      <p:sp>
        <p:nvSpPr>
          <p:cNvPr id="6" name="Picture Placeholder 4">
            <a:extLst>
              <a:ext uri="{FF2B5EF4-FFF2-40B4-BE49-F238E27FC236}">
                <a16:creationId xmlns:a16="http://schemas.microsoft.com/office/drawing/2014/main" id="{F7C04AAD-E337-4CAB-A273-C8C3B3CA6921}"/>
              </a:ext>
            </a:extLst>
          </p:cNvPr>
          <p:cNvSpPr>
            <a:spLocks noGrp="1"/>
          </p:cNvSpPr>
          <p:nvPr>
            <p:ph type="pic" sz="quarter" idx="19" hasCustomPrompt="1"/>
          </p:nvPr>
        </p:nvSpPr>
        <p:spPr>
          <a:xfrm rot="21198164">
            <a:off x="8497994" y="1966625"/>
            <a:ext cx="2548889" cy="3635736"/>
          </a:xfrm>
        </p:spPr>
        <p:txBody>
          <a:bodyPr/>
          <a:lstStyle>
            <a:lvl1pPr>
              <a:defRPr/>
            </a:lvl1pPr>
          </a:lstStyle>
          <a:p>
            <a:r>
              <a:rPr lang="en-AU" dirty="0"/>
              <a:t>Document image</a:t>
            </a:r>
          </a:p>
        </p:txBody>
      </p:sp>
    </p:spTree>
    <p:extLst>
      <p:ext uri="{BB962C8B-B14F-4D97-AF65-F5344CB8AC3E}">
        <p14:creationId xmlns:p14="http://schemas.microsoft.com/office/powerpoint/2010/main" val="4148319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Content with docum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GB"/>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Content Placeholder 2">
            <a:extLst>
              <a:ext uri="{FF2B5EF4-FFF2-40B4-BE49-F238E27FC236}">
                <a16:creationId xmlns:a16="http://schemas.microsoft.com/office/drawing/2014/main" id="{7264D12D-DAEB-B762-87C4-84AC691386B5}"/>
              </a:ext>
            </a:extLst>
          </p:cNvPr>
          <p:cNvSpPr>
            <a:spLocks noGrp="1"/>
          </p:cNvSpPr>
          <p:nvPr>
            <p:ph sz="half" idx="1" hasCustomPrompt="1"/>
          </p:nvPr>
        </p:nvSpPr>
        <p:spPr>
          <a:xfrm>
            <a:off x="360000" y="1584000"/>
            <a:ext cx="7189116" cy="4499998"/>
          </a:xfrm>
        </p:spPr>
        <p:txBody>
          <a:bodyPr/>
          <a:lstStyle>
            <a:lvl1pPr>
              <a:defRPr sz="1800"/>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grpSp>
        <p:nvGrpSpPr>
          <p:cNvPr id="9" name="Group 8">
            <a:extLst>
              <a:ext uri="{FF2B5EF4-FFF2-40B4-BE49-F238E27FC236}">
                <a16:creationId xmlns:a16="http://schemas.microsoft.com/office/drawing/2014/main" id="{CCAAAAF6-B176-935C-A538-693CDE78E927}"/>
              </a:ext>
              <a:ext uri="{C183D7F6-B498-43B3-948B-1728B52AA6E4}">
                <adec:decorative xmlns:adec="http://schemas.microsoft.com/office/drawing/2017/decorative" val="1"/>
              </a:ext>
            </a:extLst>
          </p:cNvPr>
          <p:cNvGrpSpPr/>
          <p:nvPr userDrawn="1"/>
        </p:nvGrpSpPr>
        <p:grpSpPr>
          <a:xfrm>
            <a:off x="8464309" y="1951402"/>
            <a:ext cx="2752016" cy="3643219"/>
            <a:chOff x="735266" y="1125657"/>
            <a:chExt cx="3588486" cy="4493181"/>
          </a:xfrm>
        </p:grpSpPr>
        <p:pic>
          <p:nvPicPr>
            <p:cNvPr id="11" name="Picture 10">
              <a:extLst>
                <a:ext uri="{FF2B5EF4-FFF2-40B4-BE49-F238E27FC236}">
                  <a16:creationId xmlns:a16="http://schemas.microsoft.com/office/drawing/2014/main" id="{39EDA23A-0C57-EE9B-FA55-6F06A3A9B7BD}"/>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rot="693977" flipH="1">
              <a:off x="1490357" y="1390460"/>
              <a:ext cx="2833395" cy="3788842"/>
            </a:xfrm>
            <a:prstGeom prst="rect">
              <a:avLst/>
            </a:prstGeom>
            <a:ln w="76200">
              <a:solidFill>
                <a:schemeClr val="bg1"/>
              </a:solidFill>
            </a:ln>
            <a:effectLst>
              <a:outerShdw blurRad="292100" dist="139700" dir="2700000" algn="tl" rotWithShape="0">
                <a:schemeClr val="tx1">
                  <a:alpha val="31000"/>
                </a:schemeClr>
              </a:outerShdw>
            </a:effectLst>
          </p:spPr>
        </p:pic>
        <p:pic>
          <p:nvPicPr>
            <p:cNvPr id="12" name="Picture 11">
              <a:extLst>
                <a:ext uri="{FF2B5EF4-FFF2-40B4-BE49-F238E27FC236}">
                  <a16:creationId xmlns:a16="http://schemas.microsoft.com/office/drawing/2014/main" id="{76254A0B-F936-05B8-17DB-D95588C43D27}"/>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rot="159253">
              <a:off x="1418457" y="1225105"/>
              <a:ext cx="2840013" cy="3797692"/>
            </a:xfrm>
            <a:prstGeom prst="rect">
              <a:avLst/>
            </a:prstGeom>
            <a:ln w="76200">
              <a:solidFill>
                <a:schemeClr val="bg1"/>
              </a:solidFill>
            </a:ln>
            <a:effectLst>
              <a:outerShdw blurRad="292100" dist="139700" dir="2700000" algn="tl" rotWithShape="0">
                <a:schemeClr val="tx1">
                  <a:alpha val="31000"/>
                </a:schemeClr>
              </a:outerShdw>
            </a:effectLst>
          </p:spPr>
        </p:pic>
        <p:pic>
          <p:nvPicPr>
            <p:cNvPr id="13" name="Picture 12">
              <a:extLst>
                <a:ext uri="{FF2B5EF4-FFF2-40B4-BE49-F238E27FC236}">
                  <a16:creationId xmlns:a16="http://schemas.microsoft.com/office/drawing/2014/main" id="{1C524B62-EC36-35CE-09C5-37B1BA311954}"/>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rot="21215311">
              <a:off x="735266" y="1125657"/>
              <a:ext cx="3360117" cy="4493181"/>
            </a:xfrm>
            <a:prstGeom prst="rect">
              <a:avLst/>
            </a:prstGeom>
            <a:ln w="76200">
              <a:solidFill>
                <a:schemeClr val="bg1"/>
              </a:solidFill>
            </a:ln>
            <a:effectLst>
              <a:outerShdw blurRad="292100" dist="139700" dir="2700000" algn="tl" rotWithShape="0">
                <a:schemeClr val="tx1">
                  <a:alpha val="31000"/>
                </a:schemeClr>
              </a:outerShdw>
            </a:effectLst>
          </p:spPr>
        </p:pic>
      </p:grpSp>
      <p:sp>
        <p:nvSpPr>
          <p:cNvPr id="6" name="Picture Placeholder 4">
            <a:extLst>
              <a:ext uri="{FF2B5EF4-FFF2-40B4-BE49-F238E27FC236}">
                <a16:creationId xmlns:a16="http://schemas.microsoft.com/office/drawing/2014/main" id="{F7C04AAD-E337-4CAB-A273-C8C3B3CA6921}"/>
              </a:ext>
            </a:extLst>
          </p:cNvPr>
          <p:cNvSpPr>
            <a:spLocks noGrp="1"/>
          </p:cNvSpPr>
          <p:nvPr>
            <p:ph type="pic" sz="quarter" idx="19" hasCustomPrompt="1"/>
          </p:nvPr>
        </p:nvSpPr>
        <p:spPr>
          <a:xfrm rot="21198164">
            <a:off x="8497994" y="1966625"/>
            <a:ext cx="2548889" cy="3635736"/>
          </a:xfrm>
        </p:spPr>
        <p:txBody>
          <a:bodyPr/>
          <a:lstStyle>
            <a:lvl1pPr>
              <a:defRPr/>
            </a:lvl1pPr>
          </a:lstStyle>
          <a:p>
            <a:r>
              <a:rPr lang="en-AU"/>
              <a:t>Document image</a:t>
            </a:r>
          </a:p>
        </p:txBody>
      </p:sp>
    </p:spTree>
    <p:extLst>
      <p:ext uri="{BB962C8B-B14F-4D97-AF65-F5344CB8AC3E}">
        <p14:creationId xmlns:p14="http://schemas.microsoft.com/office/powerpoint/2010/main" val="41483196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ith callout box">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GB"/>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dirty="0"/>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2" name="Content Placeholder 2">
            <a:extLst>
              <a:ext uri="{FF2B5EF4-FFF2-40B4-BE49-F238E27FC236}">
                <a16:creationId xmlns:a16="http://schemas.microsoft.com/office/drawing/2014/main" id="{7264D12D-DAEB-B762-87C4-84AC691386B5}"/>
              </a:ext>
            </a:extLst>
          </p:cNvPr>
          <p:cNvSpPr>
            <a:spLocks noGrp="1"/>
          </p:cNvSpPr>
          <p:nvPr>
            <p:ph sz="half" idx="1" hasCustomPrompt="1"/>
          </p:nvPr>
        </p:nvSpPr>
        <p:spPr>
          <a:xfrm>
            <a:off x="360000" y="1584000"/>
            <a:ext cx="5616000" cy="4499998"/>
          </a:xfrm>
        </p:spPr>
        <p:txBody>
          <a:bodyPr/>
          <a:lstStyle>
            <a:lvl1pPr>
              <a:defRPr sz="1800"/>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3" name="Rectangle: Rounded Corners 2">
            <a:extLst>
              <a:ext uri="{FF2B5EF4-FFF2-40B4-BE49-F238E27FC236}">
                <a16:creationId xmlns:a16="http://schemas.microsoft.com/office/drawing/2014/main" id="{E9F8B789-3BDD-E51F-0464-C5095105CA0B}"/>
              </a:ext>
            </a:extLst>
          </p:cNvPr>
          <p:cNvSpPr/>
          <p:nvPr userDrawn="1"/>
        </p:nvSpPr>
        <p:spPr>
          <a:xfrm>
            <a:off x="6379535" y="1583989"/>
            <a:ext cx="5452465" cy="4499997"/>
          </a:xfrm>
          <a:prstGeom prst="roundRect">
            <a:avLst>
              <a:gd name="adj" fmla="val 3441"/>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accent4"/>
              </a:solidFill>
              <a:latin typeface="Arial" panose="020B0604020202020204" pitchFamily="34" charset="0"/>
            </a:endParaRPr>
          </a:p>
        </p:txBody>
      </p:sp>
      <p:sp>
        <p:nvSpPr>
          <p:cNvPr id="6" name="Content Placeholder 2">
            <a:extLst>
              <a:ext uri="{FF2B5EF4-FFF2-40B4-BE49-F238E27FC236}">
                <a16:creationId xmlns:a16="http://schemas.microsoft.com/office/drawing/2014/main" id="{6B06FBC2-B6FD-CD3D-EFEE-C13756B43430}"/>
              </a:ext>
            </a:extLst>
          </p:cNvPr>
          <p:cNvSpPr>
            <a:spLocks noGrp="1"/>
          </p:cNvSpPr>
          <p:nvPr>
            <p:ph sz="half" idx="19" hasCustomPrompt="1"/>
          </p:nvPr>
        </p:nvSpPr>
        <p:spPr>
          <a:xfrm>
            <a:off x="6675237" y="1886738"/>
            <a:ext cx="4850456" cy="3869020"/>
          </a:xfrm>
        </p:spPr>
        <p:txBody>
          <a:bodyPr/>
          <a:lstStyle>
            <a:lvl1pPr algn="l">
              <a:defRPr sz="1800"/>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1444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Content with callout box">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GB"/>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Content Placeholder 2">
            <a:extLst>
              <a:ext uri="{FF2B5EF4-FFF2-40B4-BE49-F238E27FC236}">
                <a16:creationId xmlns:a16="http://schemas.microsoft.com/office/drawing/2014/main" id="{7264D12D-DAEB-B762-87C4-84AC691386B5}"/>
              </a:ext>
            </a:extLst>
          </p:cNvPr>
          <p:cNvSpPr>
            <a:spLocks noGrp="1"/>
          </p:cNvSpPr>
          <p:nvPr>
            <p:ph sz="half" idx="1" hasCustomPrompt="1"/>
          </p:nvPr>
        </p:nvSpPr>
        <p:spPr>
          <a:xfrm>
            <a:off x="360000" y="1584000"/>
            <a:ext cx="5616000" cy="4499998"/>
          </a:xfrm>
        </p:spPr>
        <p:txBody>
          <a:bodyPr/>
          <a:lstStyle>
            <a:lvl1pPr>
              <a:defRPr sz="1800"/>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3" name="Rectangle: Rounded Corners 2">
            <a:extLst>
              <a:ext uri="{FF2B5EF4-FFF2-40B4-BE49-F238E27FC236}">
                <a16:creationId xmlns:a16="http://schemas.microsoft.com/office/drawing/2014/main" id="{E9F8B789-3BDD-E51F-0464-C5095105CA0B}"/>
              </a:ext>
            </a:extLst>
          </p:cNvPr>
          <p:cNvSpPr/>
          <p:nvPr userDrawn="1"/>
        </p:nvSpPr>
        <p:spPr>
          <a:xfrm>
            <a:off x="6379535" y="1583989"/>
            <a:ext cx="5452465" cy="4499997"/>
          </a:xfrm>
          <a:prstGeom prst="roundRect">
            <a:avLst>
              <a:gd name="adj" fmla="val 3441"/>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4"/>
              </a:solidFill>
              <a:latin typeface="Arial" panose="020B0604020202020204" pitchFamily="34" charset="0"/>
            </a:endParaRPr>
          </a:p>
        </p:txBody>
      </p:sp>
      <p:sp>
        <p:nvSpPr>
          <p:cNvPr id="6" name="Content Placeholder 2">
            <a:extLst>
              <a:ext uri="{FF2B5EF4-FFF2-40B4-BE49-F238E27FC236}">
                <a16:creationId xmlns:a16="http://schemas.microsoft.com/office/drawing/2014/main" id="{6B06FBC2-B6FD-CD3D-EFEE-C13756B43430}"/>
              </a:ext>
            </a:extLst>
          </p:cNvPr>
          <p:cNvSpPr>
            <a:spLocks noGrp="1"/>
          </p:cNvSpPr>
          <p:nvPr>
            <p:ph sz="half" idx="19" hasCustomPrompt="1"/>
          </p:nvPr>
        </p:nvSpPr>
        <p:spPr>
          <a:xfrm>
            <a:off x="6675237" y="1886738"/>
            <a:ext cx="4850456" cy="3869020"/>
          </a:xfrm>
        </p:spPr>
        <p:txBody>
          <a:bodyPr/>
          <a:lstStyle>
            <a:lvl1pPr algn="l">
              <a:defRPr sz="1800"/>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14445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F8871C-2E9B-5DF5-2D4F-5A0C06C39A4C}"/>
              </a:ext>
              <a:ext uri="{C183D7F6-B498-43B3-948B-1728B52AA6E4}">
                <adec:decorative xmlns:adec="http://schemas.microsoft.com/office/drawing/2017/decorative" val="1"/>
              </a:ext>
            </a:extLst>
          </p:cNvPr>
          <p:cNvSpPr txBox="1"/>
          <p:nvPr userDrawn="1"/>
        </p:nvSpPr>
        <p:spPr>
          <a:xfrm>
            <a:off x="3269454" y="-263449"/>
            <a:ext cx="1963103" cy="2827973"/>
          </a:xfrm>
          <a:prstGeom prst="rect">
            <a:avLst/>
          </a:prstGeom>
          <a:noFill/>
        </p:spPr>
        <p:txBody>
          <a:bodyPr wrap="square" lIns="0" tIns="0" rIns="0" bIns="0" rtlCol="0">
            <a:noAutofit/>
          </a:bodyPr>
          <a:lstStyle/>
          <a:p>
            <a:pPr algn="l"/>
            <a:r>
              <a:rPr lang="en-AU" sz="35000" dirty="0">
                <a:solidFill>
                  <a:srgbClr val="CDD3D6"/>
                </a:solidFill>
                <a:latin typeface="Arial" panose="020B0604020202020204" pitchFamily="34" charset="0"/>
              </a:rPr>
              <a:t>“</a:t>
            </a:r>
          </a:p>
        </p:txBody>
      </p:sp>
      <p:cxnSp>
        <p:nvCxnSpPr>
          <p:cNvPr id="7" name="Straight Connector 6">
            <a:extLst>
              <a:ext uri="{FF2B5EF4-FFF2-40B4-BE49-F238E27FC236}">
                <a16:creationId xmlns:a16="http://schemas.microsoft.com/office/drawing/2014/main" id="{F9E1E980-8C11-D173-009D-B6A5EFB0E9C9}"/>
              </a:ext>
              <a:ext uri="{C183D7F6-B498-43B3-948B-1728B52AA6E4}">
                <adec:decorative xmlns:adec="http://schemas.microsoft.com/office/drawing/2017/decorative" val="1"/>
              </a:ext>
            </a:extLst>
          </p:cNvPr>
          <p:cNvCxnSpPr/>
          <p:nvPr userDrawn="1"/>
        </p:nvCxnSpPr>
        <p:spPr>
          <a:xfrm>
            <a:off x="3086574" y="359998"/>
            <a:ext cx="0" cy="5976002"/>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Text Placeholder 14">
            <a:extLst>
              <a:ext uri="{FF2B5EF4-FFF2-40B4-BE49-F238E27FC236}">
                <a16:creationId xmlns:a16="http://schemas.microsoft.com/office/drawing/2014/main" id="{5F96F3EB-62B5-B30A-9550-210C8AC3F128}"/>
              </a:ext>
            </a:extLst>
          </p:cNvPr>
          <p:cNvSpPr>
            <a:spLocks noGrp="1"/>
          </p:cNvSpPr>
          <p:nvPr>
            <p:ph type="body" sz="quarter" idx="14" hasCustomPrompt="1"/>
          </p:nvPr>
        </p:nvSpPr>
        <p:spPr>
          <a:xfrm>
            <a:off x="3511550" y="2036762"/>
            <a:ext cx="8108950" cy="3458057"/>
          </a:xfrm>
        </p:spPr>
        <p:txBody>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lang="en-US" sz="2400" b="0" kern="1200" dirty="0" smtClean="0">
                <a:solidFill>
                  <a:schemeClr val="accent1"/>
                </a:solidFill>
                <a:latin typeface="Arial" panose="020B0604020202020204" pitchFamily="34" charset="0"/>
                <a:ea typeface="+mn-ea"/>
                <a:cs typeface="+mn-cs"/>
              </a:defRPr>
            </a:lvl1pPr>
          </a:lstStyle>
          <a:p>
            <a:pPr lvl="0"/>
            <a:r>
              <a:rPr lang="en-US" dirty="0"/>
              <a:t>Quote text</a:t>
            </a:r>
          </a:p>
        </p:txBody>
      </p:sp>
      <p:sp>
        <p:nvSpPr>
          <p:cNvPr id="10" name="Text Placeholder 14">
            <a:extLst>
              <a:ext uri="{FF2B5EF4-FFF2-40B4-BE49-F238E27FC236}">
                <a16:creationId xmlns:a16="http://schemas.microsoft.com/office/drawing/2014/main" id="{F1E02FEE-528E-0CDD-0DB4-625A0D610B6A}"/>
              </a:ext>
            </a:extLst>
          </p:cNvPr>
          <p:cNvSpPr>
            <a:spLocks noGrp="1"/>
          </p:cNvSpPr>
          <p:nvPr>
            <p:ph type="body" sz="quarter" idx="15" hasCustomPrompt="1"/>
          </p:nvPr>
        </p:nvSpPr>
        <p:spPr>
          <a:xfrm>
            <a:off x="3526324" y="5494820"/>
            <a:ext cx="8108950" cy="423139"/>
          </a:xfrm>
        </p:spPr>
        <p:txBody>
          <a:bodyPr/>
          <a:lstStyle>
            <a:lvl1pPr marL="0" indent="0" algn="r" defTabSz="914377" rtl="0" eaLnBrk="1" latinLnBrk="0" hangingPunct="1">
              <a:lnSpc>
                <a:spcPct val="150000"/>
              </a:lnSpc>
              <a:spcBef>
                <a:spcPts val="0"/>
              </a:spcBef>
              <a:spcAft>
                <a:spcPts val="1200"/>
              </a:spcAft>
              <a:buFont typeface="Arial" panose="020B0604020202020204" pitchFamily="34" charset="0"/>
              <a:buNone/>
              <a:defRPr lang="en-US" sz="1800" b="0" kern="1200" dirty="0" smtClean="0">
                <a:solidFill>
                  <a:schemeClr val="accent1"/>
                </a:solidFill>
                <a:latin typeface="Arial" panose="020B0604020202020204" pitchFamily="34" charset="0"/>
                <a:ea typeface="+mn-ea"/>
                <a:cs typeface="+mn-cs"/>
              </a:defRPr>
            </a:lvl1pPr>
          </a:lstStyle>
          <a:p>
            <a:pPr lvl="0"/>
            <a:r>
              <a:rPr lang="en-US" dirty="0"/>
              <a:t>– Author (</a:t>
            </a:r>
            <a:r>
              <a:rPr lang="en-US" dirty="0" err="1"/>
              <a:t>YYYY:page</a:t>
            </a:r>
            <a:r>
              <a:rPr lang="en-US" dirty="0"/>
              <a:t> number)</a:t>
            </a:r>
          </a:p>
        </p:txBody>
      </p:sp>
      <p:sp>
        <p:nvSpPr>
          <p:cNvPr id="11" name="Text Placeholder 14">
            <a:extLst>
              <a:ext uri="{FF2B5EF4-FFF2-40B4-BE49-F238E27FC236}">
                <a16:creationId xmlns:a16="http://schemas.microsoft.com/office/drawing/2014/main" id="{4727BE8E-6A1C-C35B-FE43-E4276FE9240C}"/>
              </a:ext>
            </a:extLst>
          </p:cNvPr>
          <p:cNvSpPr>
            <a:spLocks noGrp="1"/>
          </p:cNvSpPr>
          <p:nvPr>
            <p:ph type="body" sz="quarter" idx="16" hasCustomPrompt="1"/>
          </p:nvPr>
        </p:nvSpPr>
        <p:spPr>
          <a:xfrm>
            <a:off x="3526324" y="5912861"/>
            <a:ext cx="8108950" cy="423139"/>
          </a:xfrm>
        </p:spPr>
        <p:txBody>
          <a:bodyPr/>
          <a:lstStyle>
            <a:lvl1pPr marL="0" indent="0" algn="r" defTabSz="914377" rtl="0" eaLnBrk="1" latinLnBrk="0" hangingPunct="1">
              <a:lnSpc>
                <a:spcPct val="150000"/>
              </a:lnSpc>
              <a:spcBef>
                <a:spcPts val="0"/>
              </a:spcBef>
              <a:spcAft>
                <a:spcPts val="1200"/>
              </a:spcAft>
              <a:buFont typeface="Arial" panose="020B0604020202020204" pitchFamily="34" charset="0"/>
              <a:buNone/>
              <a:defRPr lang="en-US" sz="1200" b="0" kern="1200" dirty="0" smtClean="0">
                <a:solidFill>
                  <a:schemeClr val="tx1"/>
                </a:solidFill>
                <a:latin typeface="Arial" panose="020B0604020202020204" pitchFamily="34" charset="0"/>
                <a:ea typeface="+mn-ea"/>
                <a:cs typeface="+mn-cs"/>
              </a:defRPr>
            </a:lvl1pPr>
          </a:lstStyle>
          <a:p>
            <a:pPr lvl="0"/>
            <a:r>
              <a:rPr lang="en-US" dirty="0"/>
              <a:t>Name of text</a:t>
            </a:r>
          </a:p>
        </p:txBody>
      </p:sp>
      <p:pic>
        <p:nvPicPr>
          <p:cNvPr id="13" name="Picture 12">
            <a:extLst>
              <a:ext uri="{FF2B5EF4-FFF2-40B4-BE49-F238E27FC236}">
                <a16:creationId xmlns:a16="http://schemas.microsoft.com/office/drawing/2014/main" id="{0527177B-E69E-4192-EE46-019AE8C241BF}"/>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2669954" cy="6858000"/>
          </a:xfrm>
          <a:prstGeom prst="rect">
            <a:avLst/>
          </a:prstGeom>
        </p:spPr>
      </p:pic>
    </p:spTree>
    <p:extLst>
      <p:ext uri="{BB962C8B-B14F-4D97-AF65-F5344CB8AC3E}">
        <p14:creationId xmlns:p14="http://schemas.microsoft.com/office/powerpoint/2010/main" val="2971782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F8871C-2E9B-5DF5-2D4F-5A0C06C39A4C}"/>
              </a:ext>
              <a:ext uri="{C183D7F6-B498-43B3-948B-1728B52AA6E4}">
                <adec:decorative xmlns:adec="http://schemas.microsoft.com/office/drawing/2017/decorative" val="1"/>
              </a:ext>
            </a:extLst>
          </p:cNvPr>
          <p:cNvSpPr txBox="1"/>
          <p:nvPr userDrawn="1"/>
        </p:nvSpPr>
        <p:spPr>
          <a:xfrm>
            <a:off x="3269454" y="-263449"/>
            <a:ext cx="1963103" cy="2827973"/>
          </a:xfrm>
          <a:prstGeom prst="rect">
            <a:avLst/>
          </a:prstGeom>
          <a:noFill/>
        </p:spPr>
        <p:txBody>
          <a:bodyPr wrap="square" lIns="0" tIns="0" rIns="0" bIns="0" rtlCol="0">
            <a:noAutofit/>
          </a:bodyPr>
          <a:lstStyle/>
          <a:p>
            <a:pPr algn="l"/>
            <a:r>
              <a:rPr lang="en-AU" sz="35000">
                <a:solidFill>
                  <a:srgbClr val="CDD3D6"/>
                </a:solidFill>
                <a:latin typeface="Arial" panose="020B0604020202020204" pitchFamily="34" charset="0"/>
              </a:rPr>
              <a:t>“</a:t>
            </a:r>
          </a:p>
        </p:txBody>
      </p:sp>
      <p:cxnSp>
        <p:nvCxnSpPr>
          <p:cNvPr id="7" name="Straight Connector 6">
            <a:extLst>
              <a:ext uri="{FF2B5EF4-FFF2-40B4-BE49-F238E27FC236}">
                <a16:creationId xmlns:a16="http://schemas.microsoft.com/office/drawing/2014/main" id="{F9E1E980-8C11-D173-009D-B6A5EFB0E9C9}"/>
              </a:ext>
              <a:ext uri="{C183D7F6-B498-43B3-948B-1728B52AA6E4}">
                <adec:decorative xmlns:adec="http://schemas.microsoft.com/office/drawing/2017/decorative" val="1"/>
              </a:ext>
            </a:extLst>
          </p:cNvPr>
          <p:cNvCxnSpPr/>
          <p:nvPr userDrawn="1"/>
        </p:nvCxnSpPr>
        <p:spPr>
          <a:xfrm>
            <a:off x="3086574" y="359998"/>
            <a:ext cx="0" cy="5976002"/>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Text Placeholder 14">
            <a:extLst>
              <a:ext uri="{FF2B5EF4-FFF2-40B4-BE49-F238E27FC236}">
                <a16:creationId xmlns:a16="http://schemas.microsoft.com/office/drawing/2014/main" id="{5F96F3EB-62B5-B30A-9550-210C8AC3F128}"/>
              </a:ext>
            </a:extLst>
          </p:cNvPr>
          <p:cNvSpPr>
            <a:spLocks noGrp="1"/>
          </p:cNvSpPr>
          <p:nvPr>
            <p:ph type="body" sz="quarter" idx="14" hasCustomPrompt="1"/>
          </p:nvPr>
        </p:nvSpPr>
        <p:spPr>
          <a:xfrm>
            <a:off x="3511550" y="2036762"/>
            <a:ext cx="8108950" cy="3458057"/>
          </a:xfrm>
        </p:spPr>
        <p:txBody>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lang="en-US" sz="2400" b="0" kern="1200" dirty="0" smtClean="0">
                <a:solidFill>
                  <a:schemeClr val="accent1"/>
                </a:solidFill>
                <a:latin typeface="Arial" panose="020B0604020202020204" pitchFamily="34" charset="0"/>
                <a:ea typeface="+mn-ea"/>
                <a:cs typeface="+mn-cs"/>
              </a:defRPr>
            </a:lvl1pPr>
          </a:lstStyle>
          <a:p>
            <a:pPr lvl="0"/>
            <a:r>
              <a:rPr lang="en-US"/>
              <a:t>Quote text</a:t>
            </a:r>
          </a:p>
        </p:txBody>
      </p:sp>
      <p:sp>
        <p:nvSpPr>
          <p:cNvPr id="10" name="Text Placeholder 14">
            <a:extLst>
              <a:ext uri="{FF2B5EF4-FFF2-40B4-BE49-F238E27FC236}">
                <a16:creationId xmlns:a16="http://schemas.microsoft.com/office/drawing/2014/main" id="{F1E02FEE-528E-0CDD-0DB4-625A0D610B6A}"/>
              </a:ext>
            </a:extLst>
          </p:cNvPr>
          <p:cNvSpPr>
            <a:spLocks noGrp="1"/>
          </p:cNvSpPr>
          <p:nvPr>
            <p:ph type="body" sz="quarter" idx="15" hasCustomPrompt="1"/>
          </p:nvPr>
        </p:nvSpPr>
        <p:spPr>
          <a:xfrm>
            <a:off x="3526324" y="5494820"/>
            <a:ext cx="8108950" cy="423139"/>
          </a:xfrm>
        </p:spPr>
        <p:txBody>
          <a:bodyPr/>
          <a:lstStyle>
            <a:lvl1pPr marL="0" indent="0" algn="r" defTabSz="914377" rtl="0" eaLnBrk="1" latinLnBrk="0" hangingPunct="1">
              <a:lnSpc>
                <a:spcPct val="150000"/>
              </a:lnSpc>
              <a:spcBef>
                <a:spcPts val="0"/>
              </a:spcBef>
              <a:spcAft>
                <a:spcPts val="1200"/>
              </a:spcAft>
              <a:buFont typeface="Arial" panose="020B0604020202020204" pitchFamily="34" charset="0"/>
              <a:buNone/>
              <a:defRPr lang="en-US" sz="1800" b="0" kern="1200" dirty="0" smtClean="0">
                <a:solidFill>
                  <a:schemeClr val="accent1"/>
                </a:solidFill>
                <a:latin typeface="Arial" panose="020B0604020202020204" pitchFamily="34" charset="0"/>
                <a:ea typeface="+mn-ea"/>
                <a:cs typeface="+mn-cs"/>
              </a:defRPr>
            </a:lvl1pPr>
          </a:lstStyle>
          <a:p>
            <a:pPr lvl="0"/>
            <a:r>
              <a:rPr lang="en-US"/>
              <a:t>– Author (</a:t>
            </a:r>
            <a:r>
              <a:rPr lang="en-US" err="1"/>
              <a:t>YYYY:page</a:t>
            </a:r>
            <a:r>
              <a:rPr lang="en-US"/>
              <a:t> number)</a:t>
            </a:r>
          </a:p>
        </p:txBody>
      </p:sp>
      <p:sp>
        <p:nvSpPr>
          <p:cNvPr id="11" name="Text Placeholder 14">
            <a:extLst>
              <a:ext uri="{FF2B5EF4-FFF2-40B4-BE49-F238E27FC236}">
                <a16:creationId xmlns:a16="http://schemas.microsoft.com/office/drawing/2014/main" id="{4727BE8E-6A1C-C35B-FE43-E4276FE9240C}"/>
              </a:ext>
            </a:extLst>
          </p:cNvPr>
          <p:cNvSpPr>
            <a:spLocks noGrp="1"/>
          </p:cNvSpPr>
          <p:nvPr>
            <p:ph type="body" sz="quarter" idx="16" hasCustomPrompt="1"/>
          </p:nvPr>
        </p:nvSpPr>
        <p:spPr>
          <a:xfrm>
            <a:off x="3526324" y="5912861"/>
            <a:ext cx="8108950" cy="423139"/>
          </a:xfrm>
        </p:spPr>
        <p:txBody>
          <a:bodyPr/>
          <a:lstStyle>
            <a:lvl1pPr marL="0" indent="0" algn="r" defTabSz="914377" rtl="0" eaLnBrk="1" latinLnBrk="0" hangingPunct="1">
              <a:lnSpc>
                <a:spcPct val="150000"/>
              </a:lnSpc>
              <a:spcBef>
                <a:spcPts val="0"/>
              </a:spcBef>
              <a:spcAft>
                <a:spcPts val="1200"/>
              </a:spcAft>
              <a:buFont typeface="Arial" panose="020B0604020202020204" pitchFamily="34" charset="0"/>
              <a:buNone/>
              <a:defRPr lang="en-US" sz="1200" b="0" kern="1200" dirty="0" smtClean="0">
                <a:solidFill>
                  <a:schemeClr val="tx1"/>
                </a:solidFill>
                <a:latin typeface="Arial" panose="020B0604020202020204" pitchFamily="34" charset="0"/>
                <a:ea typeface="+mn-ea"/>
                <a:cs typeface="+mn-cs"/>
              </a:defRPr>
            </a:lvl1pPr>
          </a:lstStyle>
          <a:p>
            <a:pPr lvl="0"/>
            <a:r>
              <a:rPr lang="en-US"/>
              <a:t>Name of text</a:t>
            </a:r>
          </a:p>
        </p:txBody>
      </p:sp>
      <p:pic>
        <p:nvPicPr>
          <p:cNvPr id="13" name="Picture 12">
            <a:extLst>
              <a:ext uri="{FF2B5EF4-FFF2-40B4-BE49-F238E27FC236}">
                <a16:creationId xmlns:a16="http://schemas.microsoft.com/office/drawing/2014/main" id="{0527177B-E69E-4192-EE46-019AE8C241BF}"/>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2669954" cy="6858000"/>
          </a:xfrm>
          <a:prstGeom prst="rect">
            <a:avLst/>
          </a:prstGeom>
        </p:spPr>
      </p:pic>
    </p:spTree>
    <p:extLst>
      <p:ext uri="{BB962C8B-B14F-4D97-AF65-F5344CB8AC3E}">
        <p14:creationId xmlns:p14="http://schemas.microsoft.com/office/powerpoint/2010/main" val="29717827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highlight blue">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1"/>
            <a:ext cx="10080000" cy="548704"/>
          </a:xfrm>
        </p:spPr>
        <p:txBody>
          <a:bodyPr/>
          <a:lstStyle>
            <a:lvl1pPr>
              <a:defRPr>
                <a:solidFill>
                  <a:schemeClr val="accent1"/>
                </a:solidFill>
                <a:latin typeface="Arial" panose="020B0604020202020204" pitchFamily="34" charset="0"/>
              </a:defRPr>
            </a:lvl1pPr>
          </a:lstStyle>
          <a:p>
            <a:r>
              <a:rPr lang="en-GB" dirty="0"/>
              <a:t>Click to edit Master title style</a:t>
            </a:r>
            <a:endParaRPr lang="en-US" dirty="0"/>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549116"/>
            <a:ext cx="12192000" cy="5308884"/>
          </a:xfrm>
          <a:prstGeom prst="rect">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latin typeface="Arial" panose="020B0604020202020204" pitchFamily="34" charset="0"/>
            </a:endParaRPr>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dirty="0"/>
          </a:p>
        </p:txBody>
      </p:sp>
      <p:sp>
        <p:nvSpPr>
          <p:cNvPr id="9" name="Text Placeholder 10">
            <a:extLst>
              <a:ext uri="{FF2B5EF4-FFF2-40B4-BE49-F238E27FC236}">
                <a16:creationId xmlns:a16="http://schemas.microsoft.com/office/drawing/2014/main" id="{1879F4BE-E182-4B87-821C-1C8EF66674CD}"/>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2"/>
                </a:solidFill>
                <a:latin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5" name="Text Placeholder 10">
            <a:extLst>
              <a:ext uri="{FF2B5EF4-FFF2-40B4-BE49-F238E27FC236}">
                <a16:creationId xmlns:a16="http://schemas.microsoft.com/office/drawing/2014/main" id="{14C244D9-DD08-66EB-5CE3-230309CC0031}"/>
              </a:ext>
            </a:extLst>
          </p:cNvPr>
          <p:cNvSpPr>
            <a:spLocks noGrp="1"/>
          </p:cNvSpPr>
          <p:nvPr>
            <p:ph type="body" sz="quarter" idx="19" hasCustomPrompt="1"/>
          </p:nvPr>
        </p:nvSpPr>
        <p:spPr>
          <a:xfrm>
            <a:off x="360000" y="1862942"/>
            <a:ext cx="11484000" cy="4491058"/>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67628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Content highlight blue">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1"/>
            <a:ext cx="10080000" cy="548704"/>
          </a:xfrm>
        </p:spPr>
        <p:txBody>
          <a:bodyPr/>
          <a:lstStyle>
            <a:lvl1pPr>
              <a:defRPr>
                <a:solidFill>
                  <a:schemeClr val="accent1"/>
                </a:solidFill>
                <a:latin typeface="Arial" panose="020B0604020202020204" pitchFamily="34" charset="0"/>
              </a:defRPr>
            </a:lvl1pPr>
          </a:lstStyle>
          <a:p>
            <a:r>
              <a:rPr lang="en-GB"/>
              <a:t>Click to edit Master title style</a:t>
            </a:r>
            <a:endParaRPr lang="en-US"/>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549116"/>
            <a:ext cx="12192000" cy="5308884"/>
          </a:xfrm>
          <a:prstGeom prst="rect">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Arial" panose="020B0604020202020204" pitchFamily="34" charset="0"/>
            </a:endParaRPr>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9" name="Text Placeholder 10">
            <a:extLst>
              <a:ext uri="{FF2B5EF4-FFF2-40B4-BE49-F238E27FC236}">
                <a16:creationId xmlns:a16="http://schemas.microsoft.com/office/drawing/2014/main" id="{1879F4BE-E182-4B87-821C-1C8EF66674CD}"/>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2"/>
                </a:solidFill>
                <a:latin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5" name="Text Placeholder 10">
            <a:extLst>
              <a:ext uri="{FF2B5EF4-FFF2-40B4-BE49-F238E27FC236}">
                <a16:creationId xmlns:a16="http://schemas.microsoft.com/office/drawing/2014/main" id="{14C244D9-DD08-66EB-5CE3-230309CC0031}"/>
              </a:ext>
            </a:extLst>
          </p:cNvPr>
          <p:cNvSpPr>
            <a:spLocks noGrp="1"/>
          </p:cNvSpPr>
          <p:nvPr>
            <p:ph type="body" sz="quarter" idx="19" hasCustomPrompt="1"/>
          </p:nvPr>
        </p:nvSpPr>
        <p:spPr>
          <a:xfrm>
            <a:off x="360000" y="1862942"/>
            <a:ext cx="11484000" cy="4491058"/>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676283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0"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latin typeface="Arial" panose="020B0604020202020204" pitchFamily="34" charset="0"/>
            </a:endParaRP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2">
                  <a:lumMod val="40000"/>
                  <a:lumOff val="60000"/>
                </a:schemeClr>
              </a:solidFill>
              <a:latin typeface="Arial" panose="020B0604020202020204" pitchFamily="34" charset="0"/>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Arial" panose="020B0604020202020204" pitchFamily="34" charset="0"/>
              </a:defRPr>
            </a:lvl1pPr>
          </a:lstStyle>
          <a:p>
            <a:r>
              <a:rPr lang="en-US" dirty="0"/>
              <a:t>NSW Department of Education</a:t>
            </a:r>
            <a:endParaRPr lang="en-AU" dirty="0"/>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5867118"/>
            <a:ext cx="630000" cy="684882"/>
          </a:xfrm>
          <a:prstGeom prst="rect">
            <a:avLst/>
          </a:prstGeom>
        </p:spPr>
      </p:pic>
      <p:sp>
        <p:nvSpPr>
          <p:cNvPr id="2" name="Title 1">
            <a:extLst>
              <a:ext uri="{FF2B5EF4-FFF2-40B4-BE49-F238E27FC236}">
                <a16:creationId xmlns:a16="http://schemas.microsoft.com/office/drawing/2014/main" id="{88C7C230-6728-957B-B6ED-1DD9FE8060FF}"/>
              </a:ext>
            </a:extLst>
          </p:cNvPr>
          <p:cNvSpPr>
            <a:spLocks noGrp="1"/>
          </p:cNvSpPr>
          <p:nvPr>
            <p:ph type="ctrTitle"/>
          </p:nvPr>
        </p:nvSpPr>
        <p:spPr>
          <a:xfrm>
            <a:off x="359998" y="360000"/>
            <a:ext cx="11484001" cy="2520000"/>
          </a:xfrm>
          <a:ln>
            <a:noFill/>
          </a:ln>
        </p:spPr>
        <p:txBody>
          <a:bodyPr anchor="t">
            <a:noAutofit/>
          </a:bodyPr>
          <a:lstStyle>
            <a:lvl1pPr algn="l">
              <a:lnSpc>
                <a:spcPct val="90000"/>
              </a:lnSpc>
              <a:defRPr sz="4800">
                <a:solidFill>
                  <a:srgbClr val="00296C"/>
                </a:solidFill>
              </a:defRPr>
            </a:lvl1pPr>
          </a:lstStyle>
          <a:p>
            <a:r>
              <a:rPr lang="en-GB"/>
              <a:t>Click to edit Master title style</a:t>
            </a:r>
            <a:endParaRPr lang="en-US"/>
          </a:p>
        </p:txBody>
      </p:sp>
      <p:sp>
        <p:nvSpPr>
          <p:cNvPr id="13" name="Text Placeholder 51">
            <a:extLst>
              <a:ext uri="{FF2B5EF4-FFF2-40B4-BE49-F238E27FC236}">
                <a16:creationId xmlns:a16="http://schemas.microsoft.com/office/drawing/2014/main" id="{ED72B8C4-8D7B-20BD-9B46-1BC97B97697A}"/>
              </a:ext>
            </a:extLst>
          </p:cNvPr>
          <p:cNvSpPr>
            <a:spLocks noGrp="1"/>
          </p:cNvSpPr>
          <p:nvPr>
            <p:ph type="body" sz="quarter" idx="12" hasCustomPrompt="1"/>
          </p:nvPr>
        </p:nvSpPr>
        <p:spPr>
          <a:xfrm>
            <a:off x="359998" y="4778427"/>
            <a:ext cx="8532000" cy="424497"/>
          </a:xfrm>
        </p:spPr>
        <p:txBody>
          <a:bodyPr/>
          <a:lstStyle>
            <a:lvl1pPr>
              <a:defRPr sz="1800">
                <a:solidFill>
                  <a:schemeClr val="bg1"/>
                </a:solidFill>
                <a:latin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 name, presenter title</a:t>
            </a:r>
            <a:endParaRPr lang="en-AU" dirty="0"/>
          </a:p>
        </p:txBody>
      </p:sp>
      <p:sp>
        <p:nvSpPr>
          <p:cNvPr id="15" name="Text Placeholder 51">
            <a:extLst>
              <a:ext uri="{FF2B5EF4-FFF2-40B4-BE49-F238E27FC236}">
                <a16:creationId xmlns:a16="http://schemas.microsoft.com/office/drawing/2014/main" id="{F75C817C-04B0-B672-91D9-B0DBB7B21B4D}"/>
              </a:ext>
            </a:extLst>
          </p:cNvPr>
          <p:cNvSpPr>
            <a:spLocks noGrp="1"/>
          </p:cNvSpPr>
          <p:nvPr>
            <p:ph type="body" sz="quarter" idx="13" hasCustomPrompt="1"/>
          </p:nvPr>
        </p:nvSpPr>
        <p:spPr>
          <a:xfrm>
            <a:off x="9071998" y="4273686"/>
            <a:ext cx="2772001" cy="424497"/>
          </a:xfrm>
        </p:spPr>
        <p:txBody>
          <a:bodyPr/>
          <a:lstStyle>
            <a:lvl1pPr>
              <a:defRPr sz="1800">
                <a:solidFill>
                  <a:schemeClr val="bg1"/>
                </a:solidFill>
                <a:latin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 Month YYYY</a:t>
            </a:r>
            <a:endParaRPr lang="en-AU" dirty="0"/>
          </a:p>
        </p:txBody>
      </p:sp>
      <p:sp>
        <p:nvSpPr>
          <p:cNvPr id="16" name="Text Placeholder 51">
            <a:extLst>
              <a:ext uri="{FF2B5EF4-FFF2-40B4-BE49-F238E27FC236}">
                <a16:creationId xmlns:a16="http://schemas.microsoft.com/office/drawing/2014/main" id="{08636096-4E7F-7255-5E0A-F76A98B8F543}"/>
              </a:ext>
            </a:extLst>
          </p:cNvPr>
          <p:cNvSpPr>
            <a:spLocks noGrp="1"/>
          </p:cNvSpPr>
          <p:nvPr>
            <p:ph type="body" sz="quarter" idx="14" hasCustomPrompt="1"/>
          </p:nvPr>
        </p:nvSpPr>
        <p:spPr>
          <a:xfrm>
            <a:off x="359998" y="4273686"/>
            <a:ext cx="8532000" cy="424497"/>
          </a:xfrm>
        </p:spPr>
        <p:txBody>
          <a:bodyPr/>
          <a:lstStyle>
            <a:lvl1pPr>
              <a:defRPr>
                <a:solidFill>
                  <a:schemeClr val="accent4"/>
                </a:solidFill>
                <a:latin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a:t>
            </a:r>
            <a:endParaRPr lang="en-AU" dirty="0"/>
          </a:p>
        </p:txBody>
      </p:sp>
    </p:spTree>
    <p:extLst>
      <p:ext uri="{BB962C8B-B14F-4D97-AF65-F5344CB8AC3E}">
        <p14:creationId xmlns:p14="http://schemas.microsoft.com/office/powerpoint/2010/main" val="4018397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highlight grey">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1"/>
            <a:ext cx="10080000" cy="548704"/>
          </a:xfrm>
        </p:spPr>
        <p:txBody>
          <a:bodyPr/>
          <a:lstStyle>
            <a:lvl1pPr>
              <a:defRPr>
                <a:solidFill>
                  <a:schemeClr val="accent1"/>
                </a:solidFill>
                <a:latin typeface="Arial" panose="020B0604020202020204" pitchFamily="34" charset="0"/>
              </a:defRPr>
            </a:lvl1pPr>
          </a:lstStyle>
          <a:p>
            <a:r>
              <a:rPr lang="en-GB" dirty="0"/>
              <a:t>Click to edit Master title style</a:t>
            </a:r>
            <a:endParaRPr lang="en-US" dirty="0"/>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549116"/>
            <a:ext cx="12192000" cy="530888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latin typeface="Arial" panose="020B0604020202020204" pitchFamily="34" charset="0"/>
            </a:endParaRPr>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dirty="0"/>
          </a:p>
        </p:txBody>
      </p:sp>
      <p:sp>
        <p:nvSpPr>
          <p:cNvPr id="9" name="Text Placeholder 10">
            <a:extLst>
              <a:ext uri="{FF2B5EF4-FFF2-40B4-BE49-F238E27FC236}">
                <a16:creationId xmlns:a16="http://schemas.microsoft.com/office/drawing/2014/main" id="{1879F4BE-E182-4B87-821C-1C8EF66674CD}"/>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2"/>
                </a:solidFill>
                <a:latin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5" name="Text Placeholder 10">
            <a:extLst>
              <a:ext uri="{FF2B5EF4-FFF2-40B4-BE49-F238E27FC236}">
                <a16:creationId xmlns:a16="http://schemas.microsoft.com/office/drawing/2014/main" id="{14C244D9-DD08-66EB-5CE3-230309CC0031}"/>
              </a:ext>
            </a:extLst>
          </p:cNvPr>
          <p:cNvSpPr>
            <a:spLocks noGrp="1"/>
          </p:cNvSpPr>
          <p:nvPr>
            <p:ph type="body" sz="quarter" idx="19" hasCustomPrompt="1"/>
          </p:nvPr>
        </p:nvSpPr>
        <p:spPr>
          <a:xfrm>
            <a:off x="360000" y="1862942"/>
            <a:ext cx="11484000" cy="4491058"/>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37084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Content highlight grey">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1"/>
            <a:ext cx="10080000" cy="548704"/>
          </a:xfrm>
        </p:spPr>
        <p:txBody>
          <a:bodyPr/>
          <a:lstStyle>
            <a:lvl1pPr>
              <a:defRPr>
                <a:solidFill>
                  <a:schemeClr val="accent1"/>
                </a:solidFill>
                <a:latin typeface="Arial" panose="020B0604020202020204" pitchFamily="34" charset="0"/>
              </a:defRPr>
            </a:lvl1pPr>
          </a:lstStyle>
          <a:p>
            <a:r>
              <a:rPr lang="en-GB"/>
              <a:t>Click to edit Master title style</a:t>
            </a:r>
            <a:endParaRPr lang="en-US"/>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549116"/>
            <a:ext cx="12192000" cy="530888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Arial" panose="020B0604020202020204" pitchFamily="34" charset="0"/>
            </a:endParaRPr>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9" name="Text Placeholder 10">
            <a:extLst>
              <a:ext uri="{FF2B5EF4-FFF2-40B4-BE49-F238E27FC236}">
                <a16:creationId xmlns:a16="http://schemas.microsoft.com/office/drawing/2014/main" id="{1879F4BE-E182-4B87-821C-1C8EF66674CD}"/>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2"/>
                </a:solidFill>
                <a:latin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5" name="Text Placeholder 10">
            <a:extLst>
              <a:ext uri="{FF2B5EF4-FFF2-40B4-BE49-F238E27FC236}">
                <a16:creationId xmlns:a16="http://schemas.microsoft.com/office/drawing/2014/main" id="{14C244D9-DD08-66EB-5CE3-230309CC0031}"/>
              </a:ext>
            </a:extLst>
          </p:cNvPr>
          <p:cNvSpPr>
            <a:spLocks noGrp="1"/>
          </p:cNvSpPr>
          <p:nvPr>
            <p:ph type="body" sz="quarter" idx="19" hasCustomPrompt="1"/>
          </p:nvPr>
        </p:nvSpPr>
        <p:spPr>
          <a:xfrm>
            <a:off x="360000" y="1862942"/>
            <a:ext cx="11484000" cy="4491058"/>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370849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eature column blu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261189-1322-1FFF-97C5-10FB07056386}"/>
              </a:ext>
              <a:ext uri="{C183D7F6-B498-43B3-948B-1728B52AA6E4}">
                <adec:decorative xmlns:adec="http://schemas.microsoft.com/office/drawing/2017/decorative" val="1"/>
              </a:ext>
            </a:extLst>
          </p:cNvPr>
          <p:cNvSpPr/>
          <p:nvPr userDrawn="1"/>
        </p:nvSpPr>
        <p:spPr>
          <a:xfrm>
            <a:off x="7152001"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latin typeface="Arial" panose="020B0604020202020204" pitchFamily="34" charset="0"/>
            </a:endParaRPr>
          </a:p>
        </p:txBody>
      </p:sp>
      <p:pic>
        <p:nvPicPr>
          <p:cNvPr id="6" name="Picture 5" descr="NSW Government logo">
            <a:extLst>
              <a:ext uri="{FF2B5EF4-FFF2-40B4-BE49-F238E27FC236}">
                <a16:creationId xmlns:a16="http://schemas.microsoft.com/office/drawing/2014/main" id="{B4244BC1-9C77-D2F1-9025-BA8B21E4D74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7" name="Content Placeholder 3">
            <a:extLst>
              <a:ext uri="{FF2B5EF4-FFF2-40B4-BE49-F238E27FC236}">
                <a16:creationId xmlns:a16="http://schemas.microsoft.com/office/drawing/2014/main" id="{528F89D3-540D-0919-66BC-C469965FC474}"/>
              </a:ext>
            </a:extLst>
          </p:cNvPr>
          <p:cNvSpPr>
            <a:spLocks noGrp="1"/>
          </p:cNvSpPr>
          <p:nvPr>
            <p:ph sz="half" idx="2" hasCustomPrompt="1"/>
          </p:nvPr>
        </p:nvSpPr>
        <p:spPr>
          <a:xfrm>
            <a:off x="7417612" y="1800000"/>
            <a:ext cx="4426387" cy="4554000"/>
          </a:xfrm>
        </p:spPr>
        <p:txBody>
          <a:bodyPr/>
          <a:lstStyle>
            <a:lvl1pPr>
              <a:defRPr sz="1800"/>
            </a:lvl1pPr>
            <a:lvl2pPr>
              <a:defRPr sz="1800"/>
            </a:lvl2pPr>
            <a:lvl3pPr>
              <a:defRPr sz="1800"/>
            </a:lvl3pPr>
            <a:lvl4pPr>
              <a:defRPr sz="1800"/>
            </a:lvl4pPr>
            <a:lvl5pPr>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8" name="Text Placeholder 4">
            <a:extLst>
              <a:ext uri="{FF2B5EF4-FFF2-40B4-BE49-F238E27FC236}">
                <a16:creationId xmlns:a16="http://schemas.microsoft.com/office/drawing/2014/main" id="{2CD69226-3048-02BD-1796-00C8D2EF344F}"/>
              </a:ext>
            </a:extLst>
          </p:cNvPr>
          <p:cNvSpPr>
            <a:spLocks noGrp="1"/>
          </p:cNvSpPr>
          <p:nvPr>
            <p:ph type="body" sz="quarter" idx="17" hasCustomPrompt="1"/>
          </p:nvPr>
        </p:nvSpPr>
        <p:spPr>
          <a:xfrm>
            <a:off x="360363" y="1800001"/>
            <a:ext cx="6443637" cy="4553999"/>
          </a:xfrm>
        </p:spPr>
        <p:txBody>
          <a:bodyPr/>
          <a:lstStyle>
            <a:lvl1pPr>
              <a:defRPr sz="1800"/>
            </a:lvl1pPr>
            <a:lvl2pPr>
              <a:defRPr sz="1800"/>
            </a:lvl2pPr>
            <a:lvl3pPr>
              <a:defRPr sz="1800"/>
            </a:lvl3pPr>
            <a:lvl4pPr>
              <a:defRPr sz="1800"/>
            </a:lvl4pPr>
            <a:lvl5pPr>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0" name="Title 3">
            <a:extLst>
              <a:ext uri="{FF2B5EF4-FFF2-40B4-BE49-F238E27FC236}">
                <a16:creationId xmlns:a16="http://schemas.microsoft.com/office/drawing/2014/main" id="{62A2E60B-E3FC-EC87-D031-9325EBBDCDC0}"/>
              </a:ext>
            </a:extLst>
          </p:cNvPr>
          <p:cNvSpPr>
            <a:spLocks noGrp="1"/>
          </p:cNvSpPr>
          <p:nvPr>
            <p:ph type="title"/>
          </p:nvPr>
        </p:nvSpPr>
        <p:spPr>
          <a:xfrm>
            <a:off x="360000" y="360000"/>
            <a:ext cx="6444001" cy="545601"/>
          </a:xfrm>
        </p:spPr>
        <p:txBody>
          <a:bodyPr/>
          <a:lstStyle>
            <a:lvl1pPr>
              <a:defRPr>
                <a:solidFill>
                  <a:schemeClr val="accent1"/>
                </a:solidFill>
              </a:defRPr>
            </a:lvl1pPr>
          </a:lstStyle>
          <a:p>
            <a:r>
              <a:rPr lang="en-GB"/>
              <a:t>Click to edit Master title style</a:t>
            </a:r>
            <a:endParaRPr lang="en-AU"/>
          </a:p>
        </p:txBody>
      </p:sp>
      <p:sp>
        <p:nvSpPr>
          <p:cNvPr id="15" name="Text Placeholder 10">
            <a:extLst>
              <a:ext uri="{FF2B5EF4-FFF2-40B4-BE49-F238E27FC236}">
                <a16:creationId xmlns:a16="http://schemas.microsoft.com/office/drawing/2014/main" id="{329D4781-7A62-0AEA-9923-4D79CDBAF475}"/>
              </a:ext>
            </a:extLst>
          </p:cNvPr>
          <p:cNvSpPr>
            <a:spLocks noGrp="1"/>
          </p:cNvSpPr>
          <p:nvPr>
            <p:ph type="body" sz="quarter" idx="18" hasCustomPrompt="1"/>
          </p:nvPr>
        </p:nvSpPr>
        <p:spPr>
          <a:xfrm>
            <a:off x="360000" y="980969"/>
            <a:ext cx="6444001" cy="310015"/>
          </a:xfrm>
        </p:spPr>
        <p:txBody>
          <a:bodyPr anchor="b">
            <a:noAutofit/>
          </a:bodyPr>
          <a:lstStyle>
            <a:lvl1pPr>
              <a:defRPr sz="2000">
                <a:solidFill>
                  <a:schemeClr val="accent2"/>
                </a:solidFill>
                <a:latin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6" name="Slide Number Placeholder 4">
            <a:extLst>
              <a:ext uri="{FF2B5EF4-FFF2-40B4-BE49-F238E27FC236}">
                <a16:creationId xmlns:a16="http://schemas.microsoft.com/office/drawing/2014/main" id="{F38829E2-5B70-1DB2-DC90-847F05173375}"/>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latin typeface="Arial" panose="020B0604020202020204" pitchFamily="34" charset="0"/>
              </a:rPr>
              <a:pPr/>
              <a:t>‹#›</a:t>
            </a:fld>
            <a:endParaRPr lang="en-AU" dirty="0">
              <a:latin typeface="Arial" panose="020B0604020202020204" pitchFamily="34" charset="0"/>
            </a:endParaRPr>
          </a:p>
        </p:txBody>
      </p:sp>
    </p:spTree>
    <p:extLst>
      <p:ext uri="{BB962C8B-B14F-4D97-AF65-F5344CB8AC3E}">
        <p14:creationId xmlns:p14="http://schemas.microsoft.com/office/powerpoint/2010/main" val="782107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Feature column blu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261189-1322-1FFF-97C5-10FB07056386}"/>
              </a:ext>
              <a:ext uri="{C183D7F6-B498-43B3-948B-1728B52AA6E4}">
                <adec:decorative xmlns:adec="http://schemas.microsoft.com/office/drawing/2017/decorative" val="1"/>
              </a:ext>
            </a:extLst>
          </p:cNvPr>
          <p:cNvSpPr/>
          <p:nvPr userDrawn="1"/>
        </p:nvSpPr>
        <p:spPr>
          <a:xfrm>
            <a:off x="7152001"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Arial" panose="020B0604020202020204" pitchFamily="34" charset="0"/>
            </a:endParaRPr>
          </a:p>
        </p:txBody>
      </p:sp>
      <p:pic>
        <p:nvPicPr>
          <p:cNvPr id="6" name="Picture 5" descr="NSW Government logo">
            <a:extLst>
              <a:ext uri="{FF2B5EF4-FFF2-40B4-BE49-F238E27FC236}">
                <a16:creationId xmlns:a16="http://schemas.microsoft.com/office/drawing/2014/main" id="{B4244BC1-9C77-D2F1-9025-BA8B21E4D74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7" name="Content Placeholder 3">
            <a:extLst>
              <a:ext uri="{FF2B5EF4-FFF2-40B4-BE49-F238E27FC236}">
                <a16:creationId xmlns:a16="http://schemas.microsoft.com/office/drawing/2014/main" id="{528F89D3-540D-0919-66BC-C469965FC474}"/>
              </a:ext>
            </a:extLst>
          </p:cNvPr>
          <p:cNvSpPr>
            <a:spLocks noGrp="1"/>
          </p:cNvSpPr>
          <p:nvPr>
            <p:ph sz="half" idx="2" hasCustomPrompt="1"/>
          </p:nvPr>
        </p:nvSpPr>
        <p:spPr>
          <a:xfrm>
            <a:off x="7417612" y="1800000"/>
            <a:ext cx="4426387" cy="4554000"/>
          </a:xfrm>
        </p:spPr>
        <p:txBody>
          <a:bodyPr/>
          <a:lstStyle>
            <a:lvl1pPr>
              <a:defRPr sz="1800"/>
            </a:lvl1pPr>
            <a:lvl2pPr>
              <a:defRPr sz="1800"/>
            </a:lvl2pPr>
            <a:lvl3pPr>
              <a:defRPr sz="1800"/>
            </a:lvl3pPr>
            <a:lvl4pPr>
              <a:defRPr sz="1800"/>
            </a:lvl4pPr>
            <a:lvl5pPr>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8" name="Text Placeholder 4">
            <a:extLst>
              <a:ext uri="{FF2B5EF4-FFF2-40B4-BE49-F238E27FC236}">
                <a16:creationId xmlns:a16="http://schemas.microsoft.com/office/drawing/2014/main" id="{2CD69226-3048-02BD-1796-00C8D2EF344F}"/>
              </a:ext>
            </a:extLst>
          </p:cNvPr>
          <p:cNvSpPr>
            <a:spLocks noGrp="1"/>
          </p:cNvSpPr>
          <p:nvPr>
            <p:ph type="body" sz="quarter" idx="17" hasCustomPrompt="1"/>
          </p:nvPr>
        </p:nvSpPr>
        <p:spPr>
          <a:xfrm>
            <a:off x="360363" y="1800001"/>
            <a:ext cx="6443637" cy="4553999"/>
          </a:xfrm>
        </p:spPr>
        <p:txBody>
          <a:bodyPr/>
          <a:lstStyle>
            <a:lvl1pPr>
              <a:defRPr sz="1800"/>
            </a:lvl1pPr>
            <a:lvl2pPr>
              <a:defRPr sz="1800"/>
            </a:lvl2pPr>
            <a:lvl3pPr>
              <a:defRPr sz="1800"/>
            </a:lvl3pPr>
            <a:lvl4pPr>
              <a:defRPr sz="1800"/>
            </a:lvl4pPr>
            <a:lvl5pPr>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0" name="Title 3">
            <a:extLst>
              <a:ext uri="{FF2B5EF4-FFF2-40B4-BE49-F238E27FC236}">
                <a16:creationId xmlns:a16="http://schemas.microsoft.com/office/drawing/2014/main" id="{62A2E60B-E3FC-EC87-D031-9325EBBDCDC0}"/>
              </a:ext>
            </a:extLst>
          </p:cNvPr>
          <p:cNvSpPr>
            <a:spLocks noGrp="1"/>
          </p:cNvSpPr>
          <p:nvPr>
            <p:ph type="title"/>
          </p:nvPr>
        </p:nvSpPr>
        <p:spPr>
          <a:xfrm>
            <a:off x="360000" y="360000"/>
            <a:ext cx="6444001" cy="545601"/>
          </a:xfrm>
        </p:spPr>
        <p:txBody>
          <a:bodyPr/>
          <a:lstStyle>
            <a:lvl1pPr>
              <a:defRPr>
                <a:solidFill>
                  <a:schemeClr val="accent1"/>
                </a:solidFill>
              </a:defRPr>
            </a:lvl1pPr>
          </a:lstStyle>
          <a:p>
            <a:r>
              <a:rPr lang="en-GB"/>
              <a:t>Click to edit Master title style</a:t>
            </a:r>
            <a:endParaRPr lang="en-AU"/>
          </a:p>
        </p:txBody>
      </p:sp>
      <p:sp>
        <p:nvSpPr>
          <p:cNvPr id="15" name="Text Placeholder 10">
            <a:extLst>
              <a:ext uri="{FF2B5EF4-FFF2-40B4-BE49-F238E27FC236}">
                <a16:creationId xmlns:a16="http://schemas.microsoft.com/office/drawing/2014/main" id="{329D4781-7A62-0AEA-9923-4D79CDBAF475}"/>
              </a:ext>
            </a:extLst>
          </p:cNvPr>
          <p:cNvSpPr>
            <a:spLocks noGrp="1"/>
          </p:cNvSpPr>
          <p:nvPr>
            <p:ph type="body" sz="quarter" idx="18" hasCustomPrompt="1"/>
          </p:nvPr>
        </p:nvSpPr>
        <p:spPr>
          <a:xfrm>
            <a:off x="360000" y="980969"/>
            <a:ext cx="6444001" cy="310015"/>
          </a:xfrm>
        </p:spPr>
        <p:txBody>
          <a:bodyPr anchor="b">
            <a:noAutofit/>
          </a:bodyPr>
          <a:lstStyle>
            <a:lvl1pPr>
              <a:defRPr sz="2000">
                <a:solidFill>
                  <a:schemeClr val="accent2"/>
                </a:solidFill>
                <a:latin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6" name="Slide Number Placeholder 4">
            <a:extLst>
              <a:ext uri="{FF2B5EF4-FFF2-40B4-BE49-F238E27FC236}">
                <a16:creationId xmlns:a16="http://schemas.microsoft.com/office/drawing/2014/main" id="{F38829E2-5B70-1DB2-DC90-847F05173375}"/>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latin typeface="Arial" panose="020B0604020202020204" pitchFamily="34" charset="0"/>
              </a:rPr>
              <a:pPr/>
              <a:t>‹#›</a:t>
            </a:fld>
            <a:endParaRPr lang="en-AU">
              <a:latin typeface="Arial" panose="020B0604020202020204" pitchFamily="34" charset="0"/>
            </a:endParaRPr>
          </a:p>
        </p:txBody>
      </p:sp>
    </p:spTree>
    <p:extLst>
      <p:ext uri="{BB962C8B-B14F-4D97-AF65-F5344CB8AC3E}">
        <p14:creationId xmlns:p14="http://schemas.microsoft.com/office/powerpoint/2010/main" val="7821079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0"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Arial" panose="020B0604020202020204" pitchFamily="34" charset="0"/>
            </a:endParaRP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2">
                  <a:lumMod val="40000"/>
                  <a:lumOff val="60000"/>
                </a:schemeClr>
              </a:solidFill>
              <a:latin typeface="Arial" panose="020B0604020202020204" pitchFamily="34" charset="0"/>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Arial" panose="020B0604020202020204" pitchFamily="34" charset="0"/>
              </a:defRPr>
            </a:lvl1pPr>
          </a:lstStyle>
          <a:p>
            <a:r>
              <a:rPr lang="en-US"/>
              <a:t>NSW Department of Education</a:t>
            </a:r>
            <a:endParaRPr lang="en-AU"/>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5867118"/>
            <a:ext cx="630000" cy="684882"/>
          </a:xfrm>
          <a:prstGeom prst="rect">
            <a:avLst/>
          </a:prstGeom>
        </p:spPr>
      </p:pic>
      <p:sp>
        <p:nvSpPr>
          <p:cNvPr id="2" name="Title 1">
            <a:extLst>
              <a:ext uri="{FF2B5EF4-FFF2-40B4-BE49-F238E27FC236}">
                <a16:creationId xmlns:a16="http://schemas.microsoft.com/office/drawing/2014/main" id="{88C7C230-6728-957B-B6ED-1DD9FE8060FF}"/>
              </a:ext>
            </a:extLst>
          </p:cNvPr>
          <p:cNvSpPr>
            <a:spLocks noGrp="1"/>
          </p:cNvSpPr>
          <p:nvPr>
            <p:ph type="ctrTitle"/>
          </p:nvPr>
        </p:nvSpPr>
        <p:spPr>
          <a:xfrm>
            <a:off x="359998" y="360000"/>
            <a:ext cx="11484001" cy="2520000"/>
          </a:xfrm>
          <a:ln>
            <a:noFill/>
          </a:ln>
        </p:spPr>
        <p:txBody>
          <a:bodyPr anchor="t">
            <a:noAutofit/>
          </a:bodyPr>
          <a:lstStyle>
            <a:lvl1pPr algn="l">
              <a:lnSpc>
                <a:spcPct val="90000"/>
              </a:lnSpc>
              <a:defRPr sz="4800">
                <a:solidFill>
                  <a:srgbClr val="00296C"/>
                </a:solidFill>
              </a:defRPr>
            </a:lvl1pPr>
          </a:lstStyle>
          <a:p>
            <a:r>
              <a:rPr lang="en-GB"/>
              <a:t>Click to edit Master title style</a:t>
            </a:r>
            <a:endParaRPr lang="en-US"/>
          </a:p>
        </p:txBody>
      </p:sp>
      <p:sp>
        <p:nvSpPr>
          <p:cNvPr id="13" name="Text Placeholder 51">
            <a:extLst>
              <a:ext uri="{FF2B5EF4-FFF2-40B4-BE49-F238E27FC236}">
                <a16:creationId xmlns:a16="http://schemas.microsoft.com/office/drawing/2014/main" id="{ED72B8C4-8D7B-20BD-9B46-1BC97B97697A}"/>
              </a:ext>
            </a:extLst>
          </p:cNvPr>
          <p:cNvSpPr>
            <a:spLocks noGrp="1"/>
          </p:cNvSpPr>
          <p:nvPr>
            <p:ph type="body" sz="quarter" idx="12" hasCustomPrompt="1"/>
          </p:nvPr>
        </p:nvSpPr>
        <p:spPr>
          <a:xfrm>
            <a:off x="359998" y="4778427"/>
            <a:ext cx="8532000" cy="424497"/>
          </a:xfrm>
        </p:spPr>
        <p:txBody>
          <a:bodyPr/>
          <a:lstStyle>
            <a:lvl1pPr>
              <a:defRPr sz="1800">
                <a:solidFill>
                  <a:schemeClr val="bg1"/>
                </a:solidFill>
                <a:latin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Presenter name, presenter title</a:t>
            </a:r>
            <a:endParaRPr lang="en-AU"/>
          </a:p>
        </p:txBody>
      </p:sp>
      <p:sp>
        <p:nvSpPr>
          <p:cNvPr id="15" name="Text Placeholder 51">
            <a:extLst>
              <a:ext uri="{FF2B5EF4-FFF2-40B4-BE49-F238E27FC236}">
                <a16:creationId xmlns:a16="http://schemas.microsoft.com/office/drawing/2014/main" id="{F75C817C-04B0-B672-91D9-B0DBB7B21B4D}"/>
              </a:ext>
            </a:extLst>
          </p:cNvPr>
          <p:cNvSpPr>
            <a:spLocks noGrp="1"/>
          </p:cNvSpPr>
          <p:nvPr>
            <p:ph type="body" sz="quarter" idx="13" hasCustomPrompt="1"/>
          </p:nvPr>
        </p:nvSpPr>
        <p:spPr>
          <a:xfrm>
            <a:off x="9071998" y="4273686"/>
            <a:ext cx="2772001" cy="424497"/>
          </a:xfrm>
        </p:spPr>
        <p:txBody>
          <a:bodyPr/>
          <a:lstStyle>
            <a:lvl1pPr>
              <a:defRPr sz="1800">
                <a:solidFill>
                  <a:schemeClr val="bg1"/>
                </a:solidFill>
                <a:latin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00 Month YYYY</a:t>
            </a:r>
            <a:endParaRPr lang="en-AU"/>
          </a:p>
        </p:txBody>
      </p:sp>
      <p:sp>
        <p:nvSpPr>
          <p:cNvPr id="16" name="Text Placeholder 51">
            <a:extLst>
              <a:ext uri="{FF2B5EF4-FFF2-40B4-BE49-F238E27FC236}">
                <a16:creationId xmlns:a16="http://schemas.microsoft.com/office/drawing/2014/main" id="{08636096-4E7F-7255-5E0A-F76A98B8F543}"/>
              </a:ext>
            </a:extLst>
          </p:cNvPr>
          <p:cNvSpPr>
            <a:spLocks noGrp="1"/>
          </p:cNvSpPr>
          <p:nvPr>
            <p:ph type="body" sz="quarter" idx="14" hasCustomPrompt="1"/>
          </p:nvPr>
        </p:nvSpPr>
        <p:spPr>
          <a:xfrm>
            <a:off x="359998" y="4273686"/>
            <a:ext cx="8532000" cy="424497"/>
          </a:xfrm>
        </p:spPr>
        <p:txBody>
          <a:bodyPr/>
          <a:lstStyle>
            <a:lvl1pPr>
              <a:defRPr>
                <a:solidFill>
                  <a:schemeClr val="accent4"/>
                </a:solidFill>
                <a:latin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endParaRPr lang="en-AU"/>
          </a:p>
        </p:txBody>
      </p:sp>
    </p:spTree>
    <p:extLst>
      <p:ext uri="{BB962C8B-B14F-4D97-AF65-F5344CB8AC3E}">
        <p14:creationId xmlns:p14="http://schemas.microsoft.com/office/powerpoint/2010/main" val="40183971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eature column gre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261189-1322-1FFF-97C5-10FB07056386}"/>
              </a:ext>
              <a:ext uri="{C183D7F6-B498-43B3-948B-1728B52AA6E4}">
                <adec:decorative xmlns:adec="http://schemas.microsoft.com/office/drawing/2017/decorative" val="1"/>
              </a:ext>
            </a:extLst>
          </p:cNvPr>
          <p:cNvSpPr/>
          <p:nvPr userDrawn="1"/>
        </p:nvSpPr>
        <p:spPr>
          <a:xfrm>
            <a:off x="7152001" y="0"/>
            <a:ext cx="5039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latin typeface="Arial" panose="020B0604020202020204" pitchFamily="34" charset="0"/>
            </a:endParaRPr>
          </a:p>
        </p:txBody>
      </p:sp>
      <p:pic>
        <p:nvPicPr>
          <p:cNvPr id="6" name="Picture 5" descr="NSW Government logo">
            <a:extLst>
              <a:ext uri="{FF2B5EF4-FFF2-40B4-BE49-F238E27FC236}">
                <a16:creationId xmlns:a16="http://schemas.microsoft.com/office/drawing/2014/main" id="{B4244BC1-9C77-D2F1-9025-BA8B21E4D74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7" name="Content Placeholder 3">
            <a:extLst>
              <a:ext uri="{FF2B5EF4-FFF2-40B4-BE49-F238E27FC236}">
                <a16:creationId xmlns:a16="http://schemas.microsoft.com/office/drawing/2014/main" id="{528F89D3-540D-0919-66BC-C469965FC474}"/>
              </a:ext>
            </a:extLst>
          </p:cNvPr>
          <p:cNvSpPr>
            <a:spLocks noGrp="1"/>
          </p:cNvSpPr>
          <p:nvPr>
            <p:ph sz="half" idx="2" hasCustomPrompt="1"/>
          </p:nvPr>
        </p:nvSpPr>
        <p:spPr>
          <a:xfrm>
            <a:off x="7417612" y="1800000"/>
            <a:ext cx="4426387" cy="4554000"/>
          </a:xfrm>
        </p:spPr>
        <p:txBody>
          <a:bodyPr/>
          <a:lstStyle>
            <a:lvl1pPr>
              <a:defRPr sz="1800"/>
            </a:lvl1pPr>
            <a:lvl2pPr>
              <a:defRPr sz="1800"/>
            </a:lvl2pPr>
            <a:lvl3pPr>
              <a:defRPr sz="1800"/>
            </a:lvl3pPr>
            <a:lvl4pPr>
              <a:defRPr sz="1800"/>
            </a:lvl4pPr>
            <a:lvl5pPr>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8" name="Text Placeholder 4">
            <a:extLst>
              <a:ext uri="{FF2B5EF4-FFF2-40B4-BE49-F238E27FC236}">
                <a16:creationId xmlns:a16="http://schemas.microsoft.com/office/drawing/2014/main" id="{2CD69226-3048-02BD-1796-00C8D2EF344F}"/>
              </a:ext>
            </a:extLst>
          </p:cNvPr>
          <p:cNvSpPr>
            <a:spLocks noGrp="1"/>
          </p:cNvSpPr>
          <p:nvPr>
            <p:ph type="body" sz="quarter" idx="17" hasCustomPrompt="1"/>
          </p:nvPr>
        </p:nvSpPr>
        <p:spPr>
          <a:xfrm>
            <a:off x="360363" y="1800001"/>
            <a:ext cx="6443637" cy="4553999"/>
          </a:xfrm>
        </p:spPr>
        <p:txBody>
          <a:bodyPr/>
          <a:lstStyle>
            <a:lvl1pPr>
              <a:defRPr sz="1800"/>
            </a:lvl1pPr>
            <a:lvl2pPr>
              <a:defRPr sz="1800"/>
            </a:lvl2pPr>
            <a:lvl3pPr>
              <a:defRPr sz="1800"/>
            </a:lvl3pPr>
            <a:lvl4pPr>
              <a:defRPr sz="1800"/>
            </a:lvl4pPr>
            <a:lvl5pPr>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0" name="Title 3">
            <a:extLst>
              <a:ext uri="{FF2B5EF4-FFF2-40B4-BE49-F238E27FC236}">
                <a16:creationId xmlns:a16="http://schemas.microsoft.com/office/drawing/2014/main" id="{62A2E60B-E3FC-EC87-D031-9325EBBDCDC0}"/>
              </a:ext>
            </a:extLst>
          </p:cNvPr>
          <p:cNvSpPr>
            <a:spLocks noGrp="1"/>
          </p:cNvSpPr>
          <p:nvPr>
            <p:ph type="title"/>
          </p:nvPr>
        </p:nvSpPr>
        <p:spPr>
          <a:xfrm>
            <a:off x="360000" y="360000"/>
            <a:ext cx="6444001" cy="545601"/>
          </a:xfrm>
        </p:spPr>
        <p:txBody>
          <a:bodyPr/>
          <a:lstStyle>
            <a:lvl1pPr>
              <a:defRPr>
                <a:solidFill>
                  <a:schemeClr val="accent1"/>
                </a:solidFill>
              </a:defRPr>
            </a:lvl1pPr>
          </a:lstStyle>
          <a:p>
            <a:r>
              <a:rPr lang="en-GB"/>
              <a:t>Click to edit Master title style</a:t>
            </a:r>
            <a:endParaRPr lang="en-AU"/>
          </a:p>
        </p:txBody>
      </p:sp>
      <p:sp>
        <p:nvSpPr>
          <p:cNvPr id="15" name="Text Placeholder 10">
            <a:extLst>
              <a:ext uri="{FF2B5EF4-FFF2-40B4-BE49-F238E27FC236}">
                <a16:creationId xmlns:a16="http://schemas.microsoft.com/office/drawing/2014/main" id="{329D4781-7A62-0AEA-9923-4D79CDBAF475}"/>
              </a:ext>
            </a:extLst>
          </p:cNvPr>
          <p:cNvSpPr>
            <a:spLocks noGrp="1"/>
          </p:cNvSpPr>
          <p:nvPr>
            <p:ph type="body" sz="quarter" idx="18" hasCustomPrompt="1"/>
          </p:nvPr>
        </p:nvSpPr>
        <p:spPr>
          <a:xfrm>
            <a:off x="360000" y="980969"/>
            <a:ext cx="6444001" cy="310015"/>
          </a:xfrm>
        </p:spPr>
        <p:txBody>
          <a:bodyPr anchor="b">
            <a:noAutofit/>
          </a:bodyPr>
          <a:lstStyle>
            <a:lvl1pPr>
              <a:defRPr sz="2000">
                <a:solidFill>
                  <a:schemeClr val="accent2"/>
                </a:solidFill>
                <a:latin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6" name="Slide Number Placeholder 4">
            <a:extLst>
              <a:ext uri="{FF2B5EF4-FFF2-40B4-BE49-F238E27FC236}">
                <a16:creationId xmlns:a16="http://schemas.microsoft.com/office/drawing/2014/main" id="{F38829E2-5B70-1DB2-DC90-847F05173375}"/>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latin typeface="Arial" panose="020B0604020202020204" pitchFamily="34" charset="0"/>
              </a:rPr>
              <a:pPr/>
              <a:t>‹#›</a:t>
            </a:fld>
            <a:endParaRPr lang="en-AU" dirty="0">
              <a:latin typeface="Arial" panose="020B0604020202020204" pitchFamily="34" charset="0"/>
            </a:endParaRPr>
          </a:p>
        </p:txBody>
      </p:sp>
    </p:spTree>
    <p:extLst>
      <p:ext uri="{BB962C8B-B14F-4D97-AF65-F5344CB8AC3E}">
        <p14:creationId xmlns:p14="http://schemas.microsoft.com/office/powerpoint/2010/main" val="1118935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Feature column gre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261189-1322-1FFF-97C5-10FB07056386}"/>
              </a:ext>
              <a:ext uri="{C183D7F6-B498-43B3-948B-1728B52AA6E4}">
                <adec:decorative xmlns:adec="http://schemas.microsoft.com/office/drawing/2017/decorative" val="1"/>
              </a:ext>
            </a:extLst>
          </p:cNvPr>
          <p:cNvSpPr/>
          <p:nvPr userDrawn="1"/>
        </p:nvSpPr>
        <p:spPr>
          <a:xfrm>
            <a:off x="7152001" y="0"/>
            <a:ext cx="5039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Arial" panose="020B0604020202020204" pitchFamily="34" charset="0"/>
            </a:endParaRPr>
          </a:p>
        </p:txBody>
      </p:sp>
      <p:pic>
        <p:nvPicPr>
          <p:cNvPr id="6" name="Picture 5" descr="NSW Government logo">
            <a:extLst>
              <a:ext uri="{FF2B5EF4-FFF2-40B4-BE49-F238E27FC236}">
                <a16:creationId xmlns:a16="http://schemas.microsoft.com/office/drawing/2014/main" id="{B4244BC1-9C77-D2F1-9025-BA8B21E4D74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7" name="Content Placeholder 3">
            <a:extLst>
              <a:ext uri="{FF2B5EF4-FFF2-40B4-BE49-F238E27FC236}">
                <a16:creationId xmlns:a16="http://schemas.microsoft.com/office/drawing/2014/main" id="{528F89D3-540D-0919-66BC-C469965FC474}"/>
              </a:ext>
            </a:extLst>
          </p:cNvPr>
          <p:cNvSpPr>
            <a:spLocks noGrp="1"/>
          </p:cNvSpPr>
          <p:nvPr>
            <p:ph sz="half" idx="2" hasCustomPrompt="1"/>
          </p:nvPr>
        </p:nvSpPr>
        <p:spPr>
          <a:xfrm>
            <a:off x="7417612" y="1800000"/>
            <a:ext cx="4426387" cy="4554000"/>
          </a:xfrm>
        </p:spPr>
        <p:txBody>
          <a:bodyPr/>
          <a:lstStyle>
            <a:lvl1pPr>
              <a:defRPr sz="1800"/>
            </a:lvl1pPr>
            <a:lvl2pPr>
              <a:defRPr sz="1800"/>
            </a:lvl2pPr>
            <a:lvl3pPr>
              <a:defRPr sz="1800"/>
            </a:lvl3pPr>
            <a:lvl4pPr>
              <a:defRPr sz="1800"/>
            </a:lvl4pPr>
            <a:lvl5pPr>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8" name="Text Placeholder 4">
            <a:extLst>
              <a:ext uri="{FF2B5EF4-FFF2-40B4-BE49-F238E27FC236}">
                <a16:creationId xmlns:a16="http://schemas.microsoft.com/office/drawing/2014/main" id="{2CD69226-3048-02BD-1796-00C8D2EF344F}"/>
              </a:ext>
            </a:extLst>
          </p:cNvPr>
          <p:cNvSpPr>
            <a:spLocks noGrp="1"/>
          </p:cNvSpPr>
          <p:nvPr>
            <p:ph type="body" sz="quarter" idx="17" hasCustomPrompt="1"/>
          </p:nvPr>
        </p:nvSpPr>
        <p:spPr>
          <a:xfrm>
            <a:off x="360363" y="1800001"/>
            <a:ext cx="6443637" cy="4553999"/>
          </a:xfrm>
        </p:spPr>
        <p:txBody>
          <a:bodyPr/>
          <a:lstStyle>
            <a:lvl1pPr>
              <a:defRPr sz="1800"/>
            </a:lvl1pPr>
            <a:lvl2pPr>
              <a:defRPr sz="1800"/>
            </a:lvl2pPr>
            <a:lvl3pPr>
              <a:defRPr sz="1800"/>
            </a:lvl3pPr>
            <a:lvl4pPr>
              <a:defRPr sz="1800"/>
            </a:lvl4pPr>
            <a:lvl5pPr>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0" name="Title 3">
            <a:extLst>
              <a:ext uri="{FF2B5EF4-FFF2-40B4-BE49-F238E27FC236}">
                <a16:creationId xmlns:a16="http://schemas.microsoft.com/office/drawing/2014/main" id="{62A2E60B-E3FC-EC87-D031-9325EBBDCDC0}"/>
              </a:ext>
            </a:extLst>
          </p:cNvPr>
          <p:cNvSpPr>
            <a:spLocks noGrp="1"/>
          </p:cNvSpPr>
          <p:nvPr>
            <p:ph type="title"/>
          </p:nvPr>
        </p:nvSpPr>
        <p:spPr>
          <a:xfrm>
            <a:off x="360000" y="360000"/>
            <a:ext cx="6444001" cy="545601"/>
          </a:xfrm>
        </p:spPr>
        <p:txBody>
          <a:bodyPr/>
          <a:lstStyle>
            <a:lvl1pPr>
              <a:defRPr>
                <a:solidFill>
                  <a:schemeClr val="accent1"/>
                </a:solidFill>
              </a:defRPr>
            </a:lvl1pPr>
          </a:lstStyle>
          <a:p>
            <a:r>
              <a:rPr lang="en-GB"/>
              <a:t>Click to edit Master title style</a:t>
            </a:r>
            <a:endParaRPr lang="en-AU"/>
          </a:p>
        </p:txBody>
      </p:sp>
      <p:sp>
        <p:nvSpPr>
          <p:cNvPr id="15" name="Text Placeholder 10">
            <a:extLst>
              <a:ext uri="{FF2B5EF4-FFF2-40B4-BE49-F238E27FC236}">
                <a16:creationId xmlns:a16="http://schemas.microsoft.com/office/drawing/2014/main" id="{329D4781-7A62-0AEA-9923-4D79CDBAF475}"/>
              </a:ext>
            </a:extLst>
          </p:cNvPr>
          <p:cNvSpPr>
            <a:spLocks noGrp="1"/>
          </p:cNvSpPr>
          <p:nvPr>
            <p:ph type="body" sz="quarter" idx="18" hasCustomPrompt="1"/>
          </p:nvPr>
        </p:nvSpPr>
        <p:spPr>
          <a:xfrm>
            <a:off x="360000" y="980969"/>
            <a:ext cx="6444001" cy="310015"/>
          </a:xfrm>
        </p:spPr>
        <p:txBody>
          <a:bodyPr anchor="b">
            <a:noAutofit/>
          </a:bodyPr>
          <a:lstStyle>
            <a:lvl1pPr>
              <a:defRPr sz="2000">
                <a:solidFill>
                  <a:schemeClr val="accent2"/>
                </a:solidFill>
                <a:latin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6" name="Slide Number Placeholder 4">
            <a:extLst>
              <a:ext uri="{FF2B5EF4-FFF2-40B4-BE49-F238E27FC236}">
                <a16:creationId xmlns:a16="http://schemas.microsoft.com/office/drawing/2014/main" id="{F38829E2-5B70-1DB2-DC90-847F05173375}"/>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latin typeface="Arial" panose="020B0604020202020204" pitchFamily="34" charset="0"/>
              </a:rPr>
              <a:pPr/>
              <a:t>‹#›</a:t>
            </a:fld>
            <a:endParaRPr lang="en-AU">
              <a:latin typeface="Arial" panose="020B0604020202020204" pitchFamily="34" charset="0"/>
            </a:endParaRPr>
          </a:p>
        </p:txBody>
      </p:sp>
    </p:spTree>
    <p:extLst>
      <p:ext uri="{BB962C8B-B14F-4D97-AF65-F5344CB8AC3E}">
        <p14:creationId xmlns:p14="http://schemas.microsoft.com/office/powerpoint/2010/main" val="11189357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eature image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422DE0-E1CC-D787-19FA-0F7B3D4EAA93}"/>
              </a:ext>
              <a:ext uri="{C183D7F6-B498-43B3-948B-1728B52AA6E4}">
                <adec:decorative xmlns:adec="http://schemas.microsoft.com/office/drawing/2017/decorative" val="1"/>
              </a:ext>
            </a:extLst>
          </p:cNvPr>
          <p:cNvSpPr/>
          <p:nvPr userDrawn="1"/>
        </p:nvSpPr>
        <p:spPr>
          <a:xfrm>
            <a:off x="0"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latin typeface="Arial" panose="020B0604020202020204" pitchFamily="34" charset="0"/>
            </a:endParaRPr>
          </a:p>
        </p:txBody>
      </p:sp>
      <p:sp>
        <p:nvSpPr>
          <p:cNvPr id="5" name="Title 1">
            <a:extLst>
              <a:ext uri="{FF2B5EF4-FFF2-40B4-BE49-F238E27FC236}">
                <a16:creationId xmlns:a16="http://schemas.microsoft.com/office/drawing/2014/main" id="{20DE6D46-38D9-2F46-294E-8EAADBDD7D27}"/>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GB"/>
              <a:t>Click to edit Master title style</a:t>
            </a:r>
            <a:endParaRPr lang="en-US"/>
          </a:p>
        </p:txBody>
      </p:sp>
      <p:sp>
        <p:nvSpPr>
          <p:cNvPr id="7" name="Slide Number Placeholder 1">
            <a:extLst>
              <a:ext uri="{FF2B5EF4-FFF2-40B4-BE49-F238E27FC236}">
                <a16:creationId xmlns:a16="http://schemas.microsoft.com/office/drawing/2014/main" id="{6EA5BE4F-B9DF-0C17-C0CB-C288DFF237CC}"/>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dirty="0"/>
          </a:p>
        </p:txBody>
      </p:sp>
      <p:sp>
        <p:nvSpPr>
          <p:cNvPr id="9" name="Text Placeholder 3">
            <a:extLst>
              <a:ext uri="{FF2B5EF4-FFF2-40B4-BE49-F238E27FC236}">
                <a16:creationId xmlns:a16="http://schemas.microsoft.com/office/drawing/2014/main" id="{92EF9271-D0D5-BFE6-1EE4-F10B54B37AF7}"/>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A9FF9E72-9D06-B4C4-2E9F-51E8796A0239}"/>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3" name="Picture Placeholder 8">
            <a:extLst>
              <a:ext uri="{FF2B5EF4-FFF2-40B4-BE49-F238E27FC236}">
                <a16:creationId xmlns:a16="http://schemas.microsoft.com/office/drawing/2014/main" id="{A2D38A9A-C242-2929-EF6C-F41B8AF9AAB4}"/>
              </a:ext>
              <a:ext uri="{C183D7F6-B498-43B3-948B-1728B52AA6E4}">
                <adec:decorative xmlns:adec="http://schemas.microsoft.com/office/drawing/2017/decorative" val="1"/>
              </a:ext>
            </a:extLst>
          </p:cNvPr>
          <p:cNvSpPr>
            <a:spLocks noGrp="1"/>
          </p:cNvSpPr>
          <p:nvPr>
            <p:ph type="pic" sz="quarter" idx="13"/>
          </p:nvPr>
        </p:nvSpPr>
        <p:spPr>
          <a:xfrm>
            <a:off x="306805" y="360000"/>
            <a:ext cx="4426388" cy="5976000"/>
          </a:xfrm>
        </p:spPr>
        <p:txBody>
          <a:bodyPr/>
          <a:lstStyle/>
          <a:p>
            <a:r>
              <a:rPr lang="en-GB" dirty="0"/>
              <a:t>Click icon to add picture</a:t>
            </a:r>
            <a:endParaRPr lang="en-AU" dirty="0"/>
          </a:p>
        </p:txBody>
      </p:sp>
    </p:spTree>
    <p:extLst>
      <p:ext uri="{BB962C8B-B14F-4D97-AF65-F5344CB8AC3E}">
        <p14:creationId xmlns:p14="http://schemas.microsoft.com/office/powerpoint/2010/main" val="3120016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Feature image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422DE0-E1CC-D787-19FA-0F7B3D4EAA93}"/>
              </a:ext>
              <a:ext uri="{C183D7F6-B498-43B3-948B-1728B52AA6E4}">
                <adec:decorative xmlns:adec="http://schemas.microsoft.com/office/drawing/2017/decorative" val="1"/>
              </a:ext>
            </a:extLst>
          </p:cNvPr>
          <p:cNvSpPr/>
          <p:nvPr userDrawn="1"/>
        </p:nvSpPr>
        <p:spPr>
          <a:xfrm>
            <a:off x="0"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Arial" panose="020B0604020202020204" pitchFamily="34" charset="0"/>
            </a:endParaRPr>
          </a:p>
        </p:txBody>
      </p:sp>
      <p:sp>
        <p:nvSpPr>
          <p:cNvPr id="5" name="Title 1">
            <a:extLst>
              <a:ext uri="{FF2B5EF4-FFF2-40B4-BE49-F238E27FC236}">
                <a16:creationId xmlns:a16="http://schemas.microsoft.com/office/drawing/2014/main" id="{20DE6D46-38D9-2F46-294E-8EAADBDD7D27}"/>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GB"/>
              <a:t>Click to edit Master title style</a:t>
            </a:r>
            <a:endParaRPr lang="en-US"/>
          </a:p>
        </p:txBody>
      </p:sp>
      <p:sp>
        <p:nvSpPr>
          <p:cNvPr id="7" name="Slide Number Placeholder 1">
            <a:extLst>
              <a:ext uri="{FF2B5EF4-FFF2-40B4-BE49-F238E27FC236}">
                <a16:creationId xmlns:a16="http://schemas.microsoft.com/office/drawing/2014/main" id="{6EA5BE4F-B9DF-0C17-C0CB-C288DFF237CC}"/>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9" name="Text Placeholder 3">
            <a:extLst>
              <a:ext uri="{FF2B5EF4-FFF2-40B4-BE49-F238E27FC236}">
                <a16:creationId xmlns:a16="http://schemas.microsoft.com/office/drawing/2014/main" id="{92EF9271-D0D5-BFE6-1EE4-F10B54B37AF7}"/>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A9FF9E72-9D06-B4C4-2E9F-51E8796A0239}"/>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3" name="Picture Placeholder 8">
            <a:extLst>
              <a:ext uri="{FF2B5EF4-FFF2-40B4-BE49-F238E27FC236}">
                <a16:creationId xmlns:a16="http://schemas.microsoft.com/office/drawing/2014/main" id="{A2D38A9A-C242-2929-EF6C-F41B8AF9AAB4}"/>
              </a:ext>
              <a:ext uri="{C183D7F6-B498-43B3-948B-1728B52AA6E4}">
                <adec:decorative xmlns:adec="http://schemas.microsoft.com/office/drawing/2017/decorative" val="1"/>
              </a:ext>
            </a:extLst>
          </p:cNvPr>
          <p:cNvSpPr>
            <a:spLocks noGrp="1"/>
          </p:cNvSpPr>
          <p:nvPr>
            <p:ph type="pic" sz="quarter" idx="13"/>
          </p:nvPr>
        </p:nvSpPr>
        <p:spPr>
          <a:xfrm>
            <a:off x="306805" y="360000"/>
            <a:ext cx="4426388" cy="5976000"/>
          </a:xfrm>
        </p:spPr>
        <p:txBody>
          <a:bodyPr/>
          <a:lstStyle/>
          <a:p>
            <a:r>
              <a:rPr lang="en-GB"/>
              <a:t>Click icon to add picture</a:t>
            </a:r>
            <a:endParaRPr lang="en-AU"/>
          </a:p>
        </p:txBody>
      </p:sp>
    </p:spTree>
    <p:extLst>
      <p:ext uri="{BB962C8B-B14F-4D97-AF65-F5344CB8AC3E}">
        <p14:creationId xmlns:p14="http://schemas.microsoft.com/office/powerpoint/2010/main" val="31200163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eature image gre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422DE0-E1CC-D787-19FA-0F7B3D4EAA93}"/>
              </a:ext>
              <a:ext uri="{C183D7F6-B498-43B3-948B-1728B52AA6E4}">
                <adec:decorative xmlns:adec="http://schemas.microsoft.com/office/drawing/2017/decorative" val="1"/>
              </a:ext>
            </a:extLst>
          </p:cNvPr>
          <p:cNvSpPr/>
          <p:nvPr userDrawn="1"/>
        </p:nvSpPr>
        <p:spPr>
          <a:xfrm>
            <a:off x="0" y="0"/>
            <a:ext cx="5039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latin typeface="Arial" panose="020B0604020202020204" pitchFamily="34" charset="0"/>
            </a:endParaRPr>
          </a:p>
        </p:txBody>
      </p:sp>
      <p:sp>
        <p:nvSpPr>
          <p:cNvPr id="5" name="Title 1">
            <a:extLst>
              <a:ext uri="{FF2B5EF4-FFF2-40B4-BE49-F238E27FC236}">
                <a16:creationId xmlns:a16="http://schemas.microsoft.com/office/drawing/2014/main" id="{20DE6D46-38D9-2F46-294E-8EAADBDD7D27}"/>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GB"/>
              <a:t>Click to edit Master title style</a:t>
            </a:r>
            <a:endParaRPr lang="en-US"/>
          </a:p>
        </p:txBody>
      </p:sp>
      <p:sp>
        <p:nvSpPr>
          <p:cNvPr id="7" name="Slide Number Placeholder 1">
            <a:extLst>
              <a:ext uri="{FF2B5EF4-FFF2-40B4-BE49-F238E27FC236}">
                <a16:creationId xmlns:a16="http://schemas.microsoft.com/office/drawing/2014/main" id="{6EA5BE4F-B9DF-0C17-C0CB-C288DFF237CC}"/>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dirty="0"/>
          </a:p>
        </p:txBody>
      </p:sp>
      <p:sp>
        <p:nvSpPr>
          <p:cNvPr id="9" name="Text Placeholder 3">
            <a:extLst>
              <a:ext uri="{FF2B5EF4-FFF2-40B4-BE49-F238E27FC236}">
                <a16:creationId xmlns:a16="http://schemas.microsoft.com/office/drawing/2014/main" id="{92EF9271-D0D5-BFE6-1EE4-F10B54B37AF7}"/>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A9FF9E72-9D06-B4C4-2E9F-51E8796A0239}"/>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3" name="Picture Placeholder 8">
            <a:extLst>
              <a:ext uri="{FF2B5EF4-FFF2-40B4-BE49-F238E27FC236}">
                <a16:creationId xmlns:a16="http://schemas.microsoft.com/office/drawing/2014/main" id="{A2D38A9A-C242-2929-EF6C-F41B8AF9AAB4}"/>
              </a:ext>
              <a:ext uri="{C183D7F6-B498-43B3-948B-1728B52AA6E4}">
                <adec:decorative xmlns:adec="http://schemas.microsoft.com/office/drawing/2017/decorative" val="1"/>
              </a:ext>
            </a:extLst>
          </p:cNvPr>
          <p:cNvSpPr>
            <a:spLocks noGrp="1"/>
          </p:cNvSpPr>
          <p:nvPr>
            <p:ph type="pic" sz="quarter" idx="13"/>
          </p:nvPr>
        </p:nvSpPr>
        <p:spPr>
          <a:xfrm>
            <a:off x="306805" y="360000"/>
            <a:ext cx="4426388" cy="5976000"/>
          </a:xfrm>
        </p:spPr>
        <p:txBody>
          <a:bodyPr/>
          <a:lstStyle/>
          <a:p>
            <a:r>
              <a:rPr lang="en-GB" dirty="0"/>
              <a:t>Click icon to add picture</a:t>
            </a:r>
            <a:endParaRPr lang="en-AU" dirty="0"/>
          </a:p>
        </p:txBody>
      </p:sp>
    </p:spTree>
    <p:extLst>
      <p:ext uri="{BB962C8B-B14F-4D97-AF65-F5344CB8AC3E}">
        <p14:creationId xmlns:p14="http://schemas.microsoft.com/office/powerpoint/2010/main" val="3759513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Feature image gre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422DE0-E1CC-D787-19FA-0F7B3D4EAA93}"/>
              </a:ext>
              <a:ext uri="{C183D7F6-B498-43B3-948B-1728B52AA6E4}">
                <adec:decorative xmlns:adec="http://schemas.microsoft.com/office/drawing/2017/decorative" val="1"/>
              </a:ext>
            </a:extLst>
          </p:cNvPr>
          <p:cNvSpPr/>
          <p:nvPr userDrawn="1"/>
        </p:nvSpPr>
        <p:spPr>
          <a:xfrm>
            <a:off x="0" y="0"/>
            <a:ext cx="5039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Arial" panose="020B0604020202020204" pitchFamily="34" charset="0"/>
            </a:endParaRPr>
          </a:p>
        </p:txBody>
      </p:sp>
      <p:sp>
        <p:nvSpPr>
          <p:cNvPr id="5" name="Title 1">
            <a:extLst>
              <a:ext uri="{FF2B5EF4-FFF2-40B4-BE49-F238E27FC236}">
                <a16:creationId xmlns:a16="http://schemas.microsoft.com/office/drawing/2014/main" id="{20DE6D46-38D9-2F46-294E-8EAADBDD7D27}"/>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GB"/>
              <a:t>Click to edit Master title style</a:t>
            </a:r>
            <a:endParaRPr lang="en-US"/>
          </a:p>
        </p:txBody>
      </p:sp>
      <p:sp>
        <p:nvSpPr>
          <p:cNvPr id="7" name="Slide Number Placeholder 1">
            <a:extLst>
              <a:ext uri="{FF2B5EF4-FFF2-40B4-BE49-F238E27FC236}">
                <a16:creationId xmlns:a16="http://schemas.microsoft.com/office/drawing/2014/main" id="{6EA5BE4F-B9DF-0C17-C0CB-C288DFF237CC}"/>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9" name="Text Placeholder 3">
            <a:extLst>
              <a:ext uri="{FF2B5EF4-FFF2-40B4-BE49-F238E27FC236}">
                <a16:creationId xmlns:a16="http://schemas.microsoft.com/office/drawing/2014/main" id="{92EF9271-D0D5-BFE6-1EE4-F10B54B37AF7}"/>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A9FF9E72-9D06-B4C4-2E9F-51E8796A0239}"/>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3" name="Picture Placeholder 8">
            <a:extLst>
              <a:ext uri="{FF2B5EF4-FFF2-40B4-BE49-F238E27FC236}">
                <a16:creationId xmlns:a16="http://schemas.microsoft.com/office/drawing/2014/main" id="{A2D38A9A-C242-2929-EF6C-F41B8AF9AAB4}"/>
              </a:ext>
              <a:ext uri="{C183D7F6-B498-43B3-948B-1728B52AA6E4}">
                <adec:decorative xmlns:adec="http://schemas.microsoft.com/office/drawing/2017/decorative" val="1"/>
              </a:ext>
            </a:extLst>
          </p:cNvPr>
          <p:cNvSpPr>
            <a:spLocks noGrp="1"/>
          </p:cNvSpPr>
          <p:nvPr>
            <p:ph type="pic" sz="quarter" idx="13"/>
          </p:nvPr>
        </p:nvSpPr>
        <p:spPr>
          <a:xfrm>
            <a:off x="306805" y="360000"/>
            <a:ext cx="4426388" cy="5976000"/>
          </a:xfrm>
        </p:spPr>
        <p:txBody>
          <a:bodyPr/>
          <a:lstStyle/>
          <a:p>
            <a:r>
              <a:rPr lang="en-GB"/>
              <a:t>Click icon to add picture</a:t>
            </a:r>
            <a:endParaRPr lang="en-AU"/>
          </a:p>
        </p:txBody>
      </p:sp>
    </p:spTree>
    <p:extLst>
      <p:ext uri="{BB962C8B-B14F-4D97-AF65-F5344CB8AC3E}">
        <p14:creationId xmlns:p14="http://schemas.microsoft.com/office/powerpoint/2010/main" val="37595136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eature image">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91FCC384-7450-516C-24D0-7D029ED3855A}"/>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GB" dirty="0"/>
              <a:t>Click icon to add picture</a:t>
            </a:r>
            <a:endParaRPr lang="en-AU" dirty="0"/>
          </a:p>
        </p:txBody>
      </p:sp>
      <p:sp>
        <p:nvSpPr>
          <p:cNvPr id="4" name="Title 1">
            <a:extLst>
              <a:ext uri="{FF2B5EF4-FFF2-40B4-BE49-F238E27FC236}">
                <a16:creationId xmlns:a16="http://schemas.microsoft.com/office/drawing/2014/main" id="{46E61F09-1856-72E7-5C79-31B4A856E7AD}"/>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GB"/>
              <a:t>Click to edit Master title style</a:t>
            </a:r>
            <a:endParaRPr lang="en-US"/>
          </a:p>
        </p:txBody>
      </p:sp>
      <p:cxnSp>
        <p:nvCxnSpPr>
          <p:cNvPr id="6" name="Straight Connector 5">
            <a:extLst>
              <a:ext uri="{FF2B5EF4-FFF2-40B4-BE49-F238E27FC236}">
                <a16:creationId xmlns:a16="http://schemas.microsoft.com/office/drawing/2014/main" id="{52576981-5B08-29E1-CBD0-60B20605F583}"/>
              </a:ext>
              <a:ext uri="{C183D7F6-B498-43B3-948B-1728B52AA6E4}">
                <adec:decorative xmlns:adec="http://schemas.microsoft.com/office/drawing/2017/decorative" val="1"/>
              </a:ext>
            </a:extLst>
          </p:cNvPr>
          <p:cNvCxnSpPr>
            <a:cxnSpLocks/>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1">
            <a:extLst>
              <a:ext uri="{FF2B5EF4-FFF2-40B4-BE49-F238E27FC236}">
                <a16:creationId xmlns:a16="http://schemas.microsoft.com/office/drawing/2014/main" id="{AC754ADD-23A8-B626-EF2D-A89E9897C22E}"/>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dirty="0"/>
          </a:p>
        </p:txBody>
      </p:sp>
      <p:sp>
        <p:nvSpPr>
          <p:cNvPr id="10" name="Text Placeholder 3">
            <a:extLst>
              <a:ext uri="{FF2B5EF4-FFF2-40B4-BE49-F238E27FC236}">
                <a16:creationId xmlns:a16="http://schemas.microsoft.com/office/drawing/2014/main" id="{DE31FF8A-F945-2755-C01F-A984129CCFE4}"/>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3" name="Text Placeholder 10">
            <a:extLst>
              <a:ext uri="{FF2B5EF4-FFF2-40B4-BE49-F238E27FC236}">
                <a16:creationId xmlns:a16="http://schemas.microsoft.com/office/drawing/2014/main" id="{5222D209-0CF8-F581-20B2-402482319282}"/>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1721998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Feature image">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91FCC384-7450-516C-24D0-7D029ED3855A}"/>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GB"/>
              <a:t>Click icon to add picture</a:t>
            </a:r>
            <a:endParaRPr lang="en-AU"/>
          </a:p>
        </p:txBody>
      </p:sp>
      <p:sp>
        <p:nvSpPr>
          <p:cNvPr id="4" name="Title 1">
            <a:extLst>
              <a:ext uri="{FF2B5EF4-FFF2-40B4-BE49-F238E27FC236}">
                <a16:creationId xmlns:a16="http://schemas.microsoft.com/office/drawing/2014/main" id="{46E61F09-1856-72E7-5C79-31B4A856E7AD}"/>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GB"/>
              <a:t>Click to edit Master title style</a:t>
            </a:r>
            <a:endParaRPr lang="en-US"/>
          </a:p>
        </p:txBody>
      </p:sp>
      <p:cxnSp>
        <p:nvCxnSpPr>
          <p:cNvPr id="6" name="Straight Connector 5">
            <a:extLst>
              <a:ext uri="{FF2B5EF4-FFF2-40B4-BE49-F238E27FC236}">
                <a16:creationId xmlns:a16="http://schemas.microsoft.com/office/drawing/2014/main" id="{52576981-5B08-29E1-CBD0-60B20605F583}"/>
              </a:ext>
              <a:ext uri="{C183D7F6-B498-43B3-948B-1728B52AA6E4}">
                <adec:decorative xmlns:adec="http://schemas.microsoft.com/office/drawing/2017/decorative" val="1"/>
              </a:ext>
            </a:extLst>
          </p:cNvPr>
          <p:cNvCxnSpPr>
            <a:cxnSpLocks/>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1">
            <a:extLst>
              <a:ext uri="{FF2B5EF4-FFF2-40B4-BE49-F238E27FC236}">
                <a16:creationId xmlns:a16="http://schemas.microsoft.com/office/drawing/2014/main" id="{AC754ADD-23A8-B626-EF2D-A89E9897C22E}"/>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10" name="Text Placeholder 3">
            <a:extLst>
              <a:ext uri="{FF2B5EF4-FFF2-40B4-BE49-F238E27FC236}">
                <a16:creationId xmlns:a16="http://schemas.microsoft.com/office/drawing/2014/main" id="{DE31FF8A-F945-2755-C01F-A984129CCFE4}"/>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3" name="Text Placeholder 10">
            <a:extLst>
              <a:ext uri="{FF2B5EF4-FFF2-40B4-BE49-F238E27FC236}">
                <a16:creationId xmlns:a16="http://schemas.microsoft.com/office/drawing/2014/main" id="{5222D209-0CF8-F581-20B2-402482319282}"/>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17219981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dirty="0"/>
          </a:p>
        </p:txBody>
      </p:sp>
      <p:sp>
        <p:nvSpPr>
          <p:cNvPr id="4" name="Title 3">
            <a:extLst>
              <a:ext uri="{FF2B5EF4-FFF2-40B4-BE49-F238E27FC236}">
                <a16:creationId xmlns:a16="http://schemas.microsoft.com/office/drawing/2014/main" id="{7CF8C2E4-E0FA-4F11-9270-098EDFE8B41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GB"/>
              <a:t>Click to edit Master title style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1909472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GB"/>
              <a:t>Click to edit Master title style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19094725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GB"/>
              <a:t>Click to edit Master title style</a:t>
            </a:r>
            <a:endParaRPr lang="en-US"/>
          </a:p>
        </p:txBody>
      </p:sp>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dirty="0"/>
          </a:p>
        </p:txBody>
      </p:sp>
    </p:spTree>
    <p:extLst>
      <p:ext uri="{BB962C8B-B14F-4D97-AF65-F5344CB8AC3E}">
        <p14:creationId xmlns:p14="http://schemas.microsoft.com/office/powerpoint/2010/main" val="2598300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GB"/>
              <a:t>Click to edit Master title style</a:t>
            </a:r>
            <a:endParaRPr lang="en-US"/>
          </a:p>
        </p:txBody>
      </p:sp>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25983005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dirty="0"/>
          </a:p>
        </p:txBody>
      </p:sp>
    </p:spTree>
    <p:extLst>
      <p:ext uri="{BB962C8B-B14F-4D97-AF65-F5344CB8AC3E}">
        <p14:creationId xmlns:p14="http://schemas.microsoft.com/office/powerpoint/2010/main" val="2586807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25868077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References">
    <p:bg>
      <p:bgPr>
        <a:solidFill>
          <a:schemeClr val="accent4"/>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3C69E21-27A4-4448-A8A5-3DF6A41F3B28}"/>
              </a:ext>
            </a:extLst>
          </p:cNvPr>
          <p:cNvSpPr/>
          <p:nvPr userDrawn="1"/>
        </p:nvSpPr>
        <p:spPr>
          <a:xfrm>
            <a:off x="0" y="1265616"/>
            <a:ext cx="12192000" cy="1901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latin typeface="Arial" panose="020B0604020202020204" pitchFamily="34" charset="0"/>
            </a:endParaRPr>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a:cxnSpLocks/>
          </p:cNvCxnSpPr>
          <p:nvPr userDrawn="1"/>
        </p:nvCxnSpPr>
        <p:spPr>
          <a:xfrm>
            <a:off x="0" y="1265616"/>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10A01DC5-1685-4615-8240-15192985C6A2}" type="slidenum">
              <a:rPr lang="en-AU" smtClean="0"/>
              <a:pPr/>
              <a:t>‹#›</a:t>
            </a:fld>
            <a:endParaRPr lang="en-AU" dirty="0"/>
          </a:p>
        </p:txBody>
      </p:sp>
      <p:sp>
        <p:nvSpPr>
          <p:cNvPr id="8" name="Title 3">
            <a:extLst>
              <a:ext uri="{FF2B5EF4-FFF2-40B4-BE49-F238E27FC236}">
                <a16:creationId xmlns:a16="http://schemas.microsoft.com/office/drawing/2014/main" id="{2245FC77-E959-4B3D-936D-71858DF4D065}"/>
              </a:ext>
            </a:extLst>
          </p:cNvPr>
          <p:cNvSpPr>
            <a:spLocks noGrp="1"/>
          </p:cNvSpPr>
          <p:nvPr>
            <p:ph type="title" hasCustomPrompt="1"/>
          </p:nvPr>
        </p:nvSpPr>
        <p:spPr>
          <a:xfrm>
            <a:off x="360000" y="360001"/>
            <a:ext cx="10080000" cy="521412"/>
          </a:xfrm>
        </p:spPr>
        <p:txBody>
          <a:bodyPr/>
          <a:lstStyle>
            <a:lvl1pPr>
              <a:defRPr>
                <a:solidFill>
                  <a:schemeClr val="accent1"/>
                </a:solidFill>
              </a:defRPr>
            </a:lvl1pPr>
          </a:lstStyle>
          <a:p>
            <a:r>
              <a:rPr lang="en-US"/>
              <a:t>References</a:t>
            </a:r>
            <a:endParaRPr lang="en-AU"/>
          </a:p>
        </p:txBody>
      </p:sp>
      <p:sp>
        <p:nvSpPr>
          <p:cNvPr id="2" name="Content Placeholder 2">
            <a:extLst>
              <a:ext uri="{FF2B5EF4-FFF2-40B4-BE49-F238E27FC236}">
                <a16:creationId xmlns:a16="http://schemas.microsoft.com/office/drawing/2014/main" id="{27905181-B8A1-3C65-36D9-EB3FF362FF6C}"/>
              </a:ext>
            </a:extLst>
          </p:cNvPr>
          <p:cNvSpPr>
            <a:spLocks noGrp="1"/>
          </p:cNvSpPr>
          <p:nvPr>
            <p:ph idx="1" hasCustomPrompt="1"/>
          </p:nvPr>
        </p:nvSpPr>
        <p:spPr>
          <a:xfrm>
            <a:off x="360000" y="3428999"/>
            <a:ext cx="11484000" cy="2927351"/>
          </a:xfrm>
        </p:spPr>
        <p:txBody>
          <a:bodyPr/>
          <a:lstStyle>
            <a:lvl1pPr>
              <a:lnSpc>
                <a:spcPct val="150000"/>
              </a:lnSpc>
              <a:defRPr sz="1200">
                <a:latin typeface="Arial" panose="020B0604020202020204" pitchFamily="34" charset="0"/>
              </a:defRPr>
            </a:lvl1pPr>
            <a:lvl2pPr>
              <a:lnSpc>
                <a:spcPct val="150000"/>
              </a:lnSpc>
              <a:defRPr sz="1200"/>
            </a:lvl2pPr>
            <a:lvl3pPr>
              <a:lnSpc>
                <a:spcPct val="150000"/>
              </a:lnSpc>
              <a:defRPr/>
            </a:lvl3pPr>
            <a:lvl4pPr>
              <a:lnSpc>
                <a:spcPct val="150000"/>
              </a:lnSpc>
              <a:defRPr sz="1200"/>
            </a:lvl4pPr>
            <a:lvl5pPr>
              <a:lnSpc>
                <a:spcPct val="150000"/>
              </a:lnSpc>
              <a:defRPr sz="12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0593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90.xml><?xml version="1.0" encoding="utf-8"?>
<p:sldLayout xmlns:a="http://schemas.openxmlformats.org/drawingml/2006/main" xmlns:r="http://schemas.openxmlformats.org/officeDocument/2006/relationships" xmlns:p="http://schemas.openxmlformats.org/presentationml/2006/main" userDrawn="1">
  <p:cSld name="References">
    <p:bg>
      <p:bgPr>
        <a:solidFill>
          <a:schemeClr val="accent4"/>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3C69E21-27A4-4448-A8A5-3DF6A41F3B28}"/>
              </a:ext>
            </a:extLst>
          </p:cNvPr>
          <p:cNvSpPr/>
          <p:nvPr userDrawn="1"/>
        </p:nvSpPr>
        <p:spPr>
          <a:xfrm>
            <a:off x="0" y="1265616"/>
            <a:ext cx="12192000" cy="1901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Arial" panose="020B0604020202020204" pitchFamily="34" charset="0"/>
            </a:endParaRPr>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a:cxnSpLocks/>
          </p:cNvCxnSpPr>
          <p:nvPr userDrawn="1"/>
        </p:nvCxnSpPr>
        <p:spPr>
          <a:xfrm>
            <a:off x="0" y="1265616"/>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itle 3">
            <a:extLst>
              <a:ext uri="{FF2B5EF4-FFF2-40B4-BE49-F238E27FC236}">
                <a16:creationId xmlns:a16="http://schemas.microsoft.com/office/drawing/2014/main" id="{2245FC77-E959-4B3D-936D-71858DF4D065}"/>
              </a:ext>
            </a:extLst>
          </p:cNvPr>
          <p:cNvSpPr>
            <a:spLocks noGrp="1"/>
          </p:cNvSpPr>
          <p:nvPr>
            <p:ph type="title" hasCustomPrompt="1"/>
          </p:nvPr>
        </p:nvSpPr>
        <p:spPr>
          <a:xfrm>
            <a:off x="360000" y="360001"/>
            <a:ext cx="10080000" cy="521412"/>
          </a:xfrm>
        </p:spPr>
        <p:txBody>
          <a:bodyPr/>
          <a:lstStyle>
            <a:lvl1pPr>
              <a:defRPr>
                <a:solidFill>
                  <a:schemeClr val="accent1"/>
                </a:solidFill>
              </a:defRPr>
            </a:lvl1pPr>
          </a:lstStyle>
          <a:p>
            <a:r>
              <a:rPr lang="en-US"/>
              <a:t>References</a:t>
            </a:r>
            <a:endParaRPr lang="en-AU"/>
          </a:p>
        </p:txBody>
      </p:sp>
      <p:sp>
        <p:nvSpPr>
          <p:cNvPr id="2" name="Content Placeholder 2">
            <a:extLst>
              <a:ext uri="{FF2B5EF4-FFF2-40B4-BE49-F238E27FC236}">
                <a16:creationId xmlns:a16="http://schemas.microsoft.com/office/drawing/2014/main" id="{27905181-B8A1-3C65-36D9-EB3FF362FF6C}"/>
              </a:ext>
            </a:extLst>
          </p:cNvPr>
          <p:cNvSpPr>
            <a:spLocks noGrp="1"/>
          </p:cNvSpPr>
          <p:nvPr>
            <p:ph idx="1" hasCustomPrompt="1"/>
          </p:nvPr>
        </p:nvSpPr>
        <p:spPr>
          <a:xfrm>
            <a:off x="360000" y="3428999"/>
            <a:ext cx="11484000" cy="2927351"/>
          </a:xfrm>
        </p:spPr>
        <p:txBody>
          <a:bodyPr/>
          <a:lstStyle>
            <a:lvl1pPr>
              <a:lnSpc>
                <a:spcPct val="150000"/>
              </a:lnSpc>
              <a:defRPr sz="1200">
                <a:latin typeface="Arial" panose="020B0604020202020204" pitchFamily="34" charset="0"/>
              </a:defRPr>
            </a:lvl1pPr>
            <a:lvl2pPr>
              <a:lnSpc>
                <a:spcPct val="150000"/>
              </a:lnSpc>
              <a:defRPr sz="1200"/>
            </a:lvl2pPr>
            <a:lvl3pPr>
              <a:lnSpc>
                <a:spcPct val="150000"/>
              </a:lnSpc>
              <a:defRPr/>
            </a:lvl3pPr>
            <a:lvl4pPr>
              <a:lnSpc>
                <a:spcPct val="150000"/>
              </a:lnSpc>
              <a:defRPr sz="1200"/>
            </a:lvl4pPr>
            <a:lvl5pPr>
              <a:lnSpc>
                <a:spcPct val="150000"/>
              </a:lnSpc>
              <a:defRPr sz="12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5930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latin typeface="Arial" panose="020B0604020202020204" pitchFamily="34" charset="0"/>
            </a:endParaRPr>
          </a:p>
        </p:txBody>
      </p:sp>
      <p:sp>
        <p:nvSpPr>
          <p:cNvPr id="6" name="Rectangle 5">
            <a:extLst>
              <a:ext uri="{FF2B5EF4-FFF2-40B4-BE49-F238E27FC236}">
                <a16:creationId xmlns:a16="http://schemas.microsoft.com/office/drawing/2014/main" id="{8B441F1C-5173-8DB5-B1C6-8E93B9C835DC}"/>
              </a:ext>
              <a:ext uri="{C183D7F6-B498-43B3-948B-1728B52AA6E4}">
                <adec:decorative xmlns:adec="http://schemas.microsoft.com/office/drawing/2017/decorative" val="1"/>
              </a:ext>
            </a:extLst>
          </p:cNvPr>
          <p:cNvSpPr/>
          <p:nvPr userDrawn="1"/>
        </p:nvSpPr>
        <p:spPr>
          <a:xfrm>
            <a:off x="-2" y="-5532"/>
            <a:ext cx="12192001" cy="22201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latin typeface="Arial" panose="020B0604020202020204" pitchFamily="34" charset="0"/>
            </a:endParaRPr>
          </a:p>
        </p:txBody>
      </p:sp>
      <p:sp>
        <p:nvSpPr>
          <p:cNvPr id="2" name="Title 1"/>
          <p:cNvSpPr>
            <a:spLocks noGrp="1"/>
          </p:cNvSpPr>
          <p:nvPr>
            <p:ph type="ctrTitle"/>
          </p:nvPr>
        </p:nvSpPr>
        <p:spPr>
          <a:xfrm>
            <a:off x="359998" y="360000"/>
            <a:ext cx="11484001" cy="1648741"/>
          </a:xfrm>
          <a:ln>
            <a:noFill/>
          </a:ln>
        </p:spPr>
        <p:txBody>
          <a:bodyPr anchor="t">
            <a:noAutofit/>
          </a:bodyPr>
          <a:lstStyle>
            <a:lvl1pPr algn="l">
              <a:lnSpc>
                <a:spcPct val="90000"/>
              </a:lnSpc>
              <a:defRPr sz="4800">
                <a:solidFill>
                  <a:schemeClr val="bg1"/>
                </a:solidFill>
              </a:defRPr>
            </a:lvl1pPr>
          </a:lstStyle>
          <a:p>
            <a:r>
              <a:rPr lang="en-GB"/>
              <a:t>Click to edit Master title style</a:t>
            </a:r>
            <a:endParaRPr lang="en-US"/>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293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accent3"/>
              </a:solidFill>
              <a:latin typeface="Arial" panose="020B0604020202020204" pitchFamily="34" charset="0"/>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2205288"/>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2205288"/>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3428999"/>
            <a:ext cx="4500000" cy="298457"/>
          </a:xfrm>
          <a:prstGeom prst="rect">
            <a:avLst/>
          </a:prstGeom>
        </p:spPr>
        <p:txBody>
          <a:bodyPr vert="horz" lIns="0" tIns="0" rIns="0" bIns="0" rtlCol="0" anchor="b" anchorCtr="0">
            <a:noAutofit/>
          </a:bodyPr>
          <a:lstStyle>
            <a:lvl1pPr algn="l">
              <a:defRPr sz="1400">
                <a:solidFill>
                  <a:schemeClr val="accent1"/>
                </a:solidFill>
                <a:latin typeface="Arial" panose="020B0604020202020204" pitchFamily="34" charset="0"/>
              </a:defRPr>
            </a:lvl1pPr>
          </a:lstStyle>
          <a:p>
            <a:r>
              <a:rPr lang="en-US" dirty="0"/>
              <a:t>NSW Department of Education</a:t>
            </a:r>
            <a:endParaRPr lang="en-AU" dirty="0"/>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059119"/>
            <a:ext cx="630000" cy="684882"/>
          </a:xfrm>
          <a:prstGeom prst="rect">
            <a:avLst/>
          </a:prstGeom>
        </p:spPr>
      </p:pic>
      <p:sp>
        <p:nvSpPr>
          <p:cNvPr id="3" name="Picture Placeholder 4">
            <a:extLst>
              <a:ext uri="{FF2B5EF4-FFF2-40B4-BE49-F238E27FC236}">
                <a16:creationId xmlns:a16="http://schemas.microsoft.com/office/drawing/2014/main" id="{CE3745DC-AC8E-A131-2A57-EFBCFFD5CE06}"/>
              </a:ext>
              <a:ext uri="{C183D7F6-B498-43B3-948B-1728B52AA6E4}">
                <adec:decorative xmlns:adec="http://schemas.microsoft.com/office/drawing/2017/decorative" val="1"/>
              </a:ext>
            </a:extLst>
          </p:cNvPr>
          <p:cNvSpPr>
            <a:spLocks noGrp="1"/>
          </p:cNvSpPr>
          <p:nvPr>
            <p:ph type="pic" sz="quarter" idx="13"/>
          </p:nvPr>
        </p:nvSpPr>
        <p:spPr>
          <a:xfrm>
            <a:off x="0" y="3924000"/>
            <a:ext cx="12192000" cy="2934000"/>
          </a:xfrm>
        </p:spPr>
        <p:txBody>
          <a:bodyPr/>
          <a:lstStyle/>
          <a:p>
            <a:r>
              <a:rPr lang="en-GB" dirty="0"/>
              <a:t>Click icon to add picture</a:t>
            </a:r>
            <a:endParaRPr lang="en-AU" dirty="0"/>
          </a:p>
        </p:txBody>
      </p:sp>
      <p:sp>
        <p:nvSpPr>
          <p:cNvPr id="9" name="Text Placeholder 51">
            <a:extLst>
              <a:ext uri="{FF2B5EF4-FFF2-40B4-BE49-F238E27FC236}">
                <a16:creationId xmlns:a16="http://schemas.microsoft.com/office/drawing/2014/main" id="{8539577E-818D-2906-641C-DBDD3A298498}"/>
              </a:ext>
            </a:extLst>
          </p:cNvPr>
          <p:cNvSpPr>
            <a:spLocks noGrp="1"/>
          </p:cNvSpPr>
          <p:nvPr>
            <p:ph type="body" sz="quarter" idx="12" hasCustomPrompt="1"/>
          </p:nvPr>
        </p:nvSpPr>
        <p:spPr>
          <a:xfrm>
            <a:off x="4195118" y="2787773"/>
            <a:ext cx="4500001" cy="424497"/>
          </a:xfrm>
        </p:spPr>
        <p:txBody>
          <a:bodyPr/>
          <a:lstStyle>
            <a:lvl1pPr>
              <a:defRPr sz="1800">
                <a:solidFill>
                  <a:schemeClr val="accent1"/>
                </a:solidFill>
                <a:latin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 title</a:t>
            </a:r>
            <a:endParaRPr lang="en-AU" dirty="0"/>
          </a:p>
        </p:txBody>
      </p:sp>
      <p:sp>
        <p:nvSpPr>
          <p:cNvPr id="10" name="Text Placeholder 51">
            <a:extLst>
              <a:ext uri="{FF2B5EF4-FFF2-40B4-BE49-F238E27FC236}">
                <a16:creationId xmlns:a16="http://schemas.microsoft.com/office/drawing/2014/main" id="{66A72753-E648-3DEC-E37B-76D131698DC4}"/>
              </a:ext>
            </a:extLst>
          </p:cNvPr>
          <p:cNvSpPr>
            <a:spLocks noGrp="1"/>
          </p:cNvSpPr>
          <p:nvPr>
            <p:ph type="body" sz="quarter" idx="14" hasCustomPrompt="1"/>
          </p:nvPr>
        </p:nvSpPr>
        <p:spPr>
          <a:xfrm>
            <a:off x="9071998" y="2357168"/>
            <a:ext cx="2772001" cy="424497"/>
          </a:xfrm>
        </p:spPr>
        <p:txBody>
          <a:bodyPr/>
          <a:lstStyle>
            <a:lvl1pPr>
              <a:defRPr sz="1800">
                <a:solidFill>
                  <a:schemeClr val="accent1"/>
                </a:solidFill>
                <a:latin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 Month YYYY</a:t>
            </a:r>
            <a:endParaRPr lang="en-AU" dirty="0"/>
          </a:p>
        </p:txBody>
      </p:sp>
      <p:sp>
        <p:nvSpPr>
          <p:cNvPr id="12" name="Text Placeholder 51">
            <a:extLst>
              <a:ext uri="{FF2B5EF4-FFF2-40B4-BE49-F238E27FC236}">
                <a16:creationId xmlns:a16="http://schemas.microsoft.com/office/drawing/2014/main" id="{CC2E7161-226A-E92E-A156-32EFBA600856}"/>
              </a:ext>
            </a:extLst>
          </p:cNvPr>
          <p:cNvSpPr>
            <a:spLocks noGrp="1"/>
          </p:cNvSpPr>
          <p:nvPr>
            <p:ph type="body" sz="quarter" idx="15" hasCustomPrompt="1"/>
          </p:nvPr>
        </p:nvSpPr>
        <p:spPr>
          <a:xfrm>
            <a:off x="359998" y="2357168"/>
            <a:ext cx="3458240" cy="855102"/>
          </a:xfrm>
        </p:spPr>
        <p:txBody>
          <a:bodyPr/>
          <a:lstStyle>
            <a:lvl1pPr>
              <a:defRPr sz="2000">
                <a:solidFill>
                  <a:schemeClr val="accent2"/>
                </a:solidFill>
                <a:latin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a:t>
            </a:r>
            <a:endParaRPr lang="en-AU" dirty="0"/>
          </a:p>
        </p:txBody>
      </p:sp>
      <p:sp>
        <p:nvSpPr>
          <p:cNvPr id="13" name="Text Placeholder 51">
            <a:extLst>
              <a:ext uri="{FF2B5EF4-FFF2-40B4-BE49-F238E27FC236}">
                <a16:creationId xmlns:a16="http://schemas.microsoft.com/office/drawing/2014/main" id="{B1069058-209B-FFBB-2663-876FCDF3127A}"/>
              </a:ext>
            </a:extLst>
          </p:cNvPr>
          <p:cNvSpPr>
            <a:spLocks noGrp="1"/>
          </p:cNvSpPr>
          <p:nvPr>
            <p:ph type="body" sz="quarter" idx="16" hasCustomPrompt="1"/>
          </p:nvPr>
        </p:nvSpPr>
        <p:spPr>
          <a:xfrm>
            <a:off x="4195118" y="2353833"/>
            <a:ext cx="4500001" cy="424497"/>
          </a:xfrm>
        </p:spPr>
        <p:txBody>
          <a:bodyPr/>
          <a:lstStyle>
            <a:lvl1pPr>
              <a:defRPr sz="1800" b="1">
                <a:solidFill>
                  <a:schemeClr val="accent1"/>
                </a:solidFill>
                <a:latin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 name</a:t>
            </a:r>
            <a:endParaRPr lang="en-AU" dirty="0"/>
          </a:p>
        </p:txBody>
      </p:sp>
    </p:spTree>
    <p:extLst>
      <p:ext uri="{BB962C8B-B14F-4D97-AF65-F5344CB8AC3E}">
        <p14:creationId xmlns:p14="http://schemas.microsoft.com/office/powerpoint/2010/main" val="1787055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References">
    <p:bg>
      <p:bgPr>
        <a:solidFill>
          <a:schemeClr val="accent4"/>
        </a:solid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a:cxnSpLocks/>
          </p:cNvCxnSpPr>
          <p:nvPr userDrawn="1"/>
        </p:nvCxnSpPr>
        <p:spPr>
          <a:xfrm>
            <a:off x="0" y="1265616"/>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10A01DC5-1685-4615-8240-15192985C6A2}" type="slidenum">
              <a:rPr lang="en-AU" smtClean="0"/>
              <a:pPr/>
              <a:t>‹#›</a:t>
            </a:fld>
            <a:endParaRPr lang="en-AU" dirty="0"/>
          </a:p>
        </p:txBody>
      </p:sp>
      <p:sp>
        <p:nvSpPr>
          <p:cNvPr id="8" name="Title 3">
            <a:extLst>
              <a:ext uri="{FF2B5EF4-FFF2-40B4-BE49-F238E27FC236}">
                <a16:creationId xmlns:a16="http://schemas.microsoft.com/office/drawing/2014/main" id="{2245FC77-E959-4B3D-936D-71858DF4D065}"/>
              </a:ext>
            </a:extLst>
          </p:cNvPr>
          <p:cNvSpPr>
            <a:spLocks noGrp="1"/>
          </p:cNvSpPr>
          <p:nvPr>
            <p:ph type="title" hasCustomPrompt="1"/>
          </p:nvPr>
        </p:nvSpPr>
        <p:spPr>
          <a:xfrm>
            <a:off x="360000" y="360001"/>
            <a:ext cx="10080000" cy="521412"/>
          </a:xfrm>
        </p:spPr>
        <p:txBody>
          <a:bodyPr/>
          <a:lstStyle>
            <a:lvl1pPr>
              <a:defRPr>
                <a:solidFill>
                  <a:schemeClr val="accent1"/>
                </a:solidFill>
              </a:defRPr>
            </a:lvl1pPr>
          </a:lstStyle>
          <a:p>
            <a:r>
              <a:rPr lang="en-US"/>
              <a:t>References</a:t>
            </a:r>
            <a:endParaRPr lang="en-AU"/>
          </a:p>
        </p:txBody>
      </p:sp>
      <p:sp>
        <p:nvSpPr>
          <p:cNvPr id="2" name="Content Placeholder 2">
            <a:extLst>
              <a:ext uri="{FF2B5EF4-FFF2-40B4-BE49-F238E27FC236}">
                <a16:creationId xmlns:a16="http://schemas.microsoft.com/office/drawing/2014/main" id="{27905181-B8A1-3C65-36D9-EB3FF362FF6C}"/>
              </a:ext>
            </a:extLst>
          </p:cNvPr>
          <p:cNvSpPr>
            <a:spLocks noGrp="1"/>
          </p:cNvSpPr>
          <p:nvPr>
            <p:ph idx="1" hasCustomPrompt="1"/>
          </p:nvPr>
        </p:nvSpPr>
        <p:spPr>
          <a:xfrm>
            <a:off x="360000" y="1579421"/>
            <a:ext cx="11484000" cy="4776930"/>
          </a:xfrm>
        </p:spPr>
        <p:txBody>
          <a:bodyPr/>
          <a:lstStyle>
            <a:lvl1pPr>
              <a:lnSpc>
                <a:spcPct val="150000"/>
              </a:lnSpc>
              <a:defRPr sz="1200">
                <a:latin typeface="Arial" panose="020B0604020202020204" pitchFamily="34" charset="0"/>
              </a:defRPr>
            </a:lvl1pPr>
            <a:lvl2pPr>
              <a:lnSpc>
                <a:spcPct val="150000"/>
              </a:lnSpc>
              <a:defRPr sz="1200"/>
            </a:lvl2pPr>
            <a:lvl3pPr>
              <a:lnSpc>
                <a:spcPct val="150000"/>
              </a:lnSpc>
              <a:defRPr/>
            </a:lvl3pPr>
            <a:lvl4pPr>
              <a:lnSpc>
                <a:spcPct val="150000"/>
              </a:lnSpc>
              <a:defRPr sz="1200"/>
            </a:lvl4pPr>
            <a:lvl5pPr>
              <a:lnSpc>
                <a:spcPct val="150000"/>
              </a:lnSpc>
              <a:defRPr sz="12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99840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1_References">
    <p:bg>
      <p:bgPr>
        <a:solidFill>
          <a:schemeClr val="accent4"/>
        </a:solid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a:cxnSpLocks/>
          </p:cNvCxnSpPr>
          <p:nvPr userDrawn="1"/>
        </p:nvCxnSpPr>
        <p:spPr>
          <a:xfrm>
            <a:off x="0" y="1265616"/>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itle 3">
            <a:extLst>
              <a:ext uri="{FF2B5EF4-FFF2-40B4-BE49-F238E27FC236}">
                <a16:creationId xmlns:a16="http://schemas.microsoft.com/office/drawing/2014/main" id="{2245FC77-E959-4B3D-936D-71858DF4D065}"/>
              </a:ext>
            </a:extLst>
          </p:cNvPr>
          <p:cNvSpPr>
            <a:spLocks noGrp="1"/>
          </p:cNvSpPr>
          <p:nvPr>
            <p:ph type="title" hasCustomPrompt="1"/>
          </p:nvPr>
        </p:nvSpPr>
        <p:spPr>
          <a:xfrm>
            <a:off x="360000" y="360001"/>
            <a:ext cx="10080000" cy="521412"/>
          </a:xfrm>
        </p:spPr>
        <p:txBody>
          <a:bodyPr/>
          <a:lstStyle>
            <a:lvl1pPr>
              <a:defRPr>
                <a:solidFill>
                  <a:schemeClr val="accent1"/>
                </a:solidFill>
              </a:defRPr>
            </a:lvl1pPr>
          </a:lstStyle>
          <a:p>
            <a:r>
              <a:rPr lang="en-US"/>
              <a:t>References</a:t>
            </a:r>
            <a:endParaRPr lang="en-AU"/>
          </a:p>
        </p:txBody>
      </p:sp>
      <p:sp>
        <p:nvSpPr>
          <p:cNvPr id="2" name="Content Placeholder 2">
            <a:extLst>
              <a:ext uri="{FF2B5EF4-FFF2-40B4-BE49-F238E27FC236}">
                <a16:creationId xmlns:a16="http://schemas.microsoft.com/office/drawing/2014/main" id="{27905181-B8A1-3C65-36D9-EB3FF362FF6C}"/>
              </a:ext>
            </a:extLst>
          </p:cNvPr>
          <p:cNvSpPr>
            <a:spLocks noGrp="1"/>
          </p:cNvSpPr>
          <p:nvPr>
            <p:ph idx="1" hasCustomPrompt="1"/>
          </p:nvPr>
        </p:nvSpPr>
        <p:spPr>
          <a:xfrm>
            <a:off x="360000" y="1579421"/>
            <a:ext cx="11484000" cy="4776930"/>
          </a:xfrm>
        </p:spPr>
        <p:txBody>
          <a:bodyPr/>
          <a:lstStyle>
            <a:lvl1pPr>
              <a:lnSpc>
                <a:spcPct val="150000"/>
              </a:lnSpc>
              <a:defRPr sz="1200">
                <a:latin typeface="Arial" panose="020B0604020202020204" pitchFamily="34" charset="0"/>
              </a:defRPr>
            </a:lvl1pPr>
            <a:lvl2pPr>
              <a:lnSpc>
                <a:spcPct val="150000"/>
              </a:lnSpc>
              <a:defRPr sz="1200"/>
            </a:lvl2pPr>
            <a:lvl3pPr>
              <a:lnSpc>
                <a:spcPct val="150000"/>
              </a:lnSpc>
              <a:defRPr/>
            </a:lvl3pPr>
            <a:lvl4pPr>
              <a:lnSpc>
                <a:spcPct val="150000"/>
              </a:lnSpc>
              <a:defRPr sz="1200"/>
            </a:lvl4pPr>
            <a:lvl5pPr>
              <a:lnSpc>
                <a:spcPct val="150000"/>
              </a:lnSpc>
              <a:defRPr sz="12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998409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Copyright">
    <p:bg>
      <p:bgPr>
        <a:solidFill>
          <a:schemeClr val="accent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solidFill>
              </a:defRPr>
            </a:lvl1pPr>
          </a:lstStyle>
          <a:p>
            <a:fld id="{10A01DC5-1685-4615-8240-15192985C6A2}" type="slidenum">
              <a:rPr lang="en-AU" smtClean="0"/>
              <a:pPr/>
              <a:t>‹#›</a:t>
            </a:fld>
            <a:endParaRPr lang="en-AU" dirty="0"/>
          </a:p>
        </p:txBody>
      </p:sp>
      <p:sp>
        <p:nvSpPr>
          <p:cNvPr id="2" name="Title 1">
            <a:extLst>
              <a:ext uri="{FF2B5EF4-FFF2-40B4-BE49-F238E27FC236}">
                <a16:creationId xmlns:a16="http://schemas.microsoft.com/office/drawing/2014/main" id="{34BE5FFA-C863-5F63-2574-4F650BA4588D}"/>
              </a:ext>
            </a:extLst>
          </p:cNvPr>
          <p:cNvSpPr>
            <a:spLocks noGrp="1"/>
          </p:cNvSpPr>
          <p:nvPr>
            <p:ph type="title" hasCustomPrompt="1"/>
          </p:nvPr>
        </p:nvSpPr>
        <p:spPr>
          <a:xfrm>
            <a:off x="360000" y="360000"/>
            <a:ext cx="10080000" cy="537467"/>
          </a:xfrm>
        </p:spPr>
        <p:txBody>
          <a:bodyPr/>
          <a:lstStyle>
            <a:lvl1pPr>
              <a:defRPr>
                <a:solidFill>
                  <a:schemeClr val="bg1"/>
                </a:solidFill>
              </a:defRPr>
            </a:lvl1pPr>
          </a:lstStyle>
          <a:p>
            <a:r>
              <a:rPr lang="en-US"/>
              <a:t>Copyright</a:t>
            </a:r>
          </a:p>
        </p:txBody>
      </p:sp>
      <p:sp>
        <p:nvSpPr>
          <p:cNvPr id="3" name="Slide Number Placeholder 4">
            <a:extLst>
              <a:ext uri="{FF2B5EF4-FFF2-40B4-BE49-F238E27FC236}">
                <a16:creationId xmlns:a16="http://schemas.microsoft.com/office/drawing/2014/main" id="{CAF241D3-718F-F3B9-95BA-7ED78B1B5BDD}"/>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bg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latin typeface="Arial" panose="020B0604020202020204" pitchFamily="34" charset="0"/>
              </a:rPr>
              <a:pPr/>
              <a:t>‹#›</a:t>
            </a:fld>
            <a:endParaRPr lang="en-AU" dirty="0">
              <a:latin typeface="Arial" panose="020B0604020202020204" pitchFamily="34" charset="0"/>
            </a:endParaRPr>
          </a:p>
        </p:txBody>
      </p:sp>
      <p:sp>
        <p:nvSpPr>
          <p:cNvPr id="5" name="Rectangle 4">
            <a:extLst>
              <a:ext uri="{FF2B5EF4-FFF2-40B4-BE49-F238E27FC236}">
                <a16:creationId xmlns:a16="http://schemas.microsoft.com/office/drawing/2014/main" id="{147A10EB-69B5-E036-369C-033BAFE6DB18}"/>
              </a:ext>
            </a:extLst>
          </p:cNvPr>
          <p:cNvSpPr/>
          <p:nvPr userDrawn="1"/>
        </p:nvSpPr>
        <p:spPr>
          <a:xfrm>
            <a:off x="10915048" y="231006"/>
            <a:ext cx="1039529" cy="1100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latin typeface="Arial" panose="020B0604020202020204" pitchFamily="34" charset="0"/>
            </a:endParaRPr>
          </a:p>
        </p:txBody>
      </p:sp>
      <p:pic>
        <p:nvPicPr>
          <p:cNvPr id="6" name="Picture 5" descr="A red flower with white text&#10;&#10;Description automatically generated with low confidence">
            <a:extLst>
              <a:ext uri="{FF2B5EF4-FFF2-40B4-BE49-F238E27FC236}">
                <a16:creationId xmlns:a16="http://schemas.microsoft.com/office/drawing/2014/main" id="{F5F3CD7E-F06C-6B47-6A3E-198A7C0DC3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95216" y="360000"/>
            <a:ext cx="660785" cy="717587"/>
          </a:xfrm>
          <a:prstGeom prst="rect">
            <a:avLst/>
          </a:prstGeom>
        </p:spPr>
      </p:pic>
      <p:pic>
        <p:nvPicPr>
          <p:cNvPr id="7" name="Picture 12" descr="Creative Commons Attribution licence logo">
            <a:extLst>
              <a:ext uri="{FF2B5EF4-FFF2-40B4-BE49-F238E27FC236}">
                <a16:creationId xmlns:a16="http://schemas.microsoft.com/office/drawing/2014/main" id="{7948A98C-F758-2F9B-44F6-E4FEA77CAA7A}"/>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244972" y="2967486"/>
            <a:ext cx="1406523" cy="48943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0">
            <a:extLst>
              <a:ext uri="{FF2B5EF4-FFF2-40B4-BE49-F238E27FC236}">
                <a16:creationId xmlns:a16="http://schemas.microsoft.com/office/drawing/2014/main" id="{CD8E711E-20C4-EB65-95D8-4E4BB3686546}"/>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4"/>
                </a:solidFill>
                <a:latin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3076037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0.xml><?xml version="1.0" encoding="utf-8"?>
<p:sldLayout xmlns:a="http://schemas.openxmlformats.org/drawingml/2006/main" xmlns:r="http://schemas.openxmlformats.org/officeDocument/2006/relationships" xmlns:p="http://schemas.openxmlformats.org/presentationml/2006/main" userDrawn="1">
  <p:cSld name="Copyright">
    <p:bg>
      <p:bgPr>
        <a:solidFill>
          <a:schemeClr val="accent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solidFill>
              </a:defRPr>
            </a:lvl1pPr>
          </a:lstStyle>
          <a:p>
            <a:fld id="{10A01DC5-1685-4615-8240-15192985C6A2}" type="slidenum">
              <a:rPr lang="en-AU" smtClean="0"/>
              <a:pPr/>
              <a:t>‹#›</a:t>
            </a:fld>
            <a:endParaRPr lang="en-AU"/>
          </a:p>
        </p:txBody>
      </p:sp>
      <p:sp>
        <p:nvSpPr>
          <p:cNvPr id="2" name="Title 1">
            <a:extLst>
              <a:ext uri="{FF2B5EF4-FFF2-40B4-BE49-F238E27FC236}">
                <a16:creationId xmlns:a16="http://schemas.microsoft.com/office/drawing/2014/main" id="{34BE5FFA-C863-5F63-2574-4F650BA4588D}"/>
              </a:ext>
            </a:extLst>
          </p:cNvPr>
          <p:cNvSpPr>
            <a:spLocks noGrp="1"/>
          </p:cNvSpPr>
          <p:nvPr>
            <p:ph type="title" hasCustomPrompt="1"/>
          </p:nvPr>
        </p:nvSpPr>
        <p:spPr>
          <a:xfrm>
            <a:off x="360000" y="360000"/>
            <a:ext cx="10080000" cy="537467"/>
          </a:xfrm>
        </p:spPr>
        <p:txBody>
          <a:bodyPr/>
          <a:lstStyle>
            <a:lvl1pPr>
              <a:defRPr>
                <a:solidFill>
                  <a:schemeClr val="bg1"/>
                </a:solidFill>
              </a:defRPr>
            </a:lvl1pPr>
          </a:lstStyle>
          <a:p>
            <a:r>
              <a:rPr lang="en-US"/>
              <a:t>Copyright</a:t>
            </a:r>
          </a:p>
        </p:txBody>
      </p:sp>
      <p:sp>
        <p:nvSpPr>
          <p:cNvPr id="3" name="Slide Number Placeholder 4">
            <a:extLst>
              <a:ext uri="{FF2B5EF4-FFF2-40B4-BE49-F238E27FC236}">
                <a16:creationId xmlns:a16="http://schemas.microsoft.com/office/drawing/2014/main" id="{CAF241D3-718F-F3B9-95BA-7ED78B1B5BDD}"/>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bg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latin typeface="Arial" panose="020B0604020202020204" pitchFamily="34" charset="0"/>
              </a:rPr>
              <a:pPr/>
              <a:t>‹#›</a:t>
            </a:fld>
            <a:endParaRPr lang="en-AU">
              <a:latin typeface="Arial" panose="020B0604020202020204" pitchFamily="34" charset="0"/>
            </a:endParaRPr>
          </a:p>
        </p:txBody>
      </p:sp>
      <p:sp>
        <p:nvSpPr>
          <p:cNvPr id="5" name="Rectangle 4">
            <a:extLst>
              <a:ext uri="{FF2B5EF4-FFF2-40B4-BE49-F238E27FC236}">
                <a16:creationId xmlns:a16="http://schemas.microsoft.com/office/drawing/2014/main" id="{147A10EB-69B5-E036-369C-033BAFE6DB18}"/>
              </a:ext>
            </a:extLst>
          </p:cNvPr>
          <p:cNvSpPr/>
          <p:nvPr userDrawn="1"/>
        </p:nvSpPr>
        <p:spPr>
          <a:xfrm>
            <a:off x="10915048" y="231006"/>
            <a:ext cx="1039529" cy="1100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Arial" panose="020B0604020202020204" pitchFamily="34" charset="0"/>
            </a:endParaRPr>
          </a:p>
        </p:txBody>
      </p:sp>
      <p:pic>
        <p:nvPicPr>
          <p:cNvPr id="6" name="Picture 5" descr="A red flower with white text&#10;&#10;Description automatically generated with low confidence">
            <a:extLst>
              <a:ext uri="{FF2B5EF4-FFF2-40B4-BE49-F238E27FC236}">
                <a16:creationId xmlns:a16="http://schemas.microsoft.com/office/drawing/2014/main" id="{F5F3CD7E-F06C-6B47-6A3E-198A7C0DC3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95216" y="360000"/>
            <a:ext cx="660785" cy="717587"/>
          </a:xfrm>
          <a:prstGeom prst="rect">
            <a:avLst/>
          </a:prstGeom>
        </p:spPr>
      </p:pic>
      <p:pic>
        <p:nvPicPr>
          <p:cNvPr id="7" name="Picture 12" descr="Creative Commons Attribution licence logo">
            <a:extLst>
              <a:ext uri="{FF2B5EF4-FFF2-40B4-BE49-F238E27FC236}">
                <a16:creationId xmlns:a16="http://schemas.microsoft.com/office/drawing/2014/main" id="{7948A98C-F758-2F9B-44F6-E4FEA77CAA7A}"/>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244972" y="2967486"/>
            <a:ext cx="1406523" cy="48943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0">
            <a:extLst>
              <a:ext uri="{FF2B5EF4-FFF2-40B4-BE49-F238E27FC236}">
                <a16:creationId xmlns:a16="http://schemas.microsoft.com/office/drawing/2014/main" id="{CD8E711E-20C4-EB65-95D8-4E4BB3686546}"/>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4"/>
                </a:solidFill>
                <a:latin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30760375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p:txBody>
          <a:bodyPr/>
          <a:lstStyle>
            <a:lvl1pPr>
              <a:defRPr>
                <a:solidFill>
                  <a:schemeClr val="accent1"/>
                </a:solidFill>
              </a:defRPr>
            </a:lvl1pPr>
          </a:lstStyle>
          <a:p>
            <a:r>
              <a:rPr lang="en-GB"/>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p:txBody>
          <a:bodyPr/>
          <a:lstStyle>
            <a:lvl1pPr>
              <a:defRPr>
                <a:latin typeface="Arial" panose="020B0604020202020204" pitchFamily="34" charset="0"/>
              </a:defRPr>
            </a:lvl1pPr>
            <a:lvl2pPr>
              <a:defRPr/>
            </a:lvl2pPr>
            <a:lvl3pPr>
              <a:defRPr/>
            </a:lvl3pPr>
            <a:lvl4pPr>
              <a:defRPr/>
            </a:lvl4pPr>
            <a:lvl5pP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dirty="0"/>
          </a:p>
        </p:txBody>
      </p:sp>
    </p:spTree>
    <p:extLst>
      <p:ext uri="{BB962C8B-B14F-4D97-AF65-F5344CB8AC3E}">
        <p14:creationId xmlns:p14="http://schemas.microsoft.com/office/powerpoint/2010/main" val="1312366093"/>
      </p:ext>
    </p:extLst>
  </p:cSld>
  <p:clrMapOvr>
    <a:masterClrMapping/>
  </p:clrMapOvr>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32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p:txBody>
          <a:bodyPr/>
          <a:lstStyle>
            <a:lvl1pPr>
              <a:defRPr>
                <a:solidFill>
                  <a:schemeClr val="accent1"/>
                </a:solidFill>
              </a:defRPr>
            </a:lvl1pPr>
          </a:lstStyle>
          <a:p>
            <a:r>
              <a:rPr lang="en-GB"/>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p:txBody>
          <a:bodyPr/>
          <a:lstStyle>
            <a:lvl1pPr>
              <a:defRPr>
                <a:latin typeface="Arial" panose="020B0604020202020204" pitchFamily="34" charset="0"/>
              </a:defRPr>
            </a:lvl1pPr>
            <a:lvl2pPr>
              <a:defRPr/>
            </a:lvl2pPr>
            <a:lvl3pPr>
              <a:defRPr/>
            </a:lvl3pPr>
            <a:lvl4pPr>
              <a:defRPr/>
            </a:lvl4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1312366093"/>
      </p:ext>
    </p:extLst>
  </p:cSld>
  <p:clrMapOvr>
    <a:masterClrMapping/>
  </p:clrMapOvr>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Lower feature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165CECD-C00D-4560-9C97-AE28A8535867}"/>
              </a:ext>
              <a:ext uri="{C183D7F6-B498-43B3-948B-1728B52AA6E4}">
                <adec:decorative xmlns:adec="http://schemas.microsoft.com/office/drawing/2017/decorative" val="1"/>
              </a:ext>
            </a:extLst>
          </p:cNvPr>
          <p:cNvSpPr/>
          <p:nvPr userDrawn="1"/>
        </p:nvSpPr>
        <p:spPr>
          <a:xfrm>
            <a:off x="0" y="1620000"/>
            <a:ext cx="12192000" cy="523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latin typeface="Arial" panose="020B0604020202020204" pitchFamily="34" charset="0"/>
            </a:endParaRPr>
          </a:p>
        </p:txBody>
      </p:sp>
      <p:sp>
        <p:nvSpPr>
          <p:cNvPr id="7" name="Slide Number Placeholder 6"/>
          <p:cNvSpPr>
            <a:spLocks noGrp="1"/>
          </p:cNvSpPr>
          <p:nvPr>
            <p:ph type="sldNum" sz="quarter" idx="12"/>
          </p:nvPr>
        </p:nvSpPr>
        <p:spPr>
          <a:xfrm>
            <a:off x="11124000" y="6516000"/>
            <a:ext cx="720000" cy="180000"/>
          </a:xfrm>
          <a:prstGeom prst="rect">
            <a:avLst/>
          </a:prstGeom>
        </p:spPr>
        <p:txBody>
          <a:bodyPr/>
          <a:lstStyle/>
          <a:p>
            <a:fld id="{10A01DC5-1685-4615-8240-15192985C6A2}" type="slidenum">
              <a:rPr lang="en-AU" smtClean="0"/>
              <a:t>‹#›</a:t>
            </a:fld>
            <a:endParaRPr lang="en-AU" dirty="0"/>
          </a:p>
        </p:txBody>
      </p:sp>
      <p:sp>
        <p:nvSpPr>
          <p:cNvPr id="4" name="Title 1">
            <a:extLst>
              <a:ext uri="{FF2B5EF4-FFF2-40B4-BE49-F238E27FC236}">
                <a16:creationId xmlns:a16="http://schemas.microsoft.com/office/drawing/2014/main" id="{1D4A102E-643C-E1C5-ADC7-E5C638ED849C}"/>
              </a:ext>
            </a:extLst>
          </p:cNvPr>
          <p:cNvSpPr>
            <a:spLocks noGrp="1"/>
          </p:cNvSpPr>
          <p:nvPr>
            <p:ph type="title"/>
          </p:nvPr>
        </p:nvSpPr>
        <p:spPr>
          <a:xfrm>
            <a:off x="360000" y="360000"/>
            <a:ext cx="10080000" cy="573335"/>
          </a:xfrm>
        </p:spPr>
        <p:txBody>
          <a:bodyPr/>
          <a:lstStyle>
            <a:lvl1pPr>
              <a:defRPr>
                <a:solidFill>
                  <a:schemeClr val="accent1"/>
                </a:solidFill>
                <a:latin typeface="Arial" panose="020B0604020202020204" pitchFamily="34" charset="0"/>
              </a:defRPr>
            </a:lvl1pPr>
          </a:lstStyle>
          <a:p>
            <a:r>
              <a:rPr lang="en-GB" dirty="0"/>
              <a:t>Click to edit Master title style</a:t>
            </a:r>
            <a:endParaRPr lang="en-US" dirty="0"/>
          </a:p>
        </p:txBody>
      </p:sp>
      <p:sp>
        <p:nvSpPr>
          <p:cNvPr id="6" name="Text Placeholder 2078">
            <a:extLst>
              <a:ext uri="{FF2B5EF4-FFF2-40B4-BE49-F238E27FC236}">
                <a16:creationId xmlns:a16="http://schemas.microsoft.com/office/drawing/2014/main" id="{34A1C916-0B48-8F8F-40A1-B0D9A1F25911}"/>
              </a:ext>
            </a:extLst>
          </p:cNvPr>
          <p:cNvSpPr>
            <a:spLocks noGrp="1"/>
          </p:cNvSpPr>
          <p:nvPr>
            <p:ph type="body" sz="quarter" idx="18" hasCustomPrompt="1"/>
          </p:nvPr>
        </p:nvSpPr>
        <p:spPr>
          <a:xfrm>
            <a:off x="360000" y="975395"/>
            <a:ext cx="10080000" cy="365879"/>
          </a:xfrm>
          <a:prstGeom prst="rect">
            <a:avLst/>
          </a:prstGeom>
        </p:spPr>
        <p:txBody>
          <a:bodyPr wrap="square" lIns="0">
            <a:noAutofit/>
          </a:bodyPr>
          <a:lstStyle>
            <a:lvl1pPr marL="0" indent="0">
              <a:buNone/>
              <a:defRPr sz="2000" b="0" i="0">
                <a:solidFill>
                  <a:srgbClr val="235BA6"/>
                </a:solidFill>
                <a:latin typeface="Arial" panose="020B0604020202020204" pitchFamily="34" charset="0"/>
              </a:defRPr>
            </a:lvl1pPr>
            <a:lvl2pPr marL="0" indent="0">
              <a:buNone/>
              <a:defRPr/>
            </a:lvl2pPr>
          </a:lstStyle>
          <a:p>
            <a:pPr lvl="0"/>
            <a:r>
              <a:rPr lang="en-US" dirty="0"/>
              <a:t>Subtitle goes here</a:t>
            </a:r>
          </a:p>
        </p:txBody>
      </p:sp>
      <p:sp>
        <p:nvSpPr>
          <p:cNvPr id="2" name="Content Placeholder 3">
            <a:extLst>
              <a:ext uri="{FF2B5EF4-FFF2-40B4-BE49-F238E27FC236}">
                <a16:creationId xmlns:a16="http://schemas.microsoft.com/office/drawing/2014/main" id="{FD656440-FA72-D82A-78C4-35B8BF54EA8D}"/>
              </a:ext>
            </a:extLst>
          </p:cNvPr>
          <p:cNvSpPr>
            <a:spLocks noGrp="1"/>
          </p:cNvSpPr>
          <p:nvPr>
            <p:ph sz="half" idx="2"/>
          </p:nvPr>
        </p:nvSpPr>
        <p:spPr>
          <a:xfrm>
            <a:off x="360000" y="1909282"/>
            <a:ext cx="11483996" cy="442671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03412241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0.xml><?xml version="1.0" encoding="utf-8"?>
<p:sldLayout xmlns:a="http://schemas.openxmlformats.org/drawingml/2006/main" xmlns:r="http://schemas.openxmlformats.org/officeDocument/2006/relationships" xmlns:p="http://schemas.openxmlformats.org/presentationml/2006/main" userDrawn="1">
  <p:cSld name="Lower feature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165CECD-C00D-4560-9C97-AE28A8535867}"/>
              </a:ext>
              <a:ext uri="{C183D7F6-B498-43B3-948B-1728B52AA6E4}">
                <adec:decorative xmlns:adec="http://schemas.microsoft.com/office/drawing/2017/decorative" val="1"/>
              </a:ext>
            </a:extLst>
          </p:cNvPr>
          <p:cNvSpPr/>
          <p:nvPr userDrawn="1"/>
        </p:nvSpPr>
        <p:spPr>
          <a:xfrm>
            <a:off x="0" y="1620000"/>
            <a:ext cx="12192000" cy="523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Arial" panose="020B0604020202020204" pitchFamily="34" charset="0"/>
            </a:endParaRPr>
          </a:p>
        </p:txBody>
      </p:sp>
      <p:sp>
        <p:nvSpPr>
          <p:cNvPr id="7" name="Slide Number Placeholder 6"/>
          <p:cNvSpPr>
            <a:spLocks noGrp="1"/>
          </p:cNvSpPr>
          <p:nvPr>
            <p:ph type="sldNum" sz="quarter" idx="12"/>
          </p:nvPr>
        </p:nvSpPr>
        <p:spPr>
          <a:xfrm>
            <a:off x="11124000" y="6516000"/>
            <a:ext cx="720000" cy="180000"/>
          </a:xfrm>
          <a:prstGeom prst="rect">
            <a:avLst/>
          </a:prstGeom>
        </p:spPr>
        <p:txBody>
          <a:bodyPr/>
          <a:lstStyle/>
          <a:p>
            <a:fld id="{10A01DC5-1685-4615-8240-15192985C6A2}" type="slidenum">
              <a:rPr lang="en-AU" smtClean="0"/>
              <a:t>‹#›</a:t>
            </a:fld>
            <a:endParaRPr lang="en-AU"/>
          </a:p>
        </p:txBody>
      </p:sp>
      <p:sp>
        <p:nvSpPr>
          <p:cNvPr id="4" name="Title 1">
            <a:extLst>
              <a:ext uri="{FF2B5EF4-FFF2-40B4-BE49-F238E27FC236}">
                <a16:creationId xmlns:a16="http://schemas.microsoft.com/office/drawing/2014/main" id="{1D4A102E-643C-E1C5-ADC7-E5C638ED849C}"/>
              </a:ext>
            </a:extLst>
          </p:cNvPr>
          <p:cNvSpPr>
            <a:spLocks noGrp="1"/>
          </p:cNvSpPr>
          <p:nvPr>
            <p:ph type="title"/>
          </p:nvPr>
        </p:nvSpPr>
        <p:spPr>
          <a:xfrm>
            <a:off x="360000" y="360000"/>
            <a:ext cx="10080000" cy="573335"/>
          </a:xfrm>
        </p:spPr>
        <p:txBody>
          <a:bodyPr/>
          <a:lstStyle>
            <a:lvl1pPr>
              <a:defRPr>
                <a:solidFill>
                  <a:schemeClr val="accent1"/>
                </a:solidFill>
                <a:latin typeface="Arial" panose="020B0604020202020204" pitchFamily="34" charset="0"/>
              </a:defRPr>
            </a:lvl1pPr>
          </a:lstStyle>
          <a:p>
            <a:r>
              <a:rPr lang="en-GB"/>
              <a:t>Click to edit Master title style</a:t>
            </a:r>
            <a:endParaRPr lang="en-US"/>
          </a:p>
        </p:txBody>
      </p:sp>
      <p:sp>
        <p:nvSpPr>
          <p:cNvPr id="6" name="Text Placeholder 2078">
            <a:extLst>
              <a:ext uri="{FF2B5EF4-FFF2-40B4-BE49-F238E27FC236}">
                <a16:creationId xmlns:a16="http://schemas.microsoft.com/office/drawing/2014/main" id="{34A1C916-0B48-8F8F-40A1-B0D9A1F25911}"/>
              </a:ext>
            </a:extLst>
          </p:cNvPr>
          <p:cNvSpPr>
            <a:spLocks noGrp="1"/>
          </p:cNvSpPr>
          <p:nvPr>
            <p:ph type="body" sz="quarter" idx="18" hasCustomPrompt="1"/>
          </p:nvPr>
        </p:nvSpPr>
        <p:spPr>
          <a:xfrm>
            <a:off x="360000" y="975395"/>
            <a:ext cx="10080000" cy="365879"/>
          </a:xfrm>
          <a:prstGeom prst="rect">
            <a:avLst/>
          </a:prstGeom>
        </p:spPr>
        <p:txBody>
          <a:bodyPr wrap="square" lIns="0">
            <a:noAutofit/>
          </a:bodyPr>
          <a:lstStyle>
            <a:lvl1pPr marL="0" indent="0">
              <a:buNone/>
              <a:defRPr sz="2000" b="0" i="0">
                <a:solidFill>
                  <a:srgbClr val="235BA6"/>
                </a:solidFill>
                <a:latin typeface="Arial" panose="020B0604020202020204" pitchFamily="34" charset="0"/>
              </a:defRPr>
            </a:lvl1pPr>
            <a:lvl2pPr marL="0" indent="0">
              <a:buNone/>
              <a:defRPr/>
            </a:lvl2pPr>
          </a:lstStyle>
          <a:p>
            <a:pPr lvl="0"/>
            <a:r>
              <a:rPr lang="en-US"/>
              <a:t>Subtitle goes here</a:t>
            </a:r>
          </a:p>
        </p:txBody>
      </p:sp>
      <p:sp>
        <p:nvSpPr>
          <p:cNvPr id="2" name="Content Placeholder 3">
            <a:extLst>
              <a:ext uri="{FF2B5EF4-FFF2-40B4-BE49-F238E27FC236}">
                <a16:creationId xmlns:a16="http://schemas.microsoft.com/office/drawing/2014/main" id="{FD656440-FA72-D82A-78C4-35B8BF54EA8D}"/>
              </a:ext>
            </a:extLst>
          </p:cNvPr>
          <p:cNvSpPr>
            <a:spLocks noGrp="1"/>
          </p:cNvSpPr>
          <p:nvPr>
            <p:ph sz="half" idx="2"/>
          </p:nvPr>
        </p:nvSpPr>
        <p:spPr>
          <a:xfrm>
            <a:off x="360000" y="1909282"/>
            <a:ext cx="11483996" cy="442671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03412241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Feature left 2 column graphic">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8B89783-DDB0-BFFC-2FB9-979DE48DC2EC}"/>
              </a:ext>
              <a:ext uri="{C183D7F6-B498-43B3-948B-1728B52AA6E4}">
                <adec:decorative xmlns:adec="http://schemas.microsoft.com/office/drawing/2017/decorative" val="1"/>
              </a:ext>
            </a:extLst>
          </p:cNvPr>
          <p:cNvSpPr/>
          <p:nvPr userDrawn="1"/>
        </p:nvSpPr>
        <p:spPr>
          <a:xfrm>
            <a:off x="0"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latin typeface="Arial" panose="020B0604020202020204" pitchFamily="34" charset="0"/>
            </a:endParaRPr>
          </a:p>
        </p:txBody>
      </p:sp>
      <p:sp>
        <p:nvSpPr>
          <p:cNvPr id="7" name="Picture Placeholder 4">
            <a:extLst>
              <a:ext uri="{FF2B5EF4-FFF2-40B4-BE49-F238E27FC236}">
                <a16:creationId xmlns:a16="http://schemas.microsoft.com/office/drawing/2014/main" id="{F0676335-1B62-FAA6-338F-8F410E011A6E}"/>
              </a:ext>
              <a:ext uri="{C183D7F6-B498-43B3-948B-1728B52AA6E4}">
                <adec:decorative xmlns:adec="http://schemas.microsoft.com/office/drawing/2017/decorative" val="1"/>
              </a:ext>
            </a:extLst>
          </p:cNvPr>
          <p:cNvSpPr>
            <a:spLocks noGrp="1"/>
          </p:cNvSpPr>
          <p:nvPr>
            <p:ph type="pic" sz="quarter" idx="15"/>
          </p:nvPr>
        </p:nvSpPr>
        <p:spPr>
          <a:xfrm>
            <a:off x="360000" y="1620000"/>
            <a:ext cx="4426387" cy="4715999"/>
          </a:xfrm>
          <a:prstGeom prst="rect">
            <a:avLst/>
          </a:prstGeom>
        </p:spPr>
        <p:txBody>
          <a:bodyPr/>
          <a:lstStyle/>
          <a:p>
            <a:r>
              <a:rPr lang="en-US" dirty="0"/>
              <a:t>Click icon to add picture</a:t>
            </a:r>
            <a:endParaRPr lang="en-AU" dirty="0"/>
          </a:p>
        </p:txBody>
      </p:sp>
      <p:sp>
        <p:nvSpPr>
          <p:cNvPr id="16" name="Content Placeholder 2">
            <a:extLst>
              <a:ext uri="{FF2B5EF4-FFF2-40B4-BE49-F238E27FC236}">
                <a16:creationId xmlns:a16="http://schemas.microsoft.com/office/drawing/2014/main" id="{1CB43674-C40D-7D08-3098-549DEE754BFD}"/>
              </a:ext>
            </a:extLst>
          </p:cNvPr>
          <p:cNvSpPr>
            <a:spLocks noGrp="1"/>
          </p:cNvSpPr>
          <p:nvPr>
            <p:ph idx="1"/>
          </p:nvPr>
        </p:nvSpPr>
        <p:spPr>
          <a:xfrm>
            <a:off x="5256003" y="1620000"/>
            <a:ext cx="6587996" cy="4716000"/>
          </a:xfrm>
          <a:prstGeom prst="rect">
            <a:avLst/>
          </a:prstGeom>
        </p:spPr>
        <p:txBody>
          <a:bodyPr numCol="1" spcCol="180000"/>
          <a:lstStyle>
            <a:lvl1pPr>
              <a:defRPr sz="2000"/>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1">
            <a:extLst>
              <a:ext uri="{FF2B5EF4-FFF2-40B4-BE49-F238E27FC236}">
                <a16:creationId xmlns:a16="http://schemas.microsoft.com/office/drawing/2014/main" id="{A128877F-C33A-D522-FD46-F348296ACE01}"/>
              </a:ext>
            </a:extLst>
          </p:cNvPr>
          <p:cNvSpPr>
            <a:spLocks noGrp="1"/>
          </p:cNvSpPr>
          <p:nvPr>
            <p:ph type="sldNum" sz="quarter" idx="16"/>
          </p:nvPr>
        </p:nvSpPr>
        <p:spPr>
          <a:xfrm>
            <a:off x="11124000" y="6516000"/>
            <a:ext cx="720000" cy="180000"/>
          </a:xfrm>
          <a:prstGeom prst="rect">
            <a:avLst/>
          </a:prstGeom>
        </p:spPr>
        <p:txBody>
          <a:bodyPr/>
          <a:lstStyle/>
          <a:p>
            <a:fld id="{10A01DC5-1685-4615-8240-15192985C6A2}" type="slidenum">
              <a:rPr lang="en-AU" smtClean="0"/>
              <a:pPr/>
              <a:t>‹#›</a:t>
            </a:fld>
            <a:endParaRPr lang="en-AU" dirty="0"/>
          </a:p>
        </p:txBody>
      </p:sp>
      <p:pic>
        <p:nvPicPr>
          <p:cNvPr id="12" name="Picture 11" descr="NSW Government logo">
            <a:extLst>
              <a:ext uri="{FF2B5EF4-FFF2-40B4-BE49-F238E27FC236}">
                <a16:creationId xmlns:a16="http://schemas.microsoft.com/office/drawing/2014/main" id="{5FC5D3ED-061A-37F0-98B5-C39727FE19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4" name="Title 1">
            <a:extLst>
              <a:ext uri="{FF2B5EF4-FFF2-40B4-BE49-F238E27FC236}">
                <a16:creationId xmlns:a16="http://schemas.microsoft.com/office/drawing/2014/main" id="{714E510F-42ED-5ED9-CE6E-1422581F933B}"/>
              </a:ext>
            </a:extLst>
          </p:cNvPr>
          <p:cNvSpPr>
            <a:spLocks noGrp="1"/>
          </p:cNvSpPr>
          <p:nvPr>
            <p:ph type="title"/>
          </p:nvPr>
        </p:nvSpPr>
        <p:spPr>
          <a:xfrm>
            <a:off x="360000" y="360000"/>
            <a:ext cx="4426387" cy="573335"/>
          </a:xfrm>
        </p:spPr>
        <p:txBody>
          <a:bodyPr/>
          <a:lstStyle>
            <a:lvl1pPr>
              <a:defRPr>
                <a:solidFill>
                  <a:schemeClr val="accent1"/>
                </a:solidFill>
                <a:latin typeface="Arial" panose="020B0604020202020204" pitchFamily="34" charset="0"/>
              </a:defRPr>
            </a:lvl1pPr>
          </a:lstStyle>
          <a:p>
            <a:r>
              <a:rPr lang="en-US" dirty="0"/>
              <a:t>Click to edit Master title style</a:t>
            </a:r>
          </a:p>
        </p:txBody>
      </p:sp>
      <p:sp>
        <p:nvSpPr>
          <p:cNvPr id="5" name="Text Placeholder 2078">
            <a:extLst>
              <a:ext uri="{FF2B5EF4-FFF2-40B4-BE49-F238E27FC236}">
                <a16:creationId xmlns:a16="http://schemas.microsoft.com/office/drawing/2014/main" id="{0B1A9111-EC76-3526-D132-FDEDD78CB8AC}"/>
              </a:ext>
            </a:extLst>
          </p:cNvPr>
          <p:cNvSpPr>
            <a:spLocks noGrp="1"/>
          </p:cNvSpPr>
          <p:nvPr>
            <p:ph type="body" sz="quarter" idx="18" hasCustomPrompt="1"/>
          </p:nvPr>
        </p:nvSpPr>
        <p:spPr>
          <a:xfrm>
            <a:off x="360000" y="975395"/>
            <a:ext cx="4426387" cy="365879"/>
          </a:xfrm>
          <a:prstGeom prst="rect">
            <a:avLst/>
          </a:prstGeom>
        </p:spPr>
        <p:txBody>
          <a:bodyPr wrap="square" lIns="0">
            <a:noAutofit/>
          </a:bodyPr>
          <a:lstStyle>
            <a:lvl1pPr marL="0" indent="0">
              <a:buNone/>
              <a:defRPr sz="2000" b="0" i="0">
                <a:solidFill>
                  <a:srgbClr val="235BA6"/>
                </a:solidFill>
                <a:latin typeface="Arial" panose="020B0604020202020204" pitchFamily="34" charset="0"/>
              </a:defRPr>
            </a:lvl1pPr>
            <a:lvl2pPr marL="0" indent="0">
              <a:buNone/>
              <a:defRPr/>
            </a:lvl2pPr>
          </a:lstStyle>
          <a:p>
            <a:pPr lvl="0"/>
            <a:r>
              <a:rPr lang="en-US" dirty="0"/>
              <a:t>Subtitle goes here</a:t>
            </a:r>
          </a:p>
        </p:txBody>
      </p:sp>
      <p:sp>
        <p:nvSpPr>
          <p:cNvPr id="8" name="TextBox 7">
            <a:extLst>
              <a:ext uri="{FF2B5EF4-FFF2-40B4-BE49-F238E27FC236}">
                <a16:creationId xmlns:a16="http://schemas.microsoft.com/office/drawing/2014/main" id="{209B9E57-A22E-1962-2D0F-C6A8C505BB30}"/>
              </a:ext>
              <a:ext uri="{C183D7F6-B498-43B3-948B-1728B52AA6E4}">
                <adec:decorative xmlns:adec="http://schemas.microsoft.com/office/drawing/2017/decorative" val="1"/>
              </a:ext>
            </a:extLst>
          </p:cNvPr>
          <p:cNvSpPr txBox="1"/>
          <p:nvPr userDrawn="1"/>
        </p:nvSpPr>
        <p:spPr>
          <a:xfrm>
            <a:off x="12361255" y="0"/>
            <a:ext cx="562745" cy="677108"/>
          </a:xfrm>
          <a:prstGeom prst="rect">
            <a:avLst/>
          </a:prstGeom>
          <a:noFill/>
        </p:spPr>
        <p:txBody>
          <a:bodyPr wrap="square" lIns="0" tIns="0" rIns="0" bIns="0" rtlCol="0">
            <a:spAutoFit/>
          </a:bodyPr>
          <a:lstStyle/>
          <a:p>
            <a:pPr marL="163681" marR="0" lvl="0" indent="-163681" algn="l" defTabSz="609585" rtl="0" eaLnBrk="1" fontAlgn="auto" latinLnBrk="0" hangingPunct="1">
              <a:lnSpc>
                <a:spcPct val="100000"/>
              </a:lnSpc>
              <a:spcBef>
                <a:spcPts val="0"/>
              </a:spcBef>
              <a:spcAft>
                <a:spcPts val="0"/>
              </a:spcAft>
              <a:buClrTx/>
              <a:buSzTx/>
              <a:buFont typeface="+mj-lt"/>
              <a:buNone/>
              <a:tabLst/>
              <a:defRPr/>
            </a:pPr>
            <a:r>
              <a:rPr lang="en-AU" sz="2800" b="1" kern="1200" baseline="0" noProof="0" dirty="0">
                <a:solidFill>
                  <a:schemeClr val="bg1">
                    <a:lumMod val="65000"/>
                  </a:schemeClr>
                </a:solidFill>
                <a:latin typeface="Arial" panose="020B0604020202020204" pitchFamily="34" charset="0"/>
                <a:ea typeface="+mn-ea"/>
                <a:cs typeface="Arial" panose="020B0604020202020204" pitchFamily="34" charset="0"/>
              </a:rPr>
              <a:t>03</a:t>
            </a:r>
          </a:p>
          <a:p>
            <a:pPr marL="163681" marR="0" lvl="0" indent="-163681" algn="l" defTabSz="609585" rtl="0" eaLnBrk="1" fontAlgn="auto" latinLnBrk="0" hangingPunct="1">
              <a:lnSpc>
                <a:spcPct val="100000"/>
              </a:lnSpc>
              <a:spcBef>
                <a:spcPts val="0"/>
              </a:spcBef>
              <a:spcAft>
                <a:spcPts val="0"/>
              </a:spcAft>
              <a:buClrTx/>
              <a:buSzTx/>
              <a:buFont typeface="+mj-lt"/>
              <a:buNone/>
              <a:tabLst/>
              <a:defRPr/>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transparent</a:t>
            </a:r>
          </a:p>
          <a:p>
            <a:pPr marL="163681" marR="0" lvl="0" indent="-163681" algn="l" defTabSz="609585" rtl="0" eaLnBrk="1" fontAlgn="auto" latinLnBrk="0" hangingPunct="1">
              <a:lnSpc>
                <a:spcPct val="100000"/>
              </a:lnSpc>
              <a:spcBef>
                <a:spcPts val="0"/>
              </a:spcBef>
              <a:spcAft>
                <a:spcPts val="0"/>
              </a:spcAft>
              <a:buClrTx/>
              <a:buSzTx/>
              <a:buFont typeface="+mj-lt"/>
              <a:buNone/>
              <a:tabLst/>
              <a:defRPr/>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graphic</a:t>
            </a:r>
          </a:p>
        </p:txBody>
      </p:sp>
    </p:spTree>
    <p:extLst>
      <p:ext uri="{BB962C8B-B14F-4D97-AF65-F5344CB8AC3E}">
        <p14:creationId xmlns:p14="http://schemas.microsoft.com/office/powerpoint/2010/main" val="970620808"/>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0.xml><?xml version="1.0" encoding="utf-8"?>
<p:sldLayout xmlns:a="http://schemas.openxmlformats.org/drawingml/2006/main" xmlns:r="http://schemas.openxmlformats.org/officeDocument/2006/relationships" xmlns:p="http://schemas.openxmlformats.org/presentationml/2006/main" userDrawn="1">
  <p:cSld name="Feature left 2 column graphic">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8B89783-DDB0-BFFC-2FB9-979DE48DC2EC}"/>
              </a:ext>
              <a:ext uri="{C183D7F6-B498-43B3-948B-1728B52AA6E4}">
                <adec:decorative xmlns:adec="http://schemas.microsoft.com/office/drawing/2017/decorative" val="1"/>
              </a:ext>
            </a:extLst>
          </p:cNvPr>
          <p:cNvSpPr/>
          <p:nvPr userDrawn="1"/>
        </p:nvSpPr>
        <p:spPr>
          <a:xfrm>
            <a:off x="0"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Arial" panose="020B0604020202020204" pitchFamily="34" charset="0"/>
            </a:endParaRPr>
          </a:p>
        </p:txBody>
      </p:sp>
      <p:sp>
        <p:nvSpPr>
          <p:cNvPr id="7" name="Picture Placeholder 4">
            <a:extLst>
              <a:ext uri="{FF2B5EF4-FFF2-40B4-BE49-F238E27FC236}">
                <a16:creationId xmlns:a16="http://schemas.microsoft.com/office/drawing/2014/main" id="{F0676335-1B62-FAA6-338F-8F410E011A6E}"/>
              </a:ext>
              <a:ext uri="{C183D7F6-B498-43B3-948B-1728B52AA6E4}">
                <adec:decorative xmlns:adec="http://schemas.microsoft.com/office/drawing/2017/decorative" val="1"/>
              </a:ext>
            </a:extLst>
          </p:cNvPr>
          <p:cNvSpPr>
            <a:spLocks noGrp="1"/>
          </p:cNvSpPr>
          <p:nvPr>
            <p:ph type="pic" sz="quarter" idx="15"/>
          </p:nvPr>
        </p:nvSpPr>
        <p:spPr>
          <a:xfrm>
            <a:off x="360000" y="1620000"/>
            <a:ext cx="4426387" cy="4715999"/>
          </a:xfrm>
          <a:prstGeom prst="rect">
            <a:avLst/>
          </a:prstGeom>
        </p:spPr>
        <p:txBody>
          <a:bodyPr/>
          <a:lstStyle/>
          <a:p>
            <a:r>
              <a:rPr lang="en-US"/>
              <a:t>Click icon to add picture</a:t>
            </a:r>
            <a:endParaRPr lang="en-AU"/>
          </a:p>
        </p:txBody>
      </p:sp>
      <p:sp>
        <p:nvSpPr>
          <p:cNvPr id="16" name="Content Placeholder 2">
            <a:extLst>
              <a:ext uri="{FF2B5EF4-FFF2-40B4-BE49-F238E27FC236}">
                <a16:creationId xmlns:a16="http://schemas.microsoft.com/office/drawing/2014/main" id="{1CB43674-C40D-7D08-3098-549DEE754BFD}"/>
              </a:ext>
            </a:extLst>
          </p:cNvPr>
          <p:cNvSpPr>
            <a:spLocks noGrp="1"/>
          </p:cNvSpPr>
          <p:nvPr>
            <p:ph idx="1"/>
          </p:nvPr>
        </p:nvSpPr>
        <p:spPr>
          <a:xfrm>
            <a:off x="5256003" y="1620000"/>
            <a:ext cx="6587996" cy="4716000"/>
          </a:xfrm>
          <a:prstGeom prst="rect">
            <a:avLst/>
          </a:prstGeom>
        </p:spPr>
        <p:txBody>
          <a:bodyPr numCol="1" spcCol="180000"/>
          <a:lstStyle>
            <a:lvl1pPr>
              <a:defRPr sz="2000"/>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1">
            <a:extLst>
              <a:ext uri="{FF2B5EF4-FFF2-40B4-BE49-F238E27FC236}">
                <a16:creationId xmlns:a16="http://schemas.microsoft.com/office/drawing/2014/main" id="{A128877F-C33A-D522-FD46-F348296ACE01}"/>
              </a:ext>
            </a:extLst>
          </p:cNvPr>
          <p:cNvSpPr>
            <a:spLocks noGrp="1"/>
          </p:cNvSpPr>
          <p:nvPr>
            <p:ph type="sldNum" sz="quarter" idx="16"/>
          </p:nvPr>
        </p:nvSpPr>
        <p:spPr>
          <a:xfrm>
            <a:off x="11124000" y="6516000"/>
            <a:ext cx="720000" cy="180000"/>
          </a:xfrm>
          <a:prstGeom prst="rect">
            <a:avLst/>
          </a:prstGeom>
        </p:spPr>
        <p:txBody>
          <a:bodyPr/>
          <a:lstStyle/>
          <a:p>
            <a:fld id="{10A01DC5-1685-4615-8240-15192985C6A2}" type="slidenum">
              <a:rPr lang="en-AU" smtClean="0"/>
              <a:pPr/>
              <a:t>‹#›</a:t>
            </a:fld>
            <a:endParaRPr lang="en-AU"/>
          </a:p>
        </p:txBody>
      </p:sp>
      <p:pic>
        <p:nvPicPr>
          <p:cNvPr id="12" name="Picture 11" descr="NSW Government logo">
            <a:extLst>
              <a:ext uri="{FF2B5EF4-FFF2-40B4-BE49-F238E27FC236}">
                <a16:creationId xmlns:a16="http://schemas.microsoft.com/office/drawing/2014/main" id="{5FC5D3ED-061A-37F0-98B5-C39727FE19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4" name="Title 1">
            <a:extLst>
              <a:ext uri="{FF2B5EF4-FFF2-40B4-BE49-F238E27FC236}">
                <a16:creationId xmlns:a16="http://schemas.microsoft.com/office/drawing/2014/main" id="{714E510F-42ED-5ED9-CE6E-1422581F933B}"/>
              </a:ext>
            </a:extLst>
          </p:cNvPr>
          <p:cNvSpPr>
            <a:spLocks noGrp="1"/>
          </p:cNvSpPr>
          <p:nvPr>
            <p:ph type="title"/>
          </p:nvPr>
        </p:nvSpPr>
        <p:spPr>
          <a:xfrm>
            <a:off x="360000" y="360000"/>
            <a:ext cx="4426387" cy="573335"/>
          </a:xfrm>
        </p:spPr>
        <p:txBody>
          <a:bodyPr/>
          <a:lstStyle>
            <a:lvl1pPr>
              <a:defRPr>
                <a:solidFill>
                  <a:schemeClr val="accent1"/>
                </a:solidFill>
                <a:latin typeface="Arial" panose="020B0604020202020204" pitchFamily="34" charset="0"/>
              </a:defRPr>
            </a:lvl1pPr>
          </a:lstStyle>
          <a:p>
            <a:r>
              <a:rPr lang="en-US"/>
              <a:t>Click to edit Master title style</a:t>
            </a:r>
          </a:p>
        </p:txBody>
      </p:sp>
      <p:sp>
        <p:nvSpPr>
          <p:cNvPr id="5" name="Text Placeholder 2078">
            <a:extLst>
              <a:ext uri="{FF2B5EF4-FFF2-40B4-BE49-F238E27FC236}">
                <a16:creationId xmlns:a16="http://schemas.microsoft.com/office/drawing/2014/main" id="{0B1A9111-EC76-3526-D132-FDEDD78CB8AC}"/>
              </a:ext>
            </a:extLst>
          </p:cNvPr>
          <p:cNvSpPr>
            <a:spLocks noGrp="1"/>
          </p:cNvSpPr>
          <p:nvPr>
            <p:ph type="body" sz="quarter" idx="18" hasCustomPrompt="1"/>
          </p:nvPr>
        </p:nvSpPr>
        <p:spPr>
          <a:xfrm>
            <a:off x="360000" y="975395"/>
            <a:ext cx="4426387" cy="365879"/>
          </a:xfrm>
          <a:prstGeom prst="rect">
            <a:avLst/>
          </a:prstGeom>
        </p:spPr>
        <p:txBody>
          <a:bodyPr wrap="square" lIns="0">
            <a:noAutofit/>
          </a:bodyPr>
          <a:lstStyle>
            <a:lvl1pPr marL="0" indent="0">
              <a:buNone/>
              <a:defRPr sz="2000" b="0" i="0">
                <a:solidFill>
                  <a:srgbClr val="235BA6"/>
                </a:solidFill>
                <a:latin typeface="Arial" panose="020B0604020202020204" pitchFamily="34" charset="0"/>
              </a:defRPr>
            </a:lvl1pPr>
            <a:lvl2pPr marL="0" indent="0">
              <a:buNone/>
              <a:defRPr/>
            </a:lvl2pPr>
          </a:lstStyle>
          <a:p>
            <a:pPr lvl="0"/>
            <a:r>
              <a:rPr lang="en-US"/>
              <a:t>Subtitle goes here</a:t>
            </a:r>
          </a:p>
        </p:txBody>
      </p:sp>
      <p:sp>
        <p:nvSpPr>
          <p:cNvPr id="8" name="TextBox 7">
            <a:extLst>
              <a:ext uri="{FF2B5EF4-FFF2-40B4-BE49-F238E27FC236}">
                <a16:creationId xmlns:a16="http://schemas.microsoft.com/office/drawing/2014/main" id="{209B9E57-A22E-1962-2D0F-C6A8C505BB30}"/>
              </a:ext>
              <a:ext uri="{C183D7F6-B498-43B3-948B-1728B52AA6E4}">
                <adec:decorative xmlns:adec="http://schemas.microsoft.com/office/drawing/2017/decorative" val="1"/>
              </a:ext>
            </a:extLst>
          </p:cNvPr>
          <p:cNvSpPr txBox="1"/>
          <p:nvPr userDrawn="1"/>
        </p:nvSpPr>
        <p:spPr>
          <a:xfrm>
            <a:off x="12361255" y="0"/>
            <a:ext cx="562745" cy="677108"/>
          </a:xfrm>
          <a:prstGeom prst="rect">
            <a:avLst/>
          </a:prstGeom>
          <a:noFill/>
        </p:spPr>
        <p:txBody>
          <a:bodyPr wrap="square" lIns="0" tIns="0" rIns="0" bIns="0" rtlCol="0">
            <a:spAutoFit/>
          </a:bodyPr>
          <a:lstStyle/>
          <a:p>
            <a:pPr marL="163681" marR="0" lvl="0" indent="-163681" algn="l" defTabSz="609585" rtl="0" eaLnBrk="1" fontAlgn="auto" latinLnBrk="0" hangingPunct="1">
              <a:lnSpc>
                <a:spcPct val="100000"/>
              </a:lnSpc>
              <a:spcBef>
                <a:spcPts val="0"/>
              </a:spcBef>
              <a:spcAft>
                <a:spcPts val="0"/>
              </a:spcAft>
              <a:buClrTx/>
              <a:buSzTx/>
              <a:buFont typeface="+mj-lt"/>
              <a:buNone/>
              <a:tabLst/>
              <a:defRPr/>
            </a:pPr>
            <a:r>
              <a:rPr lang="en-AU" sz="2800" b="1" kern="1200" baseline="0" noProof="0">
                <a:solidFill>
                  <a:schemeClr val="bg1">
                    <a:lumMod val="65000"/>
                  </a:schemeClr>
                </a:solidFill>
                <a:latin typeface="Arial" panose="020B0604020202020204" pitchFamily="34" charset="0"/>
                <a:ea typeface="+mn-ea"/>
                <a:cs typeface="Arial" panose="020B0604020202020204" pitchFamily="34" charset="0"/>
              </a:rPr>
              <a:t>03</a:t>
            </a:r>
          </a:p>
          <a:p>
            <a:pPr marL="163681" marR="0" lvl="0" indent="-163681" algn="l" defTabSz="609585" rtl="0" eaLnBrk="1" fontAlgn="auto" latinLnBrk="0" hangingPunct="1">
              <a:lnSpc>
                <a:spcPct val="100000"/>
              </a:lnSpc>
              <a:spcBef>
                <a:spcPts val="0"/>
              </a:spcBef>
              <a:spcAft>
                <a:spcPts val="0"/>
              </a:spcAft>
              <a:buClrTx/>
              <a:buSzTx/>
              <a:buFont typeface="+mj-lt"/>
              <a:buNone/>
              <a:tabLst/>
              <a:defRPr/>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transparent</a:t>
            </a:r>
          </a:p>
          <a:p>
            <a:pPr marL="163681" marR="0" lvl="0" indent="-163681" algn="l" defTabSz="609585" rtl="0" eaLnBrk="1" fontAlgn="auto" latinLnBrk="0" hangingPunct="1">
              <a:lnSpc>
                <a:spcPct val="100000"/>
              </a:lnSpc>
              <a:spcBef>
                <a:spcPts val="0"/>
              </a:spcBef>
              <a:spcAft>
                <a:spcPts val="0"/>
              </a:spcAft>
              <a:buClrTx/>
              <a:buSzTx/>
              <a:buFont typeface="+mj-lt"/>
              <a:buNone/>
              <a:tabLst/>
              <a:defRPr/>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graphic</a:t>
            </a:r>
          </a:p>
        </p:txBody>
      </p:sp>
    </p:spTree>
    <p:extLst>
      <p:ext uri="{BB962C8B-B14F-4D97-AF65-F5344CB8AC3E}">
        <p14:creationId xmlns:p14="http://schemas.microsoft.com/office/powerpoint/2010/main" val="970620808"/>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ver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Arial" panose="020B0604020202020204" pitchFamily="34" charset="0"/>
            </a:endParaRPr>
          </a:p>
        </p:txBody>
      </p:sp>
      <p:sp>
        <p:nvSpPr>
          <p:cNvPr id="6" name="Rectangle 5">
            <a:extLst>
              <a:ext uri="{FF2B5EF4-FFF2-40B4-BE49-F238E27FC236}">
                <a16:creationId xmlns:a16="http://schemas.microsoft.com/office/drawing/2014/main" id="{8B441F1C-5173-8DB5-B1C6-8E93B9C835DC}"/>
              </a:ext>
              <a:ext uri="{C183D7F6-B498-43B3-948B-1728B52AA6E4}">
                <adec:decorative xmlns:adec="http://schemas.microsoft.com/office/drawing/2017/decorative" val="1"/>
              </a:ext>
            </a:extLst>
          </p:cNvPr>
          <p:cNvSpPr/>
          <p:nvPr userDrawn="1"/>
        </p:nvSpPr>
        <p:spPr>
          <a:xfrm>
            <a:off x="-2" y="-5532"/>
            <a:ext cx="12192001" cy="22201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Arial" panose="020B0604020202020204" pitchFamily="34" charset="0"/>
            </a:endParaRPr>
          </a:p>
        </p:txBody>
      </p:sp>
      <p:sp>
        <p:nvSpPr>
          <p:cNvPr id="2" name="Title 1"/>
          <p:cNvSpPr>
            <a:spLocks noGrp="1"/>
          </p:cNvSpPr>
          <p:nvPr>
            <p:ph type="ctrTitle"/>
          </p:nvPr>
        </p:nvSpPr>
        <p:spPr>
          <a:xfrm>
            <a:off x="359998" y="360000"/>
            <a:ext cx="11484001" cy="1648741"/>
          </a:xfrm>
          <a:ln>
            <a:noFill/>
          </a:ln>
        </p:spPr>
        <p:txBody>
          <a:bodyPr anchor="t">
            <a:noAutofit/>
          </a:bodyPr>
          <a:lstStyle>
            <a:lvl1pPr algn="l">
              <a:lnSpc>
                <a:spcPct val="90000"/>
              </a:lnSpc>
              <a:defRPr sz="4800">
                <a:solidFill>
                  <a:schemeClr val="bg1"/>
                </a:solidFill>
              </a:defRPr>
            </a:lvl1pPr>
          </a:lstStyle>
          <a:p>
            <a:r>
              <a:rPr lang="en-GB"/>
              <a:t>Click to edit Master title style</a:t>
            </a:r>
            <a:endParaRPr lang="en-US"/>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293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latin typeface="Arial" panose="020B0604020202020204" pitchFamily="34" charset="0"/>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2205288"/>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2205288"/>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3428999"/>
            <a:ext cx="4500000" cy="298457"/>
          </a:xfrm>
          <a:prstGeom prst="rect">
            <a:avLst/>
          </a:prstGeom>
        </p:spPr>
        <p:txBody>
          <a:bodyPr vert="horz" lIns="0" tIns="0" rIns="0" bIns="0" rtlCol="0" anchor="b" anchorCtr="0">
            <a:noAutofit/>
          </a:bodyPr>
          <a:lstStyle>
            <a:lvl1pPr algn="l">
              <a:defRPr sz="1400">
                <a:solidFill>
                  <a:schemeClr val="accent1"/>
                </a:solidFill>
                <a:latin typeface="Arial" panose="020B0604020202020204" pitchFamily="34" charset="0"/>
              </a:defRPr>
            </a:lvl1pPr>
          </a:lstStyle>
          <a:p>
            <a:r>
              <a:rPr lang="en-US"/>
              <a:t>NSW Department of Education</a:t>
            </a:r>
            <a:endParaRPr lang="en-AU"/>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059119"/>
            <a:ext cx="630000" cy="684882"/>
          </a:xfrm>
          <a:prstGeom prst="rect">
            <a:avLst/>
          </a:prstGeom>
        </p:spPr>
      </p:pic>
      <p:sp>
        <p:nvSpPr>
          <p:cNvPr id="3" name="Picture Placeholder 4">
            <a:extLst>
              <a:ext uri="{FF2B5EF4-FFF2-40B4-BE49-F238E27FC236}">
                <a16:creationId xmlns:a16="http://schemas.microsoft.com/office/drawing/2014/main" id="{CE3745DC-AC8E-A131-2A57-EFBCFFD5CE06}"/>
              </a:ext>
              <a:ext uri="{C183D7F6-B498-43B3-948B-1728B52AA6E4}">
                <adec:decorative xmlns:adec="http://schemas.microsoft.com/office/drawing/2017/decorative" val="1"/>
              </a:ext>
            </a:extLst>
          </p:cNvPr>
          <p:cNvSpPr>
            <a:spLocks noGrp="1"/>
          </p:cNvSpPr>
          <p:nvPr>
            <p:ph type="pic" sz="quarter" idx="13"/>
          </p:nvPr>
        </p:nvSpPr>
        <p:spPr>
          <a:xfrm>
            <a:off x="0" y="3924000"/>
            <a:ext cx="12192000" cy="2934000"/>
          </a:xfrm>
        </p:spPr>
        <p:txBody>
          <a:bodyPr/>
          <a:lstStyle/>
          <a:p>
            <a:r>
              <a:rPr lang="en-GB"/>
              <a:t>Click icon to add picture</a:t>
            </a:r>
            <a:endParaRPr lang="en-AU"/>
          </a:p>
        </p:txBody>
      </p:sp>
      <p:sp>
        <p:nvSpPr>
          <p:cNvPr id="9" name="Text Placeholder 51">
            <a:extLst>
              <a:ext uri="{FF2B5EF4-FFF2-40B4-BE49-F238E27FC236}">
                <a16:creationId xmlns:a16="http://schemas.microsoft.com/office/drawing/2014/main" id="{8539577E-818D-2906-641C-DBDD3A298498}"/>
              </a:ext>
            </a:extLst>
          </p:cNvPr>
          <p:cNvSpPr>
            <a:spLocks noGrp="1"/>
          </p:cNvSpPr>
          <p:nvPr>
            <p:ph type="body" sz="quarter" idx="12" hasCustomPrompt="1"/>
          </p:nvPr>
        </p:nvSpPr>
        <p:spPr>
          <a:xfrm>
            <a:off x="4195118" y="2787773"/>
            <a:ext cx="4500001" cy="424497"/>
          </a:xfrm>
        </p:spPr>
        <p:txBody>
          <a:bodyPr/>
          <a:lstStyle>
            <a:lvl1pPr>
              <a:defRPr sz="1800">
                <a:solidFill>
                  <a:schemeClr val="accent1"/>
                </a:solidFill>
                <a:latin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Presenter title</a:t>
            </a:r>
            <a:endParaRPr lang="en-AU"/>
          </a:p>
        </p:txBody>
      </p:sp>
      <p:sp>
        <p:nvSpPr>
          <p:cNvPr id="10" name="Text Placeholder 51">
            <a:extLst>
              <a:ext uri="{FF2B5EF4-FFF2-40B4-BE49-F238E27FC236}">
                <a16:creationId xmlns:a16="http://schemas.microsoft.com/office/drawing/2014/main" id="{66A72753-E648-3DEC-E37B-76D131698DC4}"/>
              </a:ext>
            </a:extLst>
          </p:cNvPr>
          <p:cNvSpPr>
            <a:spLocks noGrp="1"/>
          </p:cNvSpPr>
          <p:nvPr>
            <p:ph type="body" sz="quarter" idx="14" hasCustomPrompt="1"/>
          </p:nvPr>
        </p:nvSpPr>
        <p:spPr>
          <a:xfrm>
            <a:off x="9071998" y="2357168"/>
            <a:ext cx="2772001" cy="424497"/>
          </a:xfrm>
        </p:spPr>
        <p:txBody>
          <a:bodyPr/>
          <a:lstStyle>
            <a:lvl1pPr>
              <a:defRPr sz="1800">
                <a:solidFill>
                  <a:schemeClr val="accent1"/>
                </a:solidFill>
                <a:latin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00 Month YYYY</a:t>
            </a:r>
            <a:endParaRPr lang="en-AU"/>
          </a:p>
        </p:txBody>
      </p:sp>
      <p:sp>
        <p:nvSpPr>
          <p:cNvPr id="12" name="Text Placeholder 51">
            <a:extLst>
              <a:ext uri="{FF2B5EF4-FFF2-40B4-BE49-F238E27FC236}">
                <a16:creationId xmlns:a16="http://schemas.microsoft.com/office/drawing/2014/main" id="{CC2E7161-226A-E92E-A156-32EFBA600856}"/>
              </a:ext>
            </a:extLst>
          </p:cNvPr>
          <p:cNvSpPr>
            <a:spLocks noGrp="1"/>
          </p:cNvSpPr>
          <p:nvPr>
            <p:ph type="body" sz="quarter" idx="15" hasCustomPrompt="1"/>
          </p:nvPr>
        </p:nvSpPr>
        <p:spPr>
          <a:xfrm>
            <a:off x="359998" y="2357168"/>
            <a:ext cx="3458240" cy="855102"/>
          </a:xfrm>
        </p:spPr>
        <p:txBody>
          <a:bodyPr/>
          <a:lstStyle>
            <a:lvl1pPr>
              <a:defRPr sz="2000">
                <a:solidFill>
                  <a:schemeClr val="accent2"/>
                </a:solidFill>
                <a:latin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endParaRPr lang="en-AU"/>
          </a:p>
        </p:txBody>
      </p:sp>
      <p:sp>
        <p:nvSpPr>
          <p:cNvPr id="13" name="Text Placeholder 51">
            <a:extLst>
              <a:ext uri="{FF2B5EF4-FFF2-40B4-BE49-F238E27FC236}">
                <a16:creationId xmlns:a16="http://schemas.microsoft.com/office/drawing/2014/main" id="{B1069058-209B-FFBB-2663-876FCDF3127A}"/>
              </a:ext>
            </a:extLst>
          </p:cNvPr>
          <p:cNvSpPr>
            <a:spLocks noGrp="1"/>
          </p:cNvSpPr>
          <p:nvPr>
            <p:ph type="body" sz="quarter" idx="16" hasCustomPrompt="1"/>
          </p:nvPr>
        </p:nvSpPr>
        <p:spPr>
          <a:xfrm>
            <a:off x="4195118" y="2353833"/>
            <a:ext cx="4500001" cy="424497"/>
          </a:xfrm>
        </p:spPr>
        <p:txBody>
          <a:bodyPr/>
          <a:lstStyle>
            <a:lvl1pPr>
              <a:defRPr sz="1800" b="1">
                <a:solidFill>
                  <a:schemeClr val="accent1"/>
                </a:solidFill>
                <a:latin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Presenter name</a:t>
            </a:r>
            <a:endParaRPr lang="en-AU"/>
          </a:p>
        </p:txBody>
      </p:sp>
    </p:spTree>
    <p:extLst>
      <p:ext uri="{BB962C8B-B14F-4D97-AF65-F5344CB8AC3E}">
        <p14:creationId xmlns:p14="http://schemas.microsoft.com/office/powerpoint/2010/main" val="17870554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4">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latin typeface="Arial" panose="020B0604020202020204" pitchFamily="34" charset="0"/>
            </a:endParaRPr>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latin typeface="Arial" panose="020B0604020202020204" pitchFamily="34"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2363672-DC22-A630-C46A-3AA31F386989}"/>
              </a:ext>
              <a:ext uri="{C183D7F6-B498-43B3-948B-1728B52AA6E4}">
                <adec:decorative xmlns:adec="http://schemas.microsoft.com/office/drawing/2017/decorative" val="1"/>
              </a:ext>
            </a:extLst>
          </p:cNvPr>
          <p:cNvSpPr>
            <a:spLocks noGrp="1"/>
          </p:cNvSpPr>
          <p:nvPr>
            <p:ph type="ftr" sz="quarter" idx="3"/>
          </p:nvPr>
        </p:nvSpPr>
        <p:spPr>
          <a:xfrm>
            <a:off x="539999" y="359998"/>
            <a:ext cx="2576581" cy="252004"/>
          </a:xfrm>
          <a:prstGeom prst="rect">
            <a:avLst/>
          </a:prstGeom>
        </p:spPr>
        <p:txBody>
          <a:bodyPr vert="horz" lIns="0" tIns="0" rIns="0" bIns="0" rtlCol="0" anchor="t">
            <a:noAutofit/>
          </a:bodyPr>
          <a:lstStyle>
            <a:lvl1pPr algn="l">
              <a:defRPr sz="1400">
                <a:solidFill>
                  <a:schemeClr val="bg1"/>
                </a:solidFill>
                <a:latin typeface="Arial" panose="020B0604020202020204" pitchFamily="34" charset="0"/>
              </a:defRPr>
            </a:lvl1pPr>
          </a:lstStyle>
          <a:p>
            <a:r>
              <a:rPr lang="en-US" dirty="0"/>
              <a:t>NSW Department of Education</a:t>
            </a:r>
            <a:endParaRPr lang="en-AU" dirty="0"/>
          </a:p>
        </p:txBody>
      </p: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1530002"/>
            <a:ext cx="6255979" cy="2033997"/>
          </a:xfrm>
          <a:ln>
            <a:noFill/>
          </a:ln>
        </p:spPr>
        <p:txBody>
          <a:bodyPr anchor="b">
            <a:noAutofit/>
          </a:bodyPr>
          <a:lstStyle>
            <a:lvl1pPr algn="l">
              <a:lnSpc>
                <a:spcPct val="100000"/>
              </a:lnSpc>
              <a:defRPr sz="4800">
                <a:solidFill>
                  <a:schemeClr val="bg1"/>
                </a:solidFill>
                <a:latin typeface="Arial" panose="020B0604020202020204" pitchFamily="34" charset="0"/>
              </a:defRPr>
            </a:lvl1pPr>
          </a:lstStyle>
          <a:p>
            <a:r>
              <a:rPr lang="en-US" dirty="0"/>
              <a:t>Presentation </a:t>
            </a:r>
            <a:br>
              <a:rPr lang="en-US" dirty="0"/>
            </a:br>
            <a:r>
              <a:rPr lang="en-US" dirty="0"/>
              <a:t>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3624180"/>
            <a:ext cx="6255977" cy="1188000"/>
          </a:xfrm>
        </p:spPr>
        <p:txBody>
          <a:bodyPr anchor="t">
            <a:noAutofit/>
          </a:bodyPr>
          <a:lstStyle>
            <a:lvl1pPr>
              <a:defRPr sz="2000">
                <a:solidFill>
                  <a:schemeClr val="accent4"/>
                </a:solidFill>
                <a:latin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bg1"/>
                </a:solidFill>
                <a:latin typeface="Arial" panose="020B0604020202020204" pitchFamily="34" charset="0"/>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Presenter name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bg1"/>
                </a:solidFill>
                <a:latin typeface="Arial" panose="020B0604020202020204" pitchFamily="34" charset="0"/>
              </a:defRPr>
            </a:lvl1pPr>
          </a:lstStyle>
          <a:p>
            <a:pPr lvl="0"/>
            <a:r>
              <a:rPr lang="en-US" dirty="0"/>
              <a:t>Presenter title</a:t>
            </a:r>
            <a:endParaRPr lang="en-AU" dirty="0"/>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bg1"/>
                </a:solidFill>
                <a:latin typeface="Arial" panose="020B0604020202020204" pitchFamily="34" charset="0"/>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00 Month YYYY</a:t>
            </a:r>
          </a:p>
        </p:txBody>
      </p:sp>
      <p:pic>
        <p:nvPicPr>
          <p:cNvPr id="17" name="Picture 16">
            <a:extLst>
              <a:ext uri="{FF2B5EF4-FFF2-40B4-BE49-F238E27FC236}">
                <a16:creationId xmlns:a16="http://schemas.microsoft.com/office/drawing/2014/main" id="{1B2918F2-2A15-B218-B84D-C469AD3B60D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135329" y="360000"/>
            <a:ext cx="660650" cy="715199"/>
          </a:xfrm>
          <a:prstGeom prst="rect">
            <a:avLst/>
          </a:prstGeom>
        </p:spPr>
      </p:pic>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GB" dirty="0"/>
              <a:t>Click icon to add picture</a:t>
            </a:r>
            <a:endParaRPr lang="en-AU" dirty="0"/>
          </a:p>
        </p:txBody>
      </p:sp>
    </p:spTree>
    <p:extLst>
      <p:ext uri="{BB962C8B-B14F-4D97-AF65-F5344CB8AC3E}">
        <p14:creationId xmlns:p14="http://schemas.microsoft.com/office/powerpoint/2010/main" val="1578408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ver 4">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latin typeface="Arial" panose="020B0604020202020204" pitchFamily="34" charset="0"/>
            </a:endParaRPr>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Arial" panose="020B0604020202020204" pitchFamily="34"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2363672-DC22-A630-C46A-3AA31F386989}"/>
              </a:ext>
              <a:ext uri="{C183D7F6-B498-43B3-948B-1728B52AA6E4}">
                <adec:decorative xmlns:adec="http://schemas.microsoft.com/office/drawing/2017/decorative" val="1"/>
              </a:ext>
            </a:extLst>
          </p:cNvPr>
          <p:cNvSpPr>
            <a:spLocks noGrp="1"/>
          </p:cNvSpPr>
          <p:nvPr>
            <p:ph type="ftr" sz="quarter" idx="3"/>
          </p:nvPr>
        </p:nvSpPr>
        <p:spPr>
          <a:xfrm>
            <a:off x="539999" y="359998"/>
            <a:ext cx="2576581" cy="252004"/>
          </a:xfrm>
          <a:prstGeom prst="rect">
            <a:avLst/>
          </a:prstGeom>
        </p:spPr>
        <p:txBody>
          <a:bodyPr vert="horz" lIns="0" tIns="0" rIns="0" bIns="0" rtlCol="0" anchor="t">
            <a:noAutofit/>
          </a:bodyPr>
          <a:lstStyle>
            <a:lvl1pPr algn="l">
              <a:defRPr sz="1400">
                <a:solidFill>
                  <a:schemeClr val="bg1"/>
                </a:solidFill>
                <a:latin typeface="Arial" panose="020B0604020202020204" pitchFamily="34" charset="0"/>
              </a:defRPr>
            </a:lvl1pPr>
          </a:lstStyle>
          <a:p>
            <a:r>
              <a:rPr lang="en-US"/>
              <a:t>NSW Department of Education</a:t>
            </a:r>
            <a:endParaRPr lang="en-AU"/>
          </a:p>
        </p:txBody>
      </p: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1530002"/>
            <a:ext cx="6255979" cy="2033997"/>
          </a:xfrm>
          <a:ln>
            <a:noFill/>
          </a:ln>
        </p:spPr>
        <p:txBody>
          <a:bodyPr anchor="b">
            <a:noAutofit/>
          </a:bodyPr>
          <a:lstStyle>
            <a:lvl1pPr algn="l">
              <a:lnSpc>
                <a:spcPct val="100000"/>
              </a:lnSpc>
              <a:defRPr sz="4800">
                <a:solidFill>
                  <a:schemeClr val="bg1"/>
                </a:solidFill>
                <a:latin typeface="Arial" panose="020B0604020202020204" pitchFamily="34" charset="0"/>
              </a:defRPr>
            </a:lvl1pPr>
          </a:lstStyle>
          <a:p>
            <a:r>
              <a:rPr lang="en-US"/>
              <a:t>Presentation </a:t>
            </a:r>
            <a:br>
              <a:rPr lang="en-US"/>
            </a:br>
            <a:r>
              <a:rPr lang="en-US"/>
              <a:t>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3624180"/>
            <a:ext cx="6255977" cy="1188000"/>
          </a:xfrm>
        </p:spPr>
        <p:txBody>
          <a:bodyPr anchor="t">
            <a:noAutofit/>
          </a:bodyPr>
          <a:lstStyle>
            <a:lvl1pPr>
              <a:defRPr sz="2000">
                <a:solidFill>
                  <a:schemeClr val="accent4"/>
                </a:solidFill>
                <a:latin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bg1"/>
                </a:solidFill>
                <a:latin typeface="Arial" panose="020B0604020202020204" pitchFamily="34" charset="0"/>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bg1"/>
                </a:solidFill>
                <a:latin typeface="Arial" panose="020B0604020202020204" pitchFamily="34" charset="0"/>
              </a:defRPr>
            </a:lvl1pPr>
          </a:lstStyle>
          <a:p>
            <a:pPr lvl="0"/>
            <a:r>
              <a:rPr lang="en-US"/>
              <a:t>Presenter title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bg1"/>
                </a:solidFill>
                <a:latin typeface="Arial" panose="020B0604020202020204" pitchFamily="34" charset="0"/>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YYYY</a:t>
            </a:r>
          </a:p>
        </p:txBody>
      </p:sp>
      <p:pic>
        <p:nvPicPr>
          <p:cNvPr id="17" name="Picture 16">
            <a:extLst>
              <a:ext uri="{FF2B5EF4-FFF2-40B4-BE49-F238E27FC236}">
                <a16:creationId xmlns:a16="http://schemas.microsoft.com/office/drawing/2014/main" id="{1B2918F2-2A15-B218-B84D-C469AD3B60D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135329" y="360000"/>
            <a:ext cx="660650" cy="715199"/>
          </a:xfrm>
          <a:prstGeom prst="rect">
            <a:avLst/>
          </a:prstGeom>
        </p:spPr>
      </p:pic>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GB"/>
              <a:t>Click icon to add picture</a:t>
            </a:r>
            <a:endParaRPr lang="en-AU"/>
          </a:p>
        </p:txBody>
      </p:sp>
    </p:spTree>
    <p:extLst>
      <p:ext uri="{BB962C8B-B14F-4D97-AF65-F5344CB8AC3E}">
        <p14:creationId xmlns:p14="http://schemas.microsoft.com/office/powerpoint/2010/main" val="15784084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5">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latin typeface="Arial" panose="020B0604020202020204" pitchFamily="34" charset="0"/>
            </a:endParaRPr>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latin typeface="Arial" panose="020B0604020202020204" pitchFamily="34"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2363672-DC22-A630-C46A-3AA31F386989}"/>
              </a:ext>
              <a:ext uri="{C183D7F6-B498-43B3-948B-1728B52AA6E4}">
                <adec:decorative xmlns:adec="http://schemas.microsoft.com/office/drawing/2017/decorative" val="1"/>
              </a:ext>
            </a:extLst>
          </p:cNvPr>
          <p:cNvSpPr>
            <a:spLocks noGrp="1"/>
          </p:cNvSpPr>
          <p:nvPr>
            <p:ph type="ftr" sz="quarter" idx="3"/>
          </p:nvPr>
        </p:nvSpPr>
        <p:spPr>
          <a:xfrm>
            <a:off x="539999" y="359998"/>
            <a:ext cx="2576581" cy="252004"/>
          </a:xfrm>
          <a:prstGeom prst="rect">
            <a:avLst/>
          </a:prstGeom>
        </p:spPr>
        <p:txBody>
          <a:bodyPr vert="horz" lIns="0" tIns="0" rIns="0" bIns="0" rtlCol="0" anchor="t">
            <a:noAutofit/>
          </a:bodyPr>
          <a:lstStyle>
            <a:lvl1pPr algn="l">
              <a:defRPr sz="1400">
                <a:solidFill>
                  <a:schemeClr val="accent1"/>
                </a:solidFill>
                <a:latin typeface="Arial" panose="020B0604020202020204" pitchFamily="34" charset="0"/>
              </a:defRPr>
            </a:lvl1pPr>
          </a:lstStyle>
          <a:p>
            <a:r>
              <a:rPr lang="en-US" dirty="0"/>
              <a:t>NSW Department of Education</a:t>
            </a:r>
            <a:endParaRPr lang="en-AU" dirty="0"/>
          </a:p>
        </p:txBody>
      </p: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1530002"/>
            <a:ext cx="6255979" cy="2033997"/>
          </a:xfrm>
          <a:ln>
            <a:noFill/>
          </a:ln>
        </p:spPr>
        <p:txBody>
          <a:bodyPr anchor="b">
            <a:noAutofit/>
          </a:bodyPr>
          <a:lstStyle>
            <a:lvl1pPr algn="l">
              <a:lnSpc>
                <a:spcPct val="100000"/>
              </a:lnSpc>
              <a:defRPr sz="4800">
                <a:solidFill>
                  <a:schemeClr val="accent1"/>
                </a:solidFill>
                <a:latin typeface="Arial" panose="020B0604020202020204" pitchFamily="34" charset="0"/>
              </a:defRPr>
            </a:lvl1pPr>
          </a:lstStyle>
          <a:p>
            <a:r>
              <a:rPr lang="en-US" dirty="0"/>
              <a:t>Presentation </a:t>
            </a:r>
            <a:br>
              <a:rPr lang="en-US" dirty="0"/>
            </a:br>
            <a:r>
              <a:rPr lang="en-US" dirty="0"/>
              <a:t>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3624180"/>
            <a:ext cx="6255977" cy="1188000"/>
          </a:xfrm>
        </p:spPr>
        <p:txBody>
          <a:bodyPr anchor="t">
            <a:noAutofit/>
          </a:bodyPr>
          <a:lstStyle>
            <a:lvl1pPr>
              <a:defRPr sz="2000">
                <a:solidFill>
                  <a:schemeClr val="accent2"/>
                </a:solidFill>
                <a:latin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accent1"/>
                </a:solidFill>
                <a:latin typeface="Arial" panose="020B0604020202020204" pitchFamily="34" charset="0"/>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Presenter name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accent1"/>
                </a:solidFill>
                <a:latin typeface="Arial" panose="020B0604020202020204" pitchFamily="34" charset="0"/>
              </a:defRPr>
            </a:lvl1pPr>
          </a:lstStyle>
          <a:p>
            <a:pPr lvl="0"/>
            <a:r>
              <a:rPr lang="en-US" dirty="0"/>
              <a:t>Presenter title</a:t>
            </a:r>
            <a:endParaRPr lang="en-AU" dirty="0"/>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accent1"/>
                </a:solidFill>
                <a:latin typeface="Arial" panose="020B0604020202020204" pitchFamily="34" charset="0"/>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00 Month YYYY</a:t>
            </a:r>
          </a:p>
        </p:txBody>
      </p:sp>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GB" dirty="0"/>
              <a:t>Click icon to add picture</a:t>
            </a:r>
            <a:endParaRPr lang="en-AU" dirty="0"/>
          </a:p>
        </p:txBody>
      </p:sp>
      <p:pic>
        <p:nvPicPr>
          <p:cNvPr id="3" name="Picture 2">
            <a:extLst>
              <a:ext uri="{FF2B5EF4-FFF2-40B4-BE49-F238E27FC236}">
                <a16:creationId xmlns:a16="http://schemas.microsoft.com/office/drawing/2014/main" id="{454040E8-663F-9D55-A412-CF6E1BABF20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134780" y="359998"/>
            <a:ext cx="661191" cy="723198"/>
          </a:xfrm>
          <a:prstGeom prst="rect">
            <a:avLst/>
          </a:prstGeom>
        </p:spPr>
      </p:pic>
    </p:spTree>
    <p:extLst>
      <p:ext uri="{BB962C8B-B14F-4D97-AF65-F5344CB8AC3E}">
        <p14:creationId xmlns:p14="http://schemas.microsoft.com/office/powerpoint/2010/main" val="2522913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ver 5">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latin typeface="Arial" panose="020B0604020202020204" pitchFamily="34" charset="0"/>
            </a:endParaRPr>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Arial" panose="020B0604020202020204" pitchFamily="34"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2363672-DC22-A630-C46A-3AA31F386989}"/>
              </a:ext>
              <a:ext uri="{C183D7F6-B498-43B3-948B-1728B52AA6E4}">
                <adec:decorative xmlns:adec="http://schemas.microsoft.com/office/drawing/2017/decorative" val="1"/>
              </a:ext>
            </a:extLst>
          </p:cNvPr>
          <p:cNvSpPr>
            <a:spLocks noGrp="1"/>
          </p:cNvSpPr>
          <p:nvPr>
            <p:ph type="ftr" sz="quarter" idx="3"/>
          </p:nvPr>
        </p:nvSpPr>
        <p:spPr>
          <a:xfrm>
            <a:off x="539999" y="359998"/>
            <a:ext cx="2576581" cy="252004"/>
          </a:xfrm>
          <a:prstGeom prst="rect">
            <a:avLst/>
          </a:prstGeom>
        </p:spPr>
        <p:txBody>
          <a:bodyPr vert="horz" lIns="0" tIns="0" rIns="0" bIns="0" rtlCol="0" anchor="t">
            <a:noAutofit/>
          </a:bodyPr>
          <a:lstStyle>
            <a:lvl1pPr algn="l">
              <a:defRPr sz="1400">
                <a:solidFill>
                  <a:schemeClr val="accent1"/>
                </a:solidFill>
                <a:latin typeface="Arial" panose="020B0604020202020204" pitchFamily="34" charset="0"/>
              </a:defRPr>
            </a:lvl1pPr>
          </a:lstStyle>
          <a:p>
            <a:r>
              <a:rPr lang="en-US"/>
              <a:t>NSW Department of Education</a:t>
            </a:r>
            <a:endParaRPr lang="en-AU"/>
          </a:p>
        </p:txBody>
      </p: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1530002"/>
            <a:ext cx="6255979" cy="2033997"/>
          </a:xfrm>
          <a:ln>
            <a:noFill/>
          </a:ln>
        </p:spPr>
        <p:txBody>
          <a:bodyPr anchor="b">
            <a:noAutofit/>
          </a:bodyPr>
          <a:lstStyle>
            <a:lvl1pPr algn="l">
              <a:lnSpc>
                <a:spcPct val="100000"/>
              </a:lnSpc>
              <a:defRPr sz="4800">
                <a:solidFill>
                  <a:schemeClr val="accent1"/>
                </a:solidFill>
                <a:latin typeface="Arial" panose="020B0604020202020204" pitchFamily="34" charset="0"/>
              </a:defRPr>
            </a:lvl1pPr>
          </a:lstStyle>
          <a:p>
            <a:r>
              <a:rPr lang="en-US"/>
              <a:t>Presentation </a:t>
            </a:r>
            <a:br>
              <a:rPr lang="en-US"/>
            </a:br>
            <a:r>
              <a:rPr lang="en-US"/>
              <a:t>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3624180"/>
            <a:ext cx="6255977" cy="1188000"/>
          </a:xfrm>
        </p:spPr>
        <p:txBody>
          <a:bodyPr anchor="t">
            <a:noAutofit/>
          </a:bodyPr>
          <a:lstStyle>
            <a:lvl1pPr>
              <a:defRPr sz="2000">
                <a:solidFill>
                  <a:schemeClr val="accent2"/>
                </a:solidFill>
                <a:latin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accent1"/>
                </a:solidFill>
                <a:latin typeface="Arial" panose="020B0604020202020204" pitchFamily="34" charset="0"/>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accent1"/>
                </a:solidFill>
                <a:latin typeface="Arial" panose="020B0604020202020204" pitchFamily="34" charset="0"/>
              </a:defRPr>
            </a:lvl1pPr>
          </a:lstStyle>
          <a:p>
            <a:pPr lvl="0"/>
            <a:r>
              <a:rPr lang="en-US"/>
              <a:t>Presenter title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accent1"/>
                </a:solidFill>
                <a:latin typeface="Arial" panose="020B0604020202020204" pitchFamily="34" charset="0"/>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YYYY</a:t>
            </a:r>
          </a:p>
        </p:txBody>
      </p:sp>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GB"/>
              <a:t>Click icon to add picture</a:t>
            </a:r>
            <a:endParaRPr lang="en-AU"/>
          </a:p>
        </p:txBody>
      </p:sp>
      <p:pic>
        <p:nvPicPr>
          <p:cNvPr id="3" name="Picture 2">
            <a:extLst>
              <a:ext uri="{FF2B5EF4-FFF2-40B4-BE49-F238E27FC236}">
                <a16:creationId xmlns:a16="http://schemas.microsoft.com/office/drawing/2014/main" id="{454040E8-663F-9D55-A412-CF6E1BABF20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134780" y="359998"/>
            <a:ext cx="661191" cy="723198"/>
          </a:xfrm>
          <a:prstGeom prst="rect">
            <a:avLst/>
          </a:prstGeom>
        </p:spPr>
      </p:pic>
    </p:spTree>
    <p:extLst>
      <p:ext uri="{BB962C8B-B14F-4D97-AF65-F5344CB8AC3E}">
        <p14:creationId xmlns:p14="http://schemas.microsoft.com/office/powerpoint/2010/main" val="25229139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1">
    <p:bg>
      <p:bgPr>
        <a:solidFill>
          <a:schemeClr val="accent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bg1"/>
                </a:solidFill>
                <a:latin typeface="Arial" panose="020B0604020202020204" pitchFamily="34" charset="0"/>
              </a:defRPr>
            </a:lvl1pPr>
          </a:lstStyle>
          <a:p>
            <a:r>
              <a:rPr lang="en-AU" dirty="0"/>
              <a:t>NSW Department of Education</a:t>
            </a:r>
          </a:p>
          <a:p>
            <a:endParaRPr lang="en-AU" dirty="0"/>
          </a:p>
        </p:txBody>
      </p: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bg1"/>
                </a:solidFill>
                <a:latin typeface="Arial" panose="020B0604020202020204" pitchFamily="34" charset="0"/>
              </a:defRPr>
            </a:lvl1pPr>
          </a:lstStyle>
          <a:p>
            <a:pPr>
              <a:lnSpc>
                <a:spcPct val="100000"/>
              </a:lnSpc>
            </a:pPr>
            <a:r>
              <a:rPr lang="en-AU" dirty="0"/>
              <a:t>Divider title</a:t>
            </a:r>
          </a:p>
        </p:txBody>
      </p:sp>
      <p:sp>
        <p:nvSpPr>
          <p:cNvPr id="4" name="Text Placeholder 4">
            <a:extLst>
              <a:ext uri="{FF2B5EF4-FFF2-40B4-BE49-F238E27FC236}">
                <a16:creationId xmlns:a16="http://schemas.microsoft.com/office/drawing/2014/main" id="{E0BFD460-00F6-C078-F72E-C89E7A3AE862}"/>
              </a:ext>
              <a:ext uri="{C183D7F6-B498-43B3-948B-1728B52AA6E4}">
                <adec:decorative xmlns:adec="http://schemas.microsoft.com/office/drawing/2017/decorative" val="0"/>
              </a:ext>
            </a:extLst>
          </p:cNvPr>
          <p:cNvSpPr>
            <a:spLocks noGrp="1"/>
          </p:cNvSpPr>
          <p:nvPr>
            <p:ph type="body" sz="quarter" idx="11" hasCustomPrompt="1"/>
          </p:nvPr>
        </p:nvSpPr>
        <p:spPr>
          <a:xfrm>
            <a:off x="540000" y="2162845"/>
            <a:ext cx="2880000" cy="1638301"/>
          </a:xfrm>
        </p:spPr>
        <p:txBody>
          <a:bodyPr anchor="t">
            <a:noAutofit/>
          </a:bodyPr>
          <a:lstStyle>
            <a:lvl1pPr algn="l">
              <a:lnSpc>
                <a:spcPct val="80000"/>
              </a:lnSpc>
              <a:spcAft>
                <a:spcPts val="0"/>
              </a:spcAft>
              <a:defRPr sz="15000">
                <a:solidFill>
                  <a:schemeClr val="accent4"/>
                </a:solidFill>
                <a:latin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
        <p:nvSpPr>
          <p:cNvPr id="6" name="Oval 5">
            <a:extLst>
              <a:ext uri="{FF2B5EF4-FFF2-40B4-BE49-F238E27FC236}">
                <a16:creationId xmlns:a16="http://schemas.microsoft.com/office/drawing/2014/main" id="{5EBAE78F-1A35-0A2C-DBF4-48477CA8F3A7}"/>
              </a:ext>
            </a:extLst>
          </p:cNvPr>
          <p:cNvSpPr>
            <a:spLocks noGrp="1" noRot="1" noMove="1" noResize="1" noEditPoints="1" noAdjustHandles="1" noChangeArrowheads="1" noChangeShapeType="1"/>
          </p:cNvSpPr>
          <p:nvPr userDrawn="1"/>
        </p:nvSpPr>
        <p:spPr>
          <a:xfrm>
            <a:off x="11056620" y="289560"/>
            <a:ext cx="906780" cy="80068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latin typeface="Arial" panose="020B0604020202020204" pitchFamily="34" charset="0"/>
            </a:endParaRPr>
          </a:p>
        </p:txBody>
      </p:sp>
      <p:pic>
        <p:nvPicPr>
          <p:cNvPr id="2" name="Picture 1">
            <a:extLst>
              <a:ext uri="{FF2B5EF4-FFF2-40B4-BE49-F238E27FC236}">
                <a16:creationId xmlns:a16="http://schemas.microsoft.com/office/drawing/2014/main" id="{1DE675F6-B3E6-7651-8B0E-50E39CE29B9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71348" y="360000"/>
            <a:ext cx="660650" cy="715199"/>
          </a:xfrm>
          <a:prstGeom prst="rect">
            <a:avLst/>
          </a:prstGeom>
        </p:spPr>
      </p:pic>
    </p:spTree>
    <p:extLst>
      <p:ext uri="{BB962C8B-B14F-4D97-AF65-F5344CB8AC3E}">
        <p14:creationId xmlns:p14="http://schemas.microsoft.com/office/powerpoint/2010/main" val="2864672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Divider 1">
    <p:bg>
      <p:bgPr>
        <a:solidFill>
          <a:schemeClr val="accent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bg1"/>
                </a:solidFill>
                <a:latin typeface="Arial" panose="020B0604020202020204" pitchFamily="34" charset="0"/>
              </a:defRPr>
            </a:lvl1pPr>
          </a:lstStyle>
          <a:p>
            <a:r>
              <a:rPr lang="en-AU"/>
              <a:t>NSW Department of Education</a:t>
            </a:r>
          </a:p>
          <a:p>
            <a:endParaRPr lang="en-AU"/>
          </a:p>
        </p:txBody>
      </p: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bg1"/>
                </a:solidFill>
                <a:latin typeface="Arial" panose="020B0604020202020204" pitchFamily="34" charset="0"/>
              </a:defRPr>
            </a:lvl1pPr>
          </a:lstStyle>
          <a:p>
            <a:pPr>
              <a:lnSpc>
                <a:spcPct val="100000"/>
              </a:lnSpc>
            </a:pPr>
            <a:r>
              <a:rPr lang="en-AU"/>
              <a:t>Divider title</a:t>
            </a:r>
          </a:p>
        </p:txBody>
      </p:sp>
      <p:sp>
        <p:nvSpPr>
          <p:cNvPr id="4" name="Text Placeholder 4">
            <a:extLst>
              <a:ext uri="{FF2B5EF4-FFF2-40B4-BE49-F238E27FC236}">
                <a16:creationId xmlns:a16="http://schemas.microsoft.com/office/drawing/2014/main" id="{E0BFD460-00F6-C078-F72E-C89E7A3AE862}"/>
              </a:ext>
              <a:ext uri="{C183D7F6-B498-43B3-948B-1728B52AA6E4}">
                <adec:decorative xmlns:adec="http://schemas.microsoft.com/office/drawing/2017/decorative" val="0"/>
              </a:ext>
            </a:extLst>
          </p:cNvPr>
          <p:cNvSpPr>
            <a:spLocks noGrp="1"/>
          </p:cNvSpPr>
          <p:nvPr>
            <p:ph type="body" sz="quarter" idx="11" hasCustomPrompt="1"/>
          </p:nvPr>
        </p:nvSpPr>
        <p:spPr>
          <a:xfrm>
            <a:off x="540000" y="2162845"/>
            <a:ext cx="2880000" cy="1638301"/>
          </a:xfrm>
        </p:spPr>
        <p:txBody>
          <a:bodyPr anchor="t">
            <a:noAutofit/>
          </a:bodyPr>
          <a:lstStyle>
            <a:lvl1pPr algn="l">
              <a:lnSpc>
                <a:spcPct val="80000"/>
              </a:lnSpc>
              <a:spcAft>
                <a:spcPts val="0"/>
              </a:spcAft>
              <a:defRPr sz="15000">
                <a:solidFill>
                  <a:schemeClr val="accent4"/>
                </a:solidFill>
                <a:latin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6" name="Oval 5">
            <a:extLst>
              <a:ext uri="{FF2B5EF4-FFF2-40B4-BE49-F238E27FC236}">
                <a16:creationId xmlns:a16="http://schemas.microsoft.com/office/drawing/2014/main" id="{5EBAE78F-1A35-0A2C-DBF4-48477CA8F3A7}"/>
              </a:ext>
            </a:extLst>
          </p:cNvPr>
          <p:cNvSpPr>
            <a:spLocks noGrp="1" noRot="1" noMove="1" noResize="1" noEditPoints="1" noAdjustHandles="1" noChangeArrowheads="1" noChangeShapeType="1"/>
          </p:cNvSpPr>
          <p:nvPr userDrawn="1"/>
        </p:nvSpPr>
        <p:spPr>
          <a:xfrm>
            <a:off x="11056620" y="289560"/>
            <a:ext cx="906780" cy="80068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latin typeface="Arial" panose="020B0604020202020204" pitchFamily="34" charset="0"/>
            </a:endParaRPr>
          </a:p>
        </p:txBody>
      </p:sp>
      <p:pic>
        <p:nvPicPr>
          <p:cNvPr id="2" name="Picture 1">
            <a:extLst>
              <a:ext uri="{FF2B5EF4-FFF2-40B4-BE49-F238E27FC236}">
                <a16:creationId xmlns:a16="http://schemas.microsoft.com/office/drawing/2014/main" id="{1DE675F6-B3E6-7651-8B0E-50E39CE29B9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71348" y="360000"/>
            <a:ext cx="660650" cy="715199"/>
          </a:xfrm>
          <a:prstGeom prst="rect">
            <a:avLst/>
          </a:prstGeom>
        </p:spPr>
      </p:pic>
    </p:spTree>
    <p:extLst>
      <p:ext uri="{BB962C8B-B14F-4D97-AF65-F5344CB8AC3E}">
        <p14:creationId xmlns:p14="http://schemas.microsoft.com/office/powerpoint/2010/main" val="28646721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accent4"/>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Arial" panose="020B0604020202020204" pitchFamily="34" charset="0"/>
              </a:defRPr>
            </a:lvl1pPr>
          </a:lstStyle>
          <a:p>
            <a:r>
              <a:rPr lang="en-AU" dirty="0"/>
              <a:t>NSW Department of Education</a:t>
            </a:r>
          </a:p>
          <a:p>
            <a:endParaRPr lang="en-AU" dirty="0"/>
          </a:p>
        </p:txBody>
      </p: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accent1"/>
                </a:solidFill>
                <a:latin typeface="Arial" panose="020B0604020202020204" pitchFamily="34" charset="0"/>
              </a:defRPr>
            </a:lvl1pPr>
          </a:lstStyle>
          <a:p>
            <a:pPr>
              <a:lnSpc>
                <a:spcPct val="100000"/>
              </a:lnSpc>
            </a:pPr>
            <a:r>
              <a:rPr lang="en-AU" dirty="0"/>
              <a:t>Divider title</a:t>
            </a:r>
          </a:p>
        </p:txBody>
      </p:sp>
      <p:sp>
        <p:nvSpPr>
          <p:cNvPr id="4" name="Text Placeholder 4">
            <a:extLst>
              <a:ext uri="{FF2B5EF4-FFF2-40B4-BE49-F238E27FC236}">
                <a16:creationId xmlns:a16="http://schemas.microsoft.com/office/drawing/2014/main" id="{E0BFD460-00F6-C078-F72E-C89E7A3AE862}"/>
              </a:ext>
              <a:ext uri="{C183D7F6-B498-43B3-948B-1728B52AA6E4}">
                <adec:decorative xmlns:adec="http://schemas.microsoft.com/office/drawing/2017/decorative" val="0"/>
              </a:ext>
            </a:extLst>
          </p:cNvPr>
          <p:cNvSpPr>
            <a:spLocks noGrp="1"/>
          </p:cNvSpPr>
          <p:nvPr>
            <p:ph type="body" sz="quarter" idx="11" hasCustomPrompt="1"/>
          </p:nvPr>
        </p:nvSpPr>
        <p:spPr>
          <a:xfrm>
            <a:off x="540000" y="2162845"/>
            <a:ext cx="2880000" cy="1638301"/>
          </a:xfrm>
        </p:spPr>
        <p:txBody>
          <a:bodyPr anchor="t">
            <a:noAutofit/>
          </a:bodyPr>
          <a:lstStyle>
            <a:lvl1pPr algn="l">
              <a:lnSpc>
                <a:spcPct val="80000"/>
              </a:lnSpc>
              <a:spcAft>
                <a:spcPts val="0"/>
              </a:spcAft>
              <a:defRPr sz="15000">
                <a:solidFill>
                  <a:schemeClr val="accent2"/>
                </a:solidFill>
                <a:latin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Tree>
    <p:extLst>
      <p:ext uri="{BB962C8B-B14F-4D97-AF65-F5344CB8AC3E}">
        <p14:creationId xmlns:p14="http://schemas.microsoft.com/office/powerpoint/2010/main" val="3836558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accent4"/>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Arial" panose="020B0604020202020204" pitchFamily="34" charset="0"/>
              </a:defRPr>
            </a:lvl1pPr>
          </a:lstStyle>
          <a:p>
            <a:r>
              <a:rPr lang="en-AU"/>
              <a:t>NSW Department of Education</a:t>
            </a:r>
          </a:p>
          <a:p>
            <a:endParaRPr lang="en-AU"/>
          </a:p>
        </p:txBody>
      </p: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accent1"/>
                </a:solidFill>
                <a:latin typeface="Arial" panose="020B0604020202020204" pitchFamily="34" charset="0"/>
              </a:defRPr>
            </a:lvl1pPr>
          </a:lstStyle>
          <a:p>
            <a:pPr>
              <a:lnSpc>
                <a:spcPct val="100000"/>
              </a:lnSpc>
            </a:pPr>
            <a:r>
              <a:rPr lang="en-AU"/>
              <a:t>Divider title</a:t>
            </a:r>
          </a:p>
        </p:txBody>
      </p:sp>
      <p:sp>
        <p:nvSpPr>
          <p:cNvPr id="4" name="Text Placeholder 4">
            <a:extLst>
              <a:ext uri="{FF2B5EF4-FFF2-40B4-BE49-F238E27FC236}">
                <a16:creationId xmlns:a16="http://schemas.microsoft.com/office/drawing/2014/main" id="{E0BFD460-00F6-C078-F72E-C89E7A3AE862}"/>
              </a:ext>
              <a:ext uri="{C183D7F6-B498-43B3-948B-1728B52AA6E4}">
                <adec:decorative xmlns:adec="http://schemas.microsoft.com/office/drawing/2017/decorative" val="0"/>
              </a:ext>
            </a:extLst>
          </p:cNvPr>
          <p:cNvSpPr>
            <a:spLocks noGrp="1"/>
          </p:cNvSpPr>
          <p:nvPr>
            <p:ph type="body" sz="quarter" idx="11" hasCustomPrompt="1"/>
          </p:nvPr>
        </p:nvSpPr>
        <p:spPr>
          <a:xfrm>
            <a:off x="540000" y="2162845"/>
            <a:ext cx="2880000" cy="1638301"/>
          </a:xfrm>
        </p:spPr>
        <p:txBody>
          <a:bodyPr anchor="t">
            <a:noAutofit/>
          </a:bodyPr>
          <a:lstStyle>
            <a:lvl1pPr algn="l">
              <a:lnSpc>
                <a:spcPct val="80000"/>
              </a:lnSpc>
              <a:spcAft>
                <a:spcPts val="0"/>
              </a:spcAft>
              <a:defRPr sz="15000">
                <a:solidFill>
                  <a:schemeClr val="accent2"/>
                </a:solidFill>
                <a:latin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Tree>
    <p:extLst>
      <p:ext uri="{BB962C8B-B14F-4D97-AF65-F5344CB8AC3E}">
        <p14:creationId xmlns:p14="http://schemas.microsoft.com/office/powerpoint/2010/main" val="38365580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accent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8FB9B9-103C-CE96-6233-29AE6002CCE6}"/>
              </a:ext>
            </a:extLst>
          </p:cNvPr>
          <p:cNvSpPr/>
          <p:nvPr userDrawn="1"/>
        </p:nvSpPr>
        <p:spPr>
          <a:xfrm>
            <a:off x="11027664" y="210312"/>
            <a:ext cx="950975" cy="10332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latin typeface="Arial" panose="020B0604020202020204" pitchFamily="34" charset="0"/>
            </a:endParaRPr>
          </a:p>
        </p:txBody>
      </p:sp>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bg1"/>
                </a:solidFill>
                <a:latin typeface="Arial" panose="020B0604020202020204" pitchFamily="34" charset="0"/>
              </a:defRPr>
            </a:lvl1pPr>
          </a:lstStyle>
          <a:p>
            <a:r>
              <a:rPr lang="en-AU" dirty="0"/>
              <a:t>NSW Department of Education</a:t>
            </a:r>
          </a:p>
          <a:p>
            <a:endParaRPr lang="en-AU" dirty="0"/>
          </a:p>
        </p:txBody>
      </p:sp>
      <p:sp>
        <p:nvSpPr>
          <p:cNvPr id="2" name="Title 1"/>
          <p:cNvSpPr>
            <a:spLocks noGrp="1"/>
          </p:cNvSpPr>
          <p:nvPr>
            <p:ph type="ctrTitle" hasCustomPrompt="1"/>
          </p:nvPr>
        </p:nvSpPr>
        <p:spPr>
          <a:xfrm>
            <a:off x="540000" y="4152935"/>
            <a:ext cx="6217187" cy="1224000"/>
          </a:xfrm>
          <a:ln>
            <a:noFill/>
          </a:ln>
        </p:spPr>
        <p:txBody>
          <a:bodyPr anchor="t">
            <a:noAutofit/>
          </a:bodyPr>
          <a:lstStyle>
            <a:lvl1pPr algn="l">
              <a:lnSpc>
                <a:spcPct val="110000"/>
              </a:lnSpc>
              <a:defRPr sz="4800">
                <a:solidFill>
                  <a:schemeClr val="bg1"/>
                </a:solidFill>
                <a:latin typeface="Arial" panose="020B0604020202020204" pitchFamily="34" charset="0"/>
              </a:defRPr>
            </a:lvl1pPr>
          </a:lstStyle>
          <a:p>
            <a:pPr>
              <a:lnSpc>
                <a:spcPct val="100000"/>
              </a:lnSpc>
            </a:pPr>
            <a:r>
              <a:rPr lang="en-AU" dirty="0"/>
              <a:t>Divider title</a:t>
            </a:r>
          </a:p>
        </p:txBody>
      </p:sp>
      <p:sp>
        <p:nvSpPr>
          <p:cNvPr id="3" name="Picture Placeholder 4">
            <a:extLst>
              <a:ext uri="{FF2B5EF4-FFF2-40B4-BE49-F238E27FC236}">
                <a16:creationId xmlns:a16="http://schemas.microsoft.com/office/drawing/2014/main" id="{CD048189-D626-F31B-A3F0-9BF80BDFD40C}"/>
              </a:ext>
              <a:ext uri="{C183D7F6-B498-43B3-948B-1728B52AA6E4}">
                <adec:decorative xmlns:adec="http://schemas.microsoft.com/office/drawing/2017/decorative" val="1"/>
              </a:ext>
            </a:extLst>
          </p:cNvPr>
          <p:cNvSpPr>
            <a:spLocks noGrp="1"/>
          </p:cNvSpPr>
          <p:nvPr>
            <p:ph type="pic" sz="quarter" idx="13"/>
          </p:nvPr>
        </p:nvSpPr>
        <p:spPr>
          <a:xfrm>
            <a:off x="7128001" y="0"/>
            <a:ext cx="5063999" cy="6858000"/>
          </a:xfrm>
        </p:spPr>
        <p:txBody>
          <a:bodyPr/>
          <a:lstStyle>
            <a:lvl1pPr>
              <a:defRPr>
                <a:solidFill>
                  <a:schemeClr val="bg1"/>
                </a:solidFill>
              </a:defRPr>
            </a:lvl1pPr>
          </a:lstStyle>
          <a:p>
            <a:r>
              <a:rPr lang="en-GB" dirty="0"/>
              <a:t>Click icon to add picture</a:t>
            </a:r>
            <a:endParaRPr lang="en-AU" dirty="0"/>
          </a:p>
        </p:txBody>
      </p:sp>
      <p:sp>
        <p:nvSpPr>
          <p:cNvPr id="10" name="Text Placeholder 4">
            <a:extLst>
              <a:ext uri="{FF2B5EF4-FFF2-40B4-BE49-F238E27FC236}">
                <a16:creationId xmlns:a16="http://schemas.microsoft.com/office/drawing/2014/main" id="{DA50952E-99C6-4BA0-A8E1-7EE82E8084D5}"/>
              </a:ext>
              <a:ext uri="{C183D7F6-B498-43B3-948B-1728B52AA6E4}">
                <adec:decorative xmlns:adec="http://schemas.microsoft.com/office/drawing/2017/decorative" val="0"/>
              </a:ext>
            </a:extLst>
          </p:cNvPr>
          <p:cNvSpPr>
            <a:spLocks noGrp="1"/>
          </p:cNvSpPr>
          <p:nvPr>
            <p:ph type="body" sz="quarter" idx="11" hasCustomPrompt="1"/>
          </p:nvPr>
        </p:nvSpPr>
        <p:spPr>
          <a:xfrm>
            <a:off x="540000" y="2247899"/>
            <a:ext cx="2880000" cy="1638301"/>
          </a:xfrm>
        </p:spPr>
        <p:txBody>
          <a:bodyPr anchor="t">
            <a:noAutofit/>
          </a:bodyPr>
          <a:lstStyle>
            <a:lvl1pPr algn="l">
              <a:lnSpc>
                <a:spcPct val="80000"/>
              </a:lnSpc>
              <a:spcAft>
                <a:spcPts val="0"/>
              </a:spcAft>
              <a:defRPr sz="15000">
                <a:solidFill>
                  <a:schemeClr val="accent4"/>
                </a:solidFill>
                <a:latin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pic>
        <p:nvPicPr>
          <p:cNvPr id="7" name="Picture 6">
            <a:extLst>
              <a:ext uri="{FF2B5EF4-FFF2-40B4-BE49-F238E27FC236}">
                <a16:creationId xmlns:a16="http://schemas.microsoft.com/office/drawing/2014/main" id="{E1E50149-E853-8C5B-AA8D-D4A37E17848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135329" y="360000"/>
            <a:ext cx="660650" cy="715199"/>
          </a:xfrm>
          <a:prstGeom prst="rect">
            <a:avLst/>
          </a:prstGeom>
        </p:spPr>
      </p:pic>
    </p:spTree>
    <p:extLst>
      <p:ext uri="{BB962C8B-B14F-4D97-AF65-F5344CB8AC3E}">
        <p14:creationId xmlns:p14="http://schemas.microsoft.com/office/powerpoint/2010/main" val="1922215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accent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8FB9B9-103C-CE96-6233-29AE6002CCE6}"/>
              </a:ext>
            </a:extLst>
          </p:cNvPr>
          <p:cNvSpPr/>
          <p:nvPr userDrawn="1"/>
        </p:nvSpPr>
        <p:spPr>
          <a:xfrm>
            <a:off x="11027664" y="210312"/>
            <a:ext cx="950975" cy="10332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Arial" panose="020B0604020202020204" pitchFamily="34" charset="0"/>
            </a:endParaRPr>
          </a:p>
        </p:txBody>
      </p:sp>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bg1"/>
                </a:solidFill>
                <a:latin typeface="Arial" panose="020B0604020202020204" pitchFamily="34" charset="0"/>
              </a:defRPr>
            </a:lvl1pPr>
          </a:lstStyle>
          <a:p>
            <a:r>
              <a:rPr lang="en-AU"/>
              <a:t>NSW Department of Education</a:t>
            </a:r>
          </a:p>
          <a:p>
            <a:endParaRPr lang="en-AU"/>
          </a:p>
        </p:txBody>
      </p:sp>
      <p:sp>
        <p:nvSpPr>
          <p:cNvPr id="2" name="Title 1"/>
          <p:cNvSpPr>
            <a:spLocks noGrp="1"/>
          </p:cNvSpPr>
          <p:nvPr>
            <p:ph type="ctrTitle" hasCustomPrompt="1"/>
          </p:nvPr>
        </p:nvSpPr>
        <p:spPr>
          <a:xfrm>
            <a:off x="540000" y="4152935"/>
            <a:ext cx="6217187" cy="1224000"/>
          </a:xfrm>
          <a:ln>
            <a:noFill/>
          </a:ln>
        </p:spPr>
        <p:txBody>
          <a:bodyPr anchor="t">
            <a:noAutofit/>
          </a:bodyPr>
          <a:lstStyle>
            <a:lvl1pPr algn="l">
              <a:lnSpc>
                <a:spcPct val="110000"/>
              </a:lnSpc>
              <a:defRPr sz="4800">
                <a:solidFill>
                  <a:schemeClr val="bg1"/>
                </a:solidFill>
                <a:latin typeface="Arial" panose="020B0604020202020204" pitchFamily="34" charset="0"/>
              </a:defRPr>
            </a:lvl1pPr>
          </a:lstStyle>
          <a:p>
            <a:pPr>
              <a:lnSpc>
                <a:spcPct val="100000"/>
              </a:lnSpc>
            </a:pPr>
            <a:r>
              <a:rPr lang="en-AU"/>
              <a:t>Divider title</a:t>
            </a:r>
          </a:p>
        </p:txBody>
      </p:sp>
      <p:sp>
        <p:nvSpPr>
          <p:cNvPr id="3" name="Picture Placeholder 4">
            <a:extLst>
              <a:ext uri="{FF2B5EF4-FFF2-40B4-BE49-F238E27FC236}">
                <a16:creationId xmlns:a16="http://schemas.microsoft.com/office/drawing/2014/main" id="{CD048189-D626-F31B-A3F0-9BF80BDFD40C}"/>
              </a:ext>
              <a:ext uri="{C183D7F6-B498-43B3-948B-1728B52AA6E4}">
                <adec:decorative xmlns:adec="http://schemas.microsoft.com/office/drawing/2017/decorative" val="1"/>
              </a:ext>
            </a:extLst>
          </p:cNvPr>
          <p:cNvSpPr>
            <a:spLocks noGrp="1"/>
          </p:cNvSpPr>
          <p:nvPr>
            <p:ph type="pic" sz="quarter" idx="13"/>
          </p:nvPr>
        </p:nvSpPr>
        <p:spPr>
          <a:xfrm>
            <a:off x="7128001" y="0"/>
            <a:ext cx="5063999" cy="6858000"/>
          </a:xfrm>
        </p:spPr>
        <p:txBody>
          <a:bodyPr/>
          <a:lstStyle>
            <a:lvl1pPr>
              <a:defRPr>
                <a:solidFill>
                  <a:schemeClr val="bg1"/>
                </a:solidFill>
              </a:defRPr>
            </a:lvl1pPr>
          </a:lstStyle>
          <a:p>
            <a:r>
              <a:rPr lang="en-GB"/>
              <a:t>Click icon to add picture</a:t>
            </a:r>
            <a:endParaRPr lang="en-AU"/>
          </a:p>
        </p:txBody>
      </p:sp>
      <p:sp>
        <p:nvSpPr>
          <p:cNvPr id="10" name="Text Placeholder 4">
            <a:extLst>
              <a:ext uri="{FF2B5EF4-FFF2-40B4-BE49-F238E27FC236}">
                <a16:creationId xmlns:a16="http://schemas.microsoft.com/office/drawing/2014/main" id="{DA50952E-99C6-4BA0-A8E1-7EE82E8084D5}"/>
              </a:ext>
              <a:ext uri="{C183D7F6-B498-43B3-948B-1728B52AA6E4}">
                <adec:decorative xmlns:adec="http://schemas.microsoft.com/office/drawing/2017/decorative" val="0"/>
              </a:ext>
            </a:extLst>
          </p:cNvPr>
          <p:cNvSpPr>
            <a:spLocks noGrp="1"/>
          </p:cNvSpPr>
          <p:nvPr>
            <p:ph type="body" sz="quarter" idx="11" hasCustomPrompt="1"/>
          </p:nvPr>
        </p:nvSpPr>
        <p:spPr>
          <a:xfrm>
            <a:off x="540000" y="2247899"/>
            <a:ext cx="2880000" cy="1638301"/>
          </a:xfrm>
        </p:spPr>
        <p:txBody>
          <a:bodyPr anchor="t">
            <a:noAutofit/>
          </a:bodyPr>
          <a:lstStyle>
            <a:lvl1pPr algn="l">
              <a:lnSpc>
                <a:spcPct val="80000"/>
              </a:lnSpc>
              <a:spcAft>
                <a:spcPts val="0"/>
              </a:spcAft>
              <a:defRPr sz="15000">
                <a:solidFill>
                  <a:schemeClr val="accent4"/>
                </a:solidFill>
                <a:latin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pic>
        <p:nvPicPr>
          <p:cNvPr id="7" name="Picture 6">
            <a:extLst>
              <a:ext uri="{FF2B5EF4-FFF2-40B4-BE49-F238E27FC236}">
                <a16:creationId xmlns:a16="http://schemas.microsoft.com/office/drawing/2014/main" id="{E1E50149-E853-8C5B-AA8D-D4A37E17848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135329" y="360000"/>
            <a:ext cx="660650" cy="715199"/>
          </a:xfrm>
          <a:prstGeom prst="rect">
            <a:avLst/>
          </a:prstGeom>
        </p:spPr>
      </p:pic>
    </p:spTree>
    <p:extLst>
      <p:ext uri="{BB962C8B-B14F-4D97-AF65-F5344CB8AC3E}">
        <p14:creationId xmlns:p14="http://schemas.microsoft.com/office/powerpoint/2010/main" val="19222159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4">
    <p:bg>
      <p:bgPr>
        <a:solidFill>
          <a:schemeClr val="accent4"/>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8FB9B9-103C-CE96-6233-29AE6002CCE6}"/>
              </a:ext>
            </a:extLst>
          </p:cNvPr>
          <p:cNvSpPr/>
          <p:nvPr userDrawn="1"/>
        </p:nvSpPr>
        <p:spPr>
          <a:xfrm>
            <a:off x="11027664" y="210312"/>
            <a:ext cx="950975" cy="10332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latin typeface="Arial" panose="020B0604020202020204" pitchFamily="34" charset="0"/>
            </a:endParaRPr>
          </a:p>
        </p:txBody>
      </p:sp>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Arial" panose="020B0604020202020204" pitchFamily="34" charset="0"/>
              </a:defRPr>
            </a:lvl1pPr>
          </a:lstStyle>
          <a:p>
            <a:r>
              <a:rPr lang="en-AU" dirty="0"/>
              <a:t>NSW Department of Education</a:t>
            </a:r>
          </a:p>
          <a:p>
            <a:endParaRPr lang="en-AU" dirty="0"/>
          </a:p>
        </p:txBody>
      </p:sp>
      <p:sp>
        <p:nvSpPr>
          <p:cNvPr id="2" name="Title 1"/>
          <p:cNvSpPr>
            <a:spLocks noGrp="1"/>
          </p:cNvSpPr>
          <p:nvPr>
            <p:ph type="ctrTitle" hasCustomPrompt="1"/>
          </p:nvPr>
        </p:nvSpPr>
        <p:spPr>
          <a:xfrm>
            <a:off x="540000" y="4152935"/>
            <a:ext cx="6217187" cy="1224000"/>
          </a:xfrm>
          <a:ln>
            <a:noFill/>
          </a:ln>
        </p:spPr>
        <p:txBody>
          <a:bodyPr anchor="t">
            <a:noAutofit/>
          </a:bodyPr>
          <a:lstStyle>
            <a:lvl1pPr algn="l">
              <a:lnSpc>
                <a:spcPct val="110000"/>
              </a:lnSpc>
              <a:defRPr sz="4800">
                <a:solidFill>
                  <a:schemeClr val="accent1"/>
                </a:solidFill>
                <a:latin typeface="Arial" panose="020B0604020202020204" pitchFamily="34" charset="0"/>
              </a:defRPr>
            </a:lvl1pPr>
          </a:lstStyle>
          <a:p>
            <a:pPr>
              <a:lnSpc>
                <a:spcPct val="100000"/>
              </a:lnSpc>
            </a:pPr>
            <a:r>
              <a:rPr lang="en-AU" dirty="0"/>
              <a:t>Divider title</a:t>
            </a:r>
          </a:p>
        </p:txBody>
      </p:sp>
      <p:sp>
        <p:nvSpPr>
          <p:cNvPr id="3" name="Picture Placeholder 4">
            <a:extLst>
              <a:ext uri="{FF2B5EF4-FFF2-40B4-BE49-F238E27FC236}">
                <a16:creationId xmlns:a16="http://schemas.microsoft.com/office/drawing/2014/main" id="{CD048189-D626-F31B-A3F0-9BF80BDFD40C}"/>
              </a:ext>
              <a:ext uri="{C183D7F6-B498-43B3-948B-1728B52AA6E4}">
                <adec:decorative xmlns:adec="http://schemas.microsoft.com/office/drawing/2017/decorative" val="1"/>
              </a:ext>
            </a:extLst>
          </p:cNvPr>
          <p:cNvSpPr>
            <a:spLocks noGrp="1"/>
          </p:cNvSpPr>
          <p:nvPr>
            <p:ph type="pic" sz="quarter" idx="13"/>
          </p:nvPr>
        </p:nvSpPr>
        <p:spPr>
          <a:xfrm>
            <a:off x="7128001" y="0"/>
            <a:ext cx="5063999" cy="6858000"/>
          </a:xfrm>
        </p:spPr>
        <p:txBody>
          <a:bodyPr/>
          <a:lstStyle>
            <a:lvl1pPr>
              <a:defRPr>
                <a:solidFill>
                  <a:schemeClr val="accent2"/>
                </a:solidFill>
              </a:defRPr>
            </a:lvl1pPr>
          </a:lstStyle>
          <a:p>
            <a:r>
              <a:rPr lang="en-GB" dirty="0"/>
              <a:t>Click icon to add picture</a:t>
            </a:r>
            <a:endParaRPr lang="en-AU" dirty="0"/>
          </a:p>
        </p:txBody>
      </p:sp>
      <p:sp>
        <p:nvSpPr>
          <p:cNvPr id="10" name="Text Placeholder 4">
            <a:extLst>
              <a:ext uri="{FF2B5EF4-FFF2-40B4-BE49-F238E27FC236}">
                <a16:creationId xmlns:a16="http://schemas.microsoft.com/office/drawing/2014/main" id="{DA50952E-99C6-4BA0-A8E1-7EE82E8084D5}"/>
              </a:ext>
              <a:ext uri="{C183D7F6-B498-43B3-948B-1728B52AA6E4}">
                <adec:decorative xmlns:adec="http://schemas.microsoft.com/office/drawing/2017/decorative" val="0"/>
              </a:ext>
            </a:extLst>
          </p:cNvPr>
          <p:cNvSpPr>
            <a:spLocks noGrp="1"/>
          </p:cNvSpPr>
          <p:nvPr>
            <p:ph type="body" sz="quarter" idx="11" hasCustomPrompt="1"/>
          </p:nvPr>
        </p:nvSpPr>
        <p:spPr>
          <a:xfrm>
            <a:off x="540000" y="2247899"/>
            <a:ext cx="2880000" cy="1638301"/>
          </a:xfrm>
        </p:spPr>
        <p:txBody>
          <a:bodyPr anchor="t">
            <a:noAutofit/>
          </a:bodyPr>
          <a:lstStyle>
            <a:lvl1pPr algn="l">
              <a:lnSpc>
                <a:spcPct val="80000"/>
              </a:lnSpc>
              <a:spcAft>
                <a:spcPts val="0"/>
              </a:spcAft>
              <a:defRPr sz="15000">
                <a:solidFill>
                  <a:schemeClr val="accent2"/>
                </a:solidFill>
                <a:latin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pic>
        <p:nvPicPr>
          <p:cNvPr id="5" name="Picture 4">
            <a:extLst>
              <a:ext uri="{FF2B5EF4-FFF2-40B4-BE49-F238E27FC236}">
                <a16:creationId xmlns:a16="http://schemas.microsoft.com/office/drawing/2014/main" id="{BE67997B-1EF6-0F8C-A7CA-C69549ADFDA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134780" y="359998"/>
            <a:ext cx="661191" cy="723198"/>
          </a:xfrm>
          <a:prstGeom prst="rect">
            <a:avLst/>
          </a:prstGeom>
        </p:spPr>
      </p:pic>
    </p:spTree>
    <p:extLst>
      <p:ext uri="{BB962C8B-B14F-4D97-AF65-F5344CB8AC3E}">
        <p14:creationId xmlns:p14="http://schemas.microsoft.com/office/powerpoint/2010/main" val="781487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Divider 4">
    <p:bg>
      <p:bgPr>
        <a:solidFill>
          <a:schemeClr val="accent4"/>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8FB9B9-103C-CE96-6233-29AE6002CCE6}"/>
              </a:ext>
            </a:extLst>
          </p:cNvPr>
          <p:cNvSpPr/>
          <p:nvPr userDrawn="1"/>
        </p:nvSpPr>
        <p:spPr>
          <a:xfrm>
            <a:off x="11027664" y="210312"/>
            <a:ext cx="950975" cy="10332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Arial" panose="020B0604020202020204" pitchFamily="34" charset="0"/>
            </a:endParaRPr>
          </a:p>
        </p:txBody>
      </p:sp>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Arial" panose="020B0604020202020204" pitchFamily="34" charset="0"/>
              </a:defRPr>
            </a:lvl1pPr>
          </a:lstStyle>
          <a:p>
            <a:r>
              <a:rPr lang="en-AU"/>
              <a:t>NSW Department of Education</a:t>
            </a:r>
          </a:p>
          <a:p>
            <a:endParaRPr lang="en-AU"/>
          </a:p>
        </p:txBody>
      </p:sp>
      <p:sp>
        <p:nvSpPr>
          <p:cNvPr id="2" name="Title 1"/>
          <p:cNvSpPr>
            <a:spLocks noGrp="1"/>
          </p:cNvSpPr>
          <p:nvPr>
            <p:ph type="ctrTitle" hasCustomPrompt="1"/>
          </p:nvPr>
        </p:nvSpPr>
        <p:spPr>
          <a:xfrm>
            <a:off x="540000" y="4152935"/>
            <a:ext cx="6217187" cy="1224000"/>
          </a:xfrm>
          <a:ln>
            <a:noFill/>
          </a:ln>
        </p:spPr>
        <p:txBody>
          <a:bodyPr anchor="t">
            <a:noAutofit/>
          </a:bodyPr>
          <a:lstStyle>
            <a:lvl1pPr algn="l">
              <a:lnSpc>
                <a:spcPct val="110000"/>
              </a:lnSpc>
              <a:defRPr sz="4800">
                <a:solidFill>
                  <a:schemeClr val="accent1"/>
                </a:solidFill>
                <a:latin typeface="Arial" panose="020B0604020202020204" pitchFamily="34" charset="0"/>
              </a:defRPr>
            </a:lvl1pPr>
          </a:lstStyle>
          <a:p>
            <a:pPr>
              <a:lnSpc>
                <a:spcPct val="100000"/>
              </a:lnSpc>
            </a:pPr>
            <a:r>
              <a:rPr lang="en-AU"/>
              <a:t>Divider title</a:t>
            </a:r>
          </a:p>
        </p:txBody>
      </p:sp>
      <p:sp>
        <p:nvSpPr>
          <p:cNvPr id="3" name="Picture Placeholder 4">
            <a:extLst>
              <a:ext uri="{FF2B5EF4-FFF2-40B4-BE49-F238E27FC236}">
                <a16:creationId xmlns:a16="http://schemas.microsoft.com/office/drawing/2014/main" id="{CD048189-D626-F31B-A3F0-9BF80BDFD40C}"/>
              </a:ext>
              <a:ext uri="{C183D7F6-B498-43B3-948B-1728B52AA6E4}">
                <adec:decorative xmlns:adec="http://schemas.microsoft.com/office/drawing/2017/decorative" val="1"/>
              </a:ext>
            </a:extLst>
          </p:cNvPr>
          <p:cNvSpPr>
            <a:spLocks noGrp="1"/>
          </p:cNvSpPr>
          <p:nvPr>
            <p:ph type="pic" sz="quarter" idx="13"/>
          </p:nvPr>
        </p:nvSpPr>
        <p:spPr>
          <a:xfrm>
            <a:off x="7128001" y="0"/>
            <a:ext cx="5063999" cy="6858000"/>
          </a:xfrm>
        </p:spPr>
        <p:txBody>
          <a:bodyPr/>
          <a:lstStyle>
            <a:lvl1pPr>
              <a:defRPr>
                <a:solidFill>
                  <a:schemeClr val="accent2"/>
                </a:solidFill>
              </a:defRPr>
            </a:lvl1pPr>
          </a:lstStyle>
          <a:p>
            <a:r>
              <a:rPr lang="en-GB"/>
              <a:t>Click icon to add picture</a:t>
            </a:r>
            <a:endParaRPr lang="en-AU"/>
          </a:p>
        </p:txBody>
      </p:sp>
      <p:sp>
        <p:nvSpPr>
          <p:cNvPr id="10" name="Text Placeholder 4">
            <a:extLst>
              <a:ext uri="{FF2B5EF4-FFF2-40B4-BE49-F238E27FC236}">
                <a16:creationId xmlns:a16="http://schemas.microsoft.com/office/drawing/2014/main" id="{DA50952E-99C6-4BA0-A8E1-7EE82E8084D5}"/>
              </a:ext>
              <a:ext uri="{C183D7F6-B498-43B3-948B-1728B52AA6E4}">
                <adec:decorative xmlns:adec="http://schemas.microsoft.com/office/drawing/2017/decorative" val="0"/>
              </a:ext>
            </a:extLst>
          </p:cNvPr>
          <p:cNvSpPr>
            <a:spLocks noGrp="1"/>
          </p:cNvSpPr>
          <p:nvPr>
            <p:ph type="body" sz="quarter" idx="11" hasCustomPrompt="1"/>
          </p:nvPr>
        </p:nvSpPr>
        <p:spPr>
          <a:xfrm>
            <a:off x="540000" y="2247899"/>
            <a:ext cx="2880000" cy="1638301"/>
          </a:xfrm>
        </p:spPr>
        <p:txBody>
          <a:bodyPr anchor="t">
            <a:noAutofit/>
          </a:bodyPr>
          <a:lstStyle>
            <a:lvl1pPr algn="l">
              <a:lnSpc>
                <a:spcPct val="80000"/>
              </a:lnSpc>
              <a:spcAft>
                <a:spcPts val="0"/>
              </a:spcAft>
              <a:defRPr sz="15000">
                <a:solidFill>
                  <a:schemeClr val="accent2"/>
                </a:solidFill>
                <a:latin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pic>
        <p:nvPicPr>
          <p:cNvPr id="5" name="Picture 4">
            <a:extLst>
              <a:ext uri="{FF2B5EF4-FFF2-40B4-BE49-F238E27FC236}">
                <a16:creationId xmlns:a16="http://schemas.microsoft.com/office/drawing/2014/main" id="{BE67997B-1EF6-0F8C-A7CA-C69549ADFDA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134780" y="359998"/>
            <a:ext cx="661191" cy="723198"/>
          </a:xfrm>
          <a:prstGeom prst="rect">
            <a:avLst/>
          </a:prstGeom>
        </p:spPr>
      </p:pic>
    </p:spTree>
    <p:extLst>
      <p:ext uri="{BB962C8B-B14F-4D97-AF65-F5344CB8AC3E}">
        <p14:creationId xmlns:p14="http://schemas.microsoft.com/office/powerpoint/2010/main" val="7814879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_rels/slideMaster10.xml.rels><?xml version="1.0" encoding="UTF-8" standalone="yes"?>
<Relationships xmlns="http://schemas.openxmlformats.org/package/2006/relationships"><Relationship Id="rId13" Type="http://schemas.openxmlformats.org/officeDocument/2006/relationships/slideLayout" Target="../slideLayouts/slideLayout130.xml"/><Relationship Id="rId18" Type="http://schemas.openxmlformats.org/officeDocument/2006/relationships/slideLayout" Target="../slideLayouts/slideLayout180.xml"/><Relationship Id="rId26" Type="http://schemas.openxmlformats.org/officeDocument/2006/relationships/slideLayout" Target="../slideLayouts/slideLayout260.xml"/><Relationship Id="rId3" Type="http://schemas.openxmlformats.org/officeDocument/2006/relationships/slideLayout" Target="../slideLayouts/slideLayout35.xml"/><Relationship Id="rId21" Type="http://schemas.openxmlformats.org/officeDocument/2006/relationships/slideLayout" Target="../slideLayouts/slideLayout210.xml"/><Relationship Id="rId34" Type="http://schemas.openxmlformats.org/officeDocument/2006/relationships/slideLayout" Target="../slideLayouts/slideLayout340.xml"/><Relationship Id="rId7" Type="http://schemas.openxmlformats.org/officeDocument/2006/relationships/slideLayout" Target="../slideLayouts/slideLayout70.xml"/><Relationship Id="rId12" Type="http://schemas.openxmlformats.org/officeDocument/2006/relationships/slideLayout" Target="../slideLayouts/slideLayout120.xml"/><Relationship Id="rId17" Type="http://schemas.openxmlformats.org/officeDocument/2006/relationships/slideLayout" Target="../slideLayouts/slideLayout170.xml"/><Relationship Id="rId25" Type="http://schemas.openxmlformats.org/officeDocument/2006/relationships/slideLayout" Target="../slideLayouts/slideLayout250.xml"/><Relationship Id="rId33" Type="http://schemas.openxmlformats.org/officeDocument/2006/relationships/slideLayout" Target="../slideLayouts/slideLayout330.xml"/><Relationship Id="rId2" Type="http://schemas.openxmlformats.org/officeDocument/2006/relationships/slideLayout" Target="../slideLayouts/slideLayout211.xml"/><Relationship Id="rId16" Type="http://schemas.openxmlformats.org/officeDocument/2006/relationships/slideLayout" Target="../slideLayouts/slideLayout160.xml"/><Relationship Id="rId20" Type="http://schemas.openxmlformats.org/officeDocument/2006/relationships/slideLayout" Target="../slideLayouts/slideLayout200.xml"/><Relationship Id="rId29" Type="http://schemas.openxmlformats.org/officeDocument/2006/relationships/slideLayout" Target="../slideLayouts/slideLayout290.xml"/><Relationship Id="rId1" Type="http://schemas.openxmlformats.org/officeDocument/2006/relationships/slideLayout" Target="../slideLayouts/slideLayout110.xml"/><Relationship Id="rId6" Type="http://schemas.openxmlformats.org/officeDocument/2006/relationships/slideLayout" Target="../slideLayouts/slideLayout60.xml"/><Relationship Id="rId11" Type="http://schemas.openxmlformats.org/officeDocument/2006/relationships/slideLayout" Target="../slideLayouts/slideLayout111.xml"/><Relationship Id="rId24" Type="http://schemas.openxmlformats.org/officeDocument/2006/relationships/slideLayout" Target="../slideLayouts/slideLayout240.xml"/><Relationship Id="rId32" Type="http://schemas.openxmlformats.org/officeDocument/2006/relationships/slideLayout" Target="../slideLayouts/slideLayout320.xml"/><Relationship Id="rId5" Type="http://schemas.openxmlformats.org/officeDocument/2006/relationships/slideLayout" Target="../slideLayouts/slideLayout50.xml"/><Relationship Id="rId15" Type="http://schemas.openxmlformats.org/officeDocument/2006/relationships/slideLayout" Target="../slideLayouts/slideLayout150.xml"/><Relationship Id="rId23" Type="http://schemas.openxmlformats.org/officeDocument/2006/relationships/slideLayout" Target="../slideLayouts/slideLayout230.xml"/><Relationship Id="rId28" Type="http://schemas.openxmlformats.org/officeDocument/2006/relationships/slideLayout" Target="../slideLayouts/slideLayout280.xml"/><Relationship Id="rId36" Type="http://schemas.openxmlformats.org/officeDocument/2006/relationships/image" Target="../media/image1.png"/><Relationship Id="rId10" Type="http://schemas.openxmlformats.org/officeDocument/2006/relationships/slideLayout" Target="../slideLayouts/slideLayout100.xml"/><Relationship Id="rId19" Type="http://schemas.openxmlformats.org/officeDocument/2006/relationships/slideLayout" Target="../slideLayouts/slideLayout190.xml"/><Relationship Id="rId31" Type="http://schemas.openxmlformats.org/officeDocument/2006/relationships/slideLayout" Target="../slideLayouts/slideLayout310.xml"/><Relationship Id="rId4" Type="http://schemas.openxmlformats.org/officeDocument/2006/relationships/slideLayout" Target="../slideLayouts/slideLayout40.xml"/><Relationship Id="rId9" Type="http://schemas.openxmlformats.org/officeDocument/2006/relationships/slideLayout" Target="../slideLayouts/slideLayout90.xml"/><Relationship Id="rId14" Type="http://schemas.openxmlformats.org/officeDocument/2006/relationships/slideLayout" Target="../slideLayouts/slideLayout140.xml"/><Relationship Id="rId22" Type="http://schemas.openxmlformats.org/officeDocument/2006/relationships/slideLayout" Target="../slideLayouts/slideLayout220.xml"/><Relationship Id="rId27" Type="http://schemas.openxmlformats.org/officeDocument/2006/relationships/slideLayout" Target="../slideLayouts/slideLayout270.xml"/><Relationship Id="rId30" Type="http://schemas.openxmlformats.org/officeDocument/2006/relationships/slideLayout" Target="../slideLayouts/slideLayout300.xml"/><Relationship Id="rId35" Type="http://schemas.openxmlformats.org/officeDocument/2006/relationships/theme" Target="../theme/theme10.xml"/><Relationship Id="rId8"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10080000" cy="1008000"/>
          </a:xfrm>
          <a:prstGeom prst="rect">
            <a:avLst/>
          </a:prstGeom>
        </p:spPr>
        <p:txBody>
          <a:bodyPr vert="horz" lIns="0" tIns="0" rIns="0" bIns="0" rtlCol="0" anchor="t">
            <a:noAutofit/>
          </a:bodyPr>
          <a:lstStyle/>
          <a:p>
            <a:r>
              <a:rPr lang="en-GB" dirty="0"/>
              <a:t>Click to edit Master title style</a:t>
            </a:r>
            <a:endParaRPr lang="en-US" dirty="0"/>
          </a:p>
        </p:txBody>
      </p:sp>
      <p:pic>
        <p:nvPicPr>
          <p:cNvPr id="8" name="Picture 7" descr="NSW Government logo">
            <a:extLst>
              <a:ext uri="{FF2B5EF4-FFF2-40B4-BE49-F238E27FC236}">
                <a16:creationId xmlns:a16="http://schemas.microsoft.com/office/drawing/2014/main" id="{CCBF5FED-71CD-4122-8BE4-CA4C03A99224}"/>
              </a:ext>
            </a:extLst>
          </p:cNvPr>
          <p:cNvPicPr>
            <a:picLocks noChangeAspect="1"/>
          </p:cNvPicPr>
          <p:nvPr userDrawn="1"/>
        </p:nvPicPr>
        <p:blipFill>
          <a:blip r:embed="rId36"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3" name="Text Placeholder 2"/>
          <p:cNvSpPr>
            <a:spLocks noGrp="1"/>
          </p:cNvSpPr>
          <p:nvPr>
            <p:ph type="body" idx="1"/>
          </p:nvPr>
        </p:nvSpPr>
        <p:spPr>
          <a:xfrm>
            <a:off x="360000" y="1620000"/>
            <a:ext cx="11484000" cy="4536000"/>
          </a:xfrm>
          <a:prstGeom prst="rect">
            <a:avLst/>
          </a:prstGeom>
        </p:spPr>
        <p:txBody>
          <a:bodyPr vert="horz" lIns="0" tIns="0" rIns="0" bIns="0" rtlCol="0">
            <a:noAutofit/>
          </a:bodyPr>
          <a:lstStyle/>
          <a:p>
            <a:pPr marL="0" marR="0" lvl="0"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GB" sz="1800" b="0" i="0" u="none" strike="noStrike" kern="1200" cap="none" spc="0" normalizeH="0" baseline="0" noProof="0" dirty="0">
                <a:ln>
                  <a:noFill/>
                </a:ln>
                <a:solidFill>
                  <a:srgbClr val="22272B"/>
                </a:solidFill>
                <a:effectLst/>
                <a:uLnTx/>
                <a:uFillTx/>
                <a:latin typeface="Public Sans Light"/>
                <a:ea typeface="+mn-ea"/>
                <a:cs typeface="+mn-cs"/>
              </a:rPr>
              <a:t>Click to edit Master text styles</a:t>
            </a:r>
          </a:p>
          <a:p>
            <a:pPr marL="0" marR="0" lvl="1"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GB" sz="1800" b="0" i="0" u="none" strike="noStrike" kern="1200" cap="none" spc="0" normalizeH="0" baseline="0" noProof="0" dirty="0">
                <a:ln>
                  <a:noFill/>
                </a:ln>
                <a:solidFill>
                  <a:srgbClr val="22272B"/>
                </a:solidFill>
                <a:effectLst/>
                <a:uLnTx/>
                <a:uFillTx/>
                <a:latin typeface="Public Sans Light"/>
                <a:ea typeface="+mn-ea"/>
                <a:cs typeface="+mn-cs"/>
              </a:rPr>
              <a:t>Second level</a:t>
            </a:r>
          </a:p>
          <a:p>
            <a:pPr marL="0" marR="0" lvl="2"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GB" sz="1800" b="0" i="0" u="none" strike="noStrike" kern="1200" cap="none" spc="0" normalizeH="0" baseline="0" noProof="0" dirty="0">
                <a:ln>
                  <a:noFill/>
                </a:ln>
                <a:solidFill>
                  <a:srgbClr val="22272B"/>
                </a:solidFill>
                <a:effectLst/>
                <a:uLnTx/>
                <a:uFillTx/>
                <a:latin typeface="Public Sans Light"/>
                <a:ea typeface="+mn-ea"/>
                <a:cs typeface="+mn-cs"/>
              </a:rPr>
              <a:t>Third level</a:t>
            </a:r>
          </a:p>
          <a:p>
            <a:pPr marL="0" marR="0" lvl="3"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GB" sz="1800" b="0" i="0" u="none" strike="noStrike" kern="1200" cap="none" spc="0" normalizeH="0" baseline="0" noProof="0" dirty="0">
                <a:ln>
                  <a:noFill/>
                </a:ln>
                <a:solidFill>
                  <a:srgbClr val="22272B"/>
                </a:solidFill>
                <a:effectLst/>
                <a:uLnTx/>
                <a:uFillTx/>
                <a:latin typeface="Public Sans Light"/>
                <a:ea typeface="+mn-ea"/>
                <a:cs typeface="+mn-cs"/>
              </a:rPr>
              <a:t>Fourth level</a:t>
            </a:r>
          </a:p>
          <a:p>
            <a:pPr marL="0" marR="0" lvl="4"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GB" sz="1800" b="0" i="0" u="none" strike="noStrike" kern="1200" cap="none" spc="0" normalizeH="0" baseline="0" noProof="0" dirty="0">
                <a:ln>
                  <a:noFill/>
                </a:ln>
                <a:solidFill>
                  <a:srgbClr val="22272B"/>
                </a:solidFill>
                <a:effectLst/>
                <a:uLnTx/>
                <a:uFillTx/>
                <a:latin typeface="Public Sans Light"/>
                <a:ea typeface="+mn-ea"/>
                <a:cs typeface="+mn-cs"/>
              </a:rPr>
              <a:t>Fifth level</a:t>
            </a:r>
            <a:endParaRPr kumimoji="0" lang="en-US" sz="1800" b="0" i="0" u="none" strike="noStrike" kern="1200" cap="none" spc="0" normalizeH="0" baseline="0" noProof="0" dirty="0">
              <a:ln>
                <a:noFill/>
              </a:ln>
              <a:solidFill>
                <a:srgbClr val="22272B"/>
              </a:solidFill>
              <a:effectLst/>
              <a:uLnTx/>
              <a:uFillTx/>
              <a:latin typeface="Public Sans Light"/>
              <a:ea typeface="+mn-ea"/>
              <a:cs typeface="+mn-cs"/>
            </a:endParaRPr>
          </a:p>
        </p:txBody>
      </p:sp>
      <p:sp>
        <p:nvSpPr>
          <p:cNvPr id="6" name="Slide Number Placeholder 5"/>
          <p:cNvSpPr>
            <a:spLocks noGrp="1"/>
          </p:cNvSpPr>
          <p:nvPr>
            <p:ph type="sldNum" sz="quarter" idx="4"/>
          </p:nvPr>
        </p:nvSpPr>
        <p:spPr>
          <a:xfrm>
            <a:off x="11124000" y="6516000"/>
            <a:ext cx="720000" cy="180000"/>
          </a:xfrm>
          <a:prstGeom prst="rect">
            <a:avLst/>
          </a:prstGeom>
        </p:spPr>
        <p:txBody>
          <a:bodyPr vert="horz" lIns="0" tIns="0" rIns="0" bIns="0" rtlCol="0" anchor="t"/>
          <a:lstStyle>
            <a:lvl1pPr algn="r">
              <a:defRPr sz="1200">
                <a:solidFill>
                  <a:schemeClr val="tx1"/>
                </a:solidFill>
                <a:latin typeface="Arial" panose="020B0604020202020204" pitchFamily="34" charset="0"/>
              </a:defRPr>
            </a:lvl1pPr>
          </a:lstStyle>
          <a:p>
            <a:fld id="{10A01DC5-1685-4615-8240-15192985C6A2}" type="slidenum">
              <a:rPr lang="en-AU" smtClean="0"/>
              <a:pPr/>
              <a:t>‹#›</a:t>
            </a:fld>
            <a:endParaRPr lang="en-AU" dirty="0"/>
          </a:p>
        </p:txBody>
      </p:sp>
    </p:spTree>
    <p:extLst>
      <p:ext uri="{BB962C8B-B14F-4D97-AF65-F5344CB8AC3E}">
        <p14:creationId xmlns:p14="http://schemas.microsoft.com/office/powerpoint/2010/main" val="4123316428"/>
      </p:ext>
    </p:extLst>
  </p:cSld>
  <p:clrMap bg1="lt1" tx1="dk1" bg2="lt2" tx2="dk2" accent1="accent1" accent2="accent2" accent3="accent3" accent4="accent4" accent5="accent5" accent6="accent6" hlink="hlink" folHlink="folHlink"/>
  <p:sldLayoutIdLst>
    <p:sldLayoutId id="2147483661" r:id="rId1"/>
    <p:sldLayoutId id="2147483703" r:id="rId2"/>
    <p:sldLayoutId id="2147483702" r:id="rId3"/>
    <p:sldLayoutId id="2147483728" r:id="rId4"/>
    <p:sldLayoutId id="2147483729" r:id="rId5"/>
    <p:sldLayoutId id="2147483731" r:id="rId6"/>
    <p:sldLayoutId id="2147483730" r:id="rId7"/>
    <p:sldLayoutId id="2147483732" r:id="rId8"/>
    <p:sldLayoutId id="2147483740" r:id="rId9"/>
    <p:sldLayoutId id="2147483715" r:id="rId10"/>
    <p:sldLayoutId id="2147483736" r:id="rId11"/>
    <p:sldLayoutId id="2147483737" r:id="rId12"/>
    <p:sldLayoutId id="2147483738" r:id="rId13"/>
    <p:sldLayoutId id="2147483716" r:id="rId14"/>
    <p:sldLayoutId id="2147483717" r:id="rId15"/>
    <p:sldLayoutId id="2147483718" r:id="rId16"/>
    <p:sldLayoutId id="2147483719" r:id="rId17"/>
    <p:sldLayoutId id="2147483742" r:id="rId18"/>
    <p:sldLayoutId id="2147483720" r:id="rId19"/>
    <p:sldLayoutId id="2147483733" r:id="rId20"/>
    <p:sldLayoutId id="2147483721" r:id="rId21"/>
    <p:sldLayoutId id="2147483734" r:id="rId22"/>
    <p:sldLayoutId id="2147483722" r:id="rId23"/>
    <p:sldLayoutId id="2147483735" r:id="rId24"/>
    <p:sldLayoutId id="2147483723" r:id="rId25"/>
    <p:sldLayoutId id="2147483724" r:id="rId26"/>
    <p:sldLayoutId id="2147483741" r:id="rId27"/>
    <p:sldLayoutId id="2147483725" r:id="rId28"/>
    <p:sldLayoutId id="2147483743" r:id="rId29"/>
    <p:sldLayoutId id="2147483748" r:id="rId30"/>
    <p:sldLayoutId id="2147483744" r:id="rId31"/>
    <p:sldLayoutId id="2147483745" r:id="rId32"/>
    <p:sldLayoutId id="2147483746" r:id="rId33"/>
    <p:sldLayoutId id="2147483747" r:id="rId3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77" rtl="0" eaLnBrk="1" latinLnBrk="0" hangingPunct="1">
        <a:lnSpc>
          <a:spcPct val="90000"/>
        </a:lnSpc>
        <a:spcBef>
          <a:spcPct val="0"/>
        </a:spcBef>
        <a:buNone/>
        <a:defRPr sz="3600" kern="1200">
          <a:solidFill>
            <a:schemeClr val="tx1"/>
          </a:solidFill>
          <a:latin typeface="Arial" panose="020B0604020202020204" pitchFamily="34" charset="0"/>
          <a:ea typeface="+mj-ea"/>
          <a:cs typeface="+mj-cs"/>
        </a:defRPr>
      </a:lvl1pPr>
    </p:titleStyle>
    <p:body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10080000" cy="1008000"/>
          </a:xfrm>
          <a:prstGeom prst="rect">
            <a:avLst/>
          </a:prstGeom>
        </p:spPr>
        <p:txBody>
          <a:bodyPr vert="horz" lIns="0" tIns="0" rIns="0" bIns="0" rtlCol="0" anchor="t">
            <a:noAutofit/>
          </a:bodyPr>
          <a:lstStyle/>
          <a:p>
            <a:r>
              <a:rPr lang="en-GB"/>
              <a:t>Click to edit Master title style</a:t>
            </a:r>
            <a:endParaRPr lang="en-US"/>
          </a:p>
        </p:txBody>
      </p:sp>
      <p:pic>
        <p:nvPicPr>
          <p:cNvPr id="8" name="Picture 7" descr="NSW Government logo">
            <a:extLst>
              <a:ext uri="{FF2B5EF4-FFF2-40B4-BE49-F238E27FC236}">
                <a16:creationId xmlns:a16="http://schemas.microsoft.com/office/drawing/2014/main" id="{CCBF5FED-71CD-4122-8BE4-CA4C03A99224}"/>
              </a:ext>
            </a:extLst>
          </p:cNvPr>
          <p:cNvPicPr>
            <a:picLocks noChangeAspect="1"/>
          </p:cNvPicPr>
          <p:nvPr userDrawn="1"/>
        </p:nvPicPr>
        <p:blipFill>
          <a:blip r:embed="rId36"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3" name="Text Placeholder 2"/>
          <p:cNvSpPr>
            <a:spLocks noGrp="1"/>
          </p:cNvSpPr>
          <p:nvPr>
            <p:ph type="body" idx="1"/>
          </p:nvPr>
        </p:nvSpPr>
        <p:spPr>
          <a:xfrm>
            <a:off x="360000" y="1620000"/>
            <a:ext cx="11484000" cy="4536000"/>
          </a:xfrm>
          <a:prstGeom prst="rect">
            <a:avLst/>
          </a:prstGeom>
        </p:spPr>
        <p:txBody>
          <a:bodyPr vert="horz" lIns="0" tIns="0" rIns="0" bIns="0" rtlCol="0">
            <a:noAutofit/>
          </a:bodyPr>
          <a:lstStyle/>
          <a:p>
            <a:pPr marL="0" marR="0" lvl="0"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GB" sz="1800" b="0" i="0" u="none" strike="noStrike" kern="1200" cap="none" spc="0" normalizeH="0" baseline="0" noProof="0">
                <a:ln>
                  <a:noFill/>
                </a:ln>
                <a:solidFill>
                  <a:srgbClr val="22272B"/>
                </a:solidFill>
                <a:effectLst/>
                <a:uLnTx/>
                <a:uFillTx/>
                <a:latin typeface="Public Sans Light"/>
                <a:ea typeface="+mn-ea"/>
                <a:cs typeface="+mn-cs"/>
              </a:rPr>
              <a:t>Click to edit Master text styles</a:t>
            </a:r>
          </a:p>
          <a:p>
            <a:pPr marL="0" marR="0" lvl="1"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GB" sz="1800" b="0" i="0" u="none" strike="noStrike" kern="1200" cap="none" spc="0" normalizeH="0" baseline="0" noProof="0">
                <a:ln>
                  <a:noFill/>
                </a:ln>
                <a:solidFill>
                  <a:srgbClr val="22272B"/>
                </a:solidFill>
                <a:effectLst/>
                <a:uLnTx/>
                <a:uFillTx/>
                <a:latin typeface="Public Sans Light"/>
                <a:ea typeface="+mn-ea"/>
                <a:cs typeface="+mn-cs"/>
              </a:rPr>
              <a:t>Second level</a:t>
            </a:r>
          </a:p>
          <a:p>
            <a:pPr marL="0" marR="0" lvl="2"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GB" sz="1800" b="0" i="0" u="none" strike="noStrike" kern="1200" cap="none" spc="0" normalizeH="0" baseline="0" noProof="0">
                <a:ln>
                  <a:noFill/>
                </a:ln>
                <a:solidFill>
                  <a:srgbClr val="22272B"/>
                </a:solidFill>
                <a:effectLst/>
                <a:uLnTx/>
                <a:uFillTx/>
                <a:latin typeface="Public Sans Light"/>
                <a:ea typeface="+mn-ea"/>
                <a:cs typeface="+mn-cs"/>
              </a:rPr>
              <a:t>Third level</a:t>
            </a:r>
          </a:p>
          <a:p>
            <a:pPr marL="0" marR="0" lvl="3"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GB" sz="1800" b="0" i="0" u="none" strike="noStrike" kern="1200" cap="none" spc="0" normalizeH="0" baseline="0" noProof="0">
                <a:ln>
                  <a:noFill/>
                </a:ln>
                <a:solidFill>
                  <a:srgbClr val="22272B"/>
                </a:solidFill>
                <a:effectLst/>
                <a:uLnTx/>
                <a:uFillTx/>
                <a:latin typeface="Public Sans Light"/>
                <a:ea typeface="+mn-ea"/>
                <a:cs typeface="+mn-cs"/>
              </a:rPr>
              <a:t>Fourth level</a:t>
            </a:r>
          </a:p>
          <a:p>
            <a:pPr marL="0" marR="0" lvl="4"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GB" sz="1800" b="0" i="0" u="none" strike="noStrike" kern="1200" cap="none" spc="0" normalizeH="0" baseline="0" noProof="0">
                <a:ln>
                  <a:noFill/>
                </a:ln>
                <a:solidFill>
                  <a:srgbClr val="22272B"/>
                </a:solidFill>
                <a:effectLst/>
                <a:uLnTx/>
                <a:uFillTx/>
                <a:latin typeface="Public Sans Light"/>
                <a:ea typeface="+mn-ea"/>
                <a:cs typeface="+mn-cs"/>
              </a:rPr>
              <a:t>Fifth level</a:t>
            </a:r>
            <a:endParaRPr kumimoji="0" lang="en-US" sz="1800" b="0" i="0" u="none" strike="noStrike" kern="1200" cap="none" spc="0" normalizeH="0" baseline="0" noProof="0">
              <a:ln>
                <a:noFill/>
              </a:ln>
              <a:solidFill>
                <a:srgbClr val="22272B"/>
              </a:solidFill>
              <a:effectLst/>
              <a:uLnTx/>
              <a:uFillTx/>
              <a:latin typeface="Public Sans Light"/>
              <a:ea typeface="+mn-ea"/>
              <a:cs typeface="+mn-cs"/>
            </a:endParaRPr>
          </a:p>
        </p:txBody>
      </p:sp>
      <p:sp>
        <p:nvSpPr>
          <p:cNvPr id="6" name="Slide Number Placeholder 5"/>
          <p:cNvSpPr>
            <a:spLocks noGrp="1"/>
          </p:cNvSpPr>
          <p:nvPr>
            <p:ph type="sldNum" sz="quarter" idx="4"/>
          </p:nvPr>
        </p:nvSpPr>
        <p:spPr>
          <a:xfrm>
            <a:off x="11124000" y="6516000"/>
            <a:ext cx="720000" cy="180000"/>
          </a:xfrm>
          <a:prstGeom prst="rect">
            <a:avLst/>
          </a:prstGeom>
        </p:spPr>
        <p:txBody>
          <a:bodyPr vert="horz" lIns="0" tIns="0" rIns="0" bIns="0" rtlCol="0" anchor="t"/>
          <a:lstStyle>
            <a:lvl1pPr algn="r">
              <a:defRPr sz="1200">
                <a:solidFill>
                  <a:schemeClr val="tx1"/>
                </a:solidFill>
                <a:latin typeface="Arial" panose="020B0604020202020204" pitchFamily="34" charset="0"/>
              </a:defRPr>
            </a:lvl1pPr>
          </a:lstStyle>
          <a:p>
            <a:fld id="{10A01DC5-1685-4615-8240-15192985C6A2}" type="slidenum">
              <a:rPr lang="en-AU" smtClean="0"/>
              <a:pPr/>
              <a:t>‹#›</a:t>
            </a:fld>
            <a:endParaRPr lang="en-AU"/>
          </a:p>
        </p:txBody>
      </p:sp>
    </p:spTree>
    <p:extLst>
      <p:ext uri="{BB962C8B-B14F-4D97-AF65-F5344CB8AC3E}">
        <p14:creationId xmlns:p14="http://schemas.microsoft.com/office/powerpoint/2010/main" val="4123316428"/>
      </p:ext>
    </p:extLst>
  </p:cSld>
  <p:clrMap bg1="lt1" tx1="dk1" bg2="lt2" tx2="dk2" accent1="accent1" accent2="accent2" accent3="accent3" accent4="accent4" accent5="accent5" accent6="accent6" hlink="hlink" folHlink="folHlink"/>
  <p:sldLayoutIdLst>
    <p:sldLayoutId id="2147483661" r:id="rId1"/>
    <p:sldLayoutId id="2147483703" r:id="rId2"/>
    <p:sldLayoutId id="2147483702" r:id="rId3"/>
    <p:sldLayoutId id="2147483728" r:id="rId4"/>
    <p:sldLayoutId id="2147483729" r:id="rId5"/>
    <p:sldLayoutId id="2147483731" r:id="rId6"/>
    <p:sldLayoutId id="2147483730" r:id="rId7"/>
    <p:sldLayoutId id="2147483732" r:id="rId8"/>
    <p:sldLayoutId id="2147483740" r:id="rId9"/>
    <p:sldLayoutId id="2147483715" r:id="rId10"/>
    <p:sldLayoutId id="2147483736" r:id="rId11"/>
    <p:sldLayoutId id="2147483737" r:id="rId12"/>
    <p:sldLayoutId id="2147483738" r:id="rId13"/>
    <p:sldLayoutId id="2147483716" r:id="rId14"/>
    <p:sldLayoutId id="2147483717" r:id="rId15"/>
    <p:sldLayoutId id="2147483718" r:id="rId16"/>
    <p:sldLayoutId id="2147483719" r:id="rId17"/>
    <p:sldLayoutId id="2147483742" r:id="rId18"/>
    <p:sldLayoutId id="2147483720" r:id="rId19"/>
    <p:sldLayoutId id="2147483733" r:id="rId20"/>
    <p:sldLayoutId id="2147483721" r:id="rId21"/>
    <p:sldLayoutId id="2147483734" r:id="rId22"/>
    <p:sldLayoutId id="2147483722" r:id="rId23"/>
    <p:sldLayoutId id="2147483735" r:id="rId24"/>
    <p:sldLayoutId id="2147483723" r:id="rId25"/>
    <p:sldLayoutId id="2147483724" r:id="rId26"/>
    <p:sldLayoutId id="2147483741" r:id="rId27"/>
    <p:sldLayoutId id="2147483725" r:id="rId28"/>
    <p:sldLayoutId id="2147483743" r:id="rId29"/>
    <p:sldLayoutId id="2147483748" r:id="rId30"/>
    <p:sldLayoutId id="2147483744" r:id="rId31"/>
    <p:sldLayoutId id="2147483745" r:id="rId32"/>
    <p:sldLayoutId id="2147483746" r:id="rId33"/>
    <p:sldLayoutId id="2147483747" r:id="rId34"/>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hdr="0" dt="0"/>
  <p:txStyles>
    <p:titleStyle>
      <a:lvl1pPr algn="l" defTabSz="914377" rtl="0" eaLnBrk="1" latinLnBrk="0" hangingPunct="1">
        <a:lnSpc>
          <a:spcPct val="90000"/>
        </a:lnSpc>
        <a:spcBef>
          <a:spcPct val="0"/>
        </a:spcBef>
        <a:buNone/>
        <a:defRPr sz="3600" kern="1200">
          <a:solidFill>
            <a:schemeClr val="tx1"/>
          </a:solidFill>
          <a:latin typeface="Arial" panose="020B0604020202020204" pitchFamily="34" charset="0"/>
          <a:ea typeface="+mj-ea"/>
          <a:cs typeface="+mj-cs"/>
        </a:defRPr>
      </a:lvl1pPr>
    </p:titleStyle>
    <p:body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4.xml"/><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4.xml"/><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14.xml"/><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image" Target="../media/image35.jpe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8" Type="http://schemas.openxmlformats.org/officeDocument/2006/relationships/image" Target="../media/image45.svg"/><Relationship Id="rId13" Type="http://schemas.openxmlformats.org/officeDocument/2006/relationships/image" Target="../media/image50.png"/><Relationship Id="rId3" Type="http://schemas.openxmlformats.org/officeDocument/2006/relationships/image" Target="../media/image40.svg"/><Relationship Id="rId7" Type="http://schemas.openxmlformats.org/officeDocument/2006/relationships/image" Target="../media/image44.svg"/><Relationship Id="rId12" Type="http://schemas.openxmlformats.org/officeDocument/2006/relationships/image" Target="../media/image49.svg"/><Relationship Id="rId2" Type="http://schemas.openxmlformats.org/officeDocument/2006/relationships/notesSlide" Target="../notesSlides/notesSlide19.xml"/><Relationship Id="rId16" Type="http://schemas.openxmlformats.org/officeDocument/2006/relationships/image" Target="../media/image53.svg"/><Relationship Id="rId1" Type="http://schemas.openxmlformats.org/officeDocument/2006/relationships/slideLayout" Target="../slideLayouts/slideLayout26.xml"/><Relationship Id="rId6" Type="http://schemas.openxmlformats.org/officeDocument/2006/relationships/image" Target="../media/image43.svg"/><Relationship Id="rId11" Type="http://schemas.openxmlformats.org/officeDocument/2006/relationships/image" Target="../media/image48.svg"/><Relationship Id="rId5" Type="http://schemas.openxmlformats.org/officeDocument/2006/relationships/image" Target="../media/image42.svg"/><Relationship Id="rId15" Type="http://schemas.openxmlformats.org/officeDocument/2006/relationships/image" Target="../media/image52.svg"/><Relationship Id="rId10" Type="http://schemas.openxmlformats.org/officeDocument/2006/relationships/image" Target="../media/image47.svg"/><Relationship Id="rId4" Type="http://schemas.openxmlformats.org/officeDocument/2006/relationships/image" Target="../media/image41.svg"/><Relationship Id="rId9" Type="http://schemas.openxmlformats.org/officeDocument/2006/relationships/image" Target="../media/image46.svg"/><Relationship Id="rId14" Type="http://schemas.openxmlformats.org/officeDocument/2006/relationships/image" Target="../media/image51.svg"/></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1.xm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3.xml"/><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hyperlink" Target="https://educationstandards.nsw.edu.au/wps/portal/nesa/k-10/diversity-in-learning/aboriginal-education/aboriginal-and-torres-strait-islander-principles-and-protocols" TargetMode="External"/><Relationship Id="rId2" Type="http://schemas.openxmlformats.org/officeDocument/2006/relationships/notesSlide" Target="../notesSlides/notesSlide29.xml"/><Relationship Id="rId1" Type="http://schemas.openxmlformats.org/officeDocument/2006/relationships/slideLayout" Target="../slideLayouts/slideLayout22.xml"/><Relationship Id="rId5" Type="http://schemas.openxmlformats.org/officeDocument/2006/relationships/image" Target="../media/image59.jpeg"/><Relationship Id="rId4" Type="http://schemas.openxmlformats.org/officeDocument/2006/relationships/hyperlink" Target="https://aiatsis.gov.au/education/guide-evaluating-and-selecting-education-resources" TargetMode="Externa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4.xml"/><Relationship Id="rId1" Type="http://schemas.openxmlformats.org/officeDocument/2006/relationships/tags" Target="../tags/tag2.xml"/></Relationships>
</file>

<file path=ppt/slides/_rels/slide3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6.xml"/><Relationship Id="rId1" Type="http://schemas.openxmlformats.org/officeDocument/2006/relationships/video" Target="https://www.youtube.com/embed/LzFYFutiwoA?start=24&amp;feature=oembed" TargetMode="External"/><Relationship Id="rId5" Type="http://schemas.openxmlformats.org/officeDocument/2006/relationships/image" Target="../media/image62.png"/><Relationship Id="rId4" Type="http://schemas.openxmlformats.org/officeDocument/2006/relationships/image" Target="../media/image61.jpeg"/></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2.xml"/><Relationship Id="rId1" Type="http://schemas.openxmlformats.org/officeDocument/2006/relationships/slideLayout" Target="../slideLayouts/slideLayout26.xml"/><Relationship Id="rId6" Type="http://schemas.openxmlformats.org/officeDocument/2006/relationships/hyperlink" Target="https://education.nsw.gov.au/about-us/strategies-and-reports/our-reconciliation-action-plan/acknowledgement-of-country" TargetMode="External"/><Relationship Id="rId5" Type="http://schemas.openxmlformats.org/officeDocument/2006/relationships/image" Target="../media/image65.png"/><Relationship Id="rId4" Type="http://schemas.openxmlformats.org/officeDocument/2006/relationships/image" Target="../media/image64.jpeg"/></Relationships>
</file>

<file path=ppt/slides/_rels/slide3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3.xml"/><Relationship Id="rId1" Type="http://schemas.openxmlformats.org/officeDocument/2006/relationships/slideLayout" Target="../slideLayouts/slideLayout26.xml"/><Relationship Id="rId4" Type="http://schemas.openxmlformats.org/officeDocument/2006/relationships/image" Target="../media/image67.jpeg"/></Relationships>
</file>

<file path=ppt/slides/_rels/slide34.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jpeg"/><Relationship Id="rId2" Type="http://schemas.openxmlformats.org/officeDocument/2006/relationships/notesSlide" Target="../notesSlides/notesSlide34.xml"/><Relationship Id="rId1" Type="http://schemas.openxmlformats.org/officeDocument/2006/relationships/slideLayout" Target="../slideLayouts/slideLayout26.xml"/><Relationship Id="rId6" Type="http://schemas.openxmlformats.org/officeDocument/2006/relationships/image" Target="../media/image71.jpeg"/><Relationship Id="rId5" Type="http://schemas.openxmlformats.org/officeDocument/2006/relationships/image" Target="../media/image70.png"/><Relationship Id="rId4" Type="http://schemas.openxmlformats.org/officeDocument/2006/relationships/image" Target="../media/image69.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3.xml"/><Relationship Id="rId1" Type="http://schemas.openxmlformats.org/officeDocument/2006/relationships/tags" Target="../tags/tag4.xml"/><Relationship Id="rId4" Type="http://schemas.openxmlformats.org/officeDocument/2006/relationships/image" Target="../media/image74.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notesSlide" Target="../notesSlides/notesSlide4.xml"/><Relationship Id="rId7" Type="http://schemas.openxmlformats.org/officeDocument/2006/relationships/image" Target="../media/image15.png"/><Relationship Id="rId2" Type="http://schemas.openxmlformats.org/officeDocument/2006/relationships/slideLayout" Target="../slideLayouts/slideLayout23.xml"/><Relationship Id="rId1" Type="http://schemas.openxmlformats.org/officeDocument/2006/relationships/tags" Target="../tags/tag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3" Type="http://schemas.openxmlformats.org/officeDocument/2006/relationships/image" Target="../media/image77.svg"/><Relationship Id="rId2" Type="http://schemas.openxmlformats.org/officeDocument/2006/relationships/notesSlide" Target="../notesSlides/notesSlide42.xml"/><Relationship Id="rId1" Type="http://schemas.openxmlformats.org/officeDocument/2006/relationships/slideLayout" Target="../slideLayouts/slideLayout16.xml"/><Relationship Id="rId4" Type="http://schemas.openxmlformats.org/officeDocument/2006/relationships/image" Target="../media/image78.jpeg"/></Relationships>
</file>

<file path=ppt/slides/_rels/slide4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3.xml"/><Relationship Id="rId1" Type="http://schemas.openxmlformats.org/officeDocument/2006/relationships/slideLayout" Target="../slideLayouts/slideLayout14.xml"/><Relationship Id="rId4" Type="http://schemas.openxmlformats.org/officeDocument/2006/relationships/image" Target="../media/image80.png"/></Relationships>
</file>

<file path=ppt/slides/_rels/slide4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4.xml"/><Relationship Id="rId1" Type="http://schemas.openxmlformats.org/officeDocument/2006/relationships/slideLayout" Target="../slideLayouts/slideLayout17.xml"/><Relationship Id="rId5" Type="http://schemas.openxmlformats.org/officeDocument/2006/relationships/image" Target="../media/image83.png"/><Relationship Id="rId4" Type="http://schemas.openxmlformats.org/officeDocument/2006/relationships/image" Target="../media/image82.png"/></Relationships>
</file>

<file path=ppt/slides/_rels/slide4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5.xml"/><Relationship Id="rId1" Type="http://schemas.openxmlformats.org/officeDocument/2006/relationships/slideLayout" Target="../slideLayouts/slideLayout17.xml"/><Relationship Id="rId6" Type="http://schemas.openxmlformats.org/officeDocument/2006/relationships/image" Target="../media/image87.svg"/><Relationship Id="rId5" Type="http://schemas.openxmlformats.org/officeDocument/2006/relationships/image" Target="../media/image86.svg"/><Relationship Id="rId4" Type="http://schemas.openxmlformats.org/officeDocument/2006/relationships/image" Target="../media/image85.png"/></Relationships>
</file>

<file path=ppt/slides/_rels/slide4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6.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7.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33.xml"/><Relationship Id="rId1" Type="http://schemas.openxmlformats.org/officeDocument/2006/relationships/tags" Target="../tags/tag5.xml"/><Relationship Id="rId4" Type="http://schemas.openxmlformats.org/officeDocument/2006/relationships/image" Target="../media/image74.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0.xml"/><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4.xml"/><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55.xml"/><Relationship Id="rId1" Type="http://schemas.openxmlformats.org/officeDocument/2006/relationships/slideLayout" Target="../slideLayouts/slideLayout32.xml"/><Relationship Id="rId4" Type="http://schemas.openxmlformats.org/officeDocument/2006/relationships/image" Target="../media/image92.png"/></Relationships>
</file>

<file path=ppt/slides/_rels/slide5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6.xml"/><Relationship Id="rId1" Type="http://schemas.openxmlformats.org/officeDocument/2006/relationships/slideLayout" Target="../slideLayouts/slideLayout32.xml"/><Relationship Id="rId5" Type="http://schemas.openxmlformats.org/officeDocument/2006/relationships/image" Target="../media/image95.png"/><Relationship Id="rId4" Type="http://schemas.openxmlformats.org/officeDocument/2006/relationships/image" Target="../media/image94.png"/></Relationships>
</file>

<file path=ppt/slides/_rels/slide5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7.xml"/><Relationship Id="rId1" Type="http://schemas.openxmlformats.org/officeDocument/2006/relationships/slideLayout" Target="../slideLayouts/slideLayout15.xml"/><Relationship Id="rId6" Type="http://schemas.openxmlformats.org/officeDocument/2006/relationships/hyperlink" Target="https://www.canva.com/policies/content-license-agreement/" TargetMode="External"/><Relationship Id="rId5" Type="http://schemas.openxmlformats.org/officeDocument/2006/relationships/hyperlink" Target="https://www.canva.com/" TargetMode="External"/><Relationship Id="rId4" Type="http://schemas.openxmlformats.org/officeDocument/2006/relationships/image" Target="../media/image97.png"/></Relationships>
</file>

<file path=ppt/slides/_rels/slide58.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58.xml"/><Relationship Id="rId1" Type="http://schemas.openxmlformats.org/officeDocument/2006/relationships/slideLayout" Target="../slideLayouts/slideLayout15.xml"/><Relationship Id="rId4" Type="http://schemas.openxmlformats.org/officeDocument/2006/relationships/image" Target="../media/image99.jpe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33.xml"/><Relationship Id="rId1" Type="http://schemas.openxmlformats.org/officeDocument/2006/relationships/tags" Target="../tags/tag6.xml"/><Relationship Id="rId4" Type="http://schemas.openxmlformats.org/officeDocument/2006/relationships/image" Target="../media/image74.pn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61.xml"/><Relationship Id="rId1" Type="http://schemas.openxmlformats.org/officeDocument/2006/relationships/slideLayout" Target="../slideLayouts/slideLayout27.xml"/></Relationships>
</file>

<file path=ppt/slides/_rels/slide62.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62.xml"/><Relationship Id="rId1" Type="http://schemas.openxmlformats.org/officeDocument/2006/relationships/slideLayout" Target="../slideLayouts/slideLayout26.xml"/></Relationships>
</file>

<file path=ppt/slides/_rels/slide63.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63.xml"/><Relationship Id="rId1" Type="http://schemas.openxmlformats.org/officeDocument/2006/relationships/slideLayout" Target="../slideLayouts/slideLayout26.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9.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9.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9.xml"/></Relationships>
</file>

<file path=ppt/slides/_rels/slide6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67.xml"/><Relationship Id="rId1" Type="http://schemas.openxmlformats.org/officeDocument/2006/relationships/slideLayout" Target="../slideLayouts/slideLayout26.xml"/><Relationship Id="rId5" Type="http://schemas.openxmlformats.org/officeDocument/2006/relationships/image" Target="../media/image105.png"/><Relationship Id="rId4" Type="http://schemas.openxmlformats.org/officeDocument/2006/relationships/image" Target="../media/image104.png"/></Relationships>
</file>

<file path=ppt/slides/_rels/slide6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68.xml"/><Relationship Id="rId1" Type="http://schemas.openxmlformats.org/officeDocument/2006/relationships/slideLayout" Target="../slideLayouts/slideLayout26.xml"/></Relationships>
</file>

<file path=ppt/slides/_rels/slide6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69.xml"/><Relationship Id="rId1" Type="http://schemas.openxmlformats.org/officeDocument/2006/relationships/slideLayout" Target="../slideLayouts/slideLayout26.xml"/><Relationship Id="rId5" Type="http://schemas.openxmlformats.org/officeDocument/2006/relationships/image" Target="../media/image109.png"/><Relationship Id="rId4" Type="http://schemas.openxmlformats.org/officeDocument/2006/relationships/image" Target="../media/image108.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7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70.xml"/><Relationship Id="rId1" Type="http://schemas.openxmlformats.org/officeDocument/2006/relationships/slideLayout" Target="../slideLayouts/slideLayout26.xml"/></Relationships>
</file>

<file path=ppt/slides/_rels/slide7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71.xml"/><Relationship Id="rId1" Type="http://schemas.openxmlformats.org/officeDocument/2006/relationships/slideLayout" Target="../slideLayouts/slideLayout22.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33.xml"/><Relationship Id="rId1" Type="http://schemas.openxmlformats.org/officeDocument/2006/relationships/tags" Target="../tags/tag7.xml"/><Relationship Id="rId4" Type="http://schemas.openxmlformats.org/officeDocument/2006/relationships/image" Target="../media/image74.png"/></Relationships>
</file>

<file path=ppt/slides/_rels/slide73.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73.xml"/><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74.xml"/><Relationship Id="rId1" Type="http://schemas.openxmlformats.org/officeDocument/2006/relationships/slideLayout" Target="../slideLayouts/slideLayout27.xml"/></Relationships>
</file>

<file path=ppt/slides/_rels/slide74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740.xml"/><Relationship Id="rId1" Type="http://schemas.openxmlformats.org/officeDocument/2006/relationships/slideLayout" Target="../slideLayouts/slideLayout270.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6.xml"/></Relationships>
</file>

<file path=ppt/slides/_rels/slide7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76.xml"/><Relationship Id="rId1" Type="http://schemas.openxmlformats.org/officeDocument/2006/relationships/slideLayout" Target="../slideLayouts/slideLayout21.xml"/><Relationship Id="rId5" Type="http://schemas.openxmlformats.org/officeDocument/2006/relationships/image" Target="../media/image1140.png"/><Relationship Id="rId4" Type="http://schemas.openxmlformats.org/officeDocument/2006/relationships/slide" Target="slide740.xml"/></Relationships>
</file>

<file path=ppt/slides/_rels/slide77.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77.xml"/><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78.xml"/><Relationship Id="rId1" Type="http://schemas.openxmlformats.org/officeDocument/2006/relationships/slideLayout" Target="../slideLayouts/slideLayout17.xml"/></Relationships>
</file>

<file path=ppt/slides/_rels/slide7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79.xml"/><Relationship Id="rId1" Type="http://schemas.openxmlformats.org/officeDocument/2006/relationships/slideLayout" Target="../slideLayouts/slideLayout27.xml"/><Relationship Id="rId4" Type="http://schemas.openxmlformats.org/officeDocument/2006/relationships/image" Target="../media/image118.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80.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80.xml"/><Relationship Id="rId1" Type="http://schemas.openxmlformats.org/officeDocument/2006/relationships/slideLayout" Target="../slideLayouts/slideLayout15.xml"/></Relationships>
</file>

<file path=ppt/slides/_rels/slide81.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81.xml"/><Relationship Id="rId1" Type="http://schemas.openxmlformats.org/officeDocument/2006/relationships/slideLayout" Target="../slideLayouts/slideLayout15.xml"/></Relationships>
</file>

<file path=ppt/slides/_rels/slide82.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82.xml"/><Relationship Id="rId1" Type="http://schemas.openxmlformats.org/officeDocument/2006/relationships/slideLayout" Target="../slideLayouts/slideLayout15.xml"/></Relationships>
</file>

<file path=ppt/slides/_rels/slide8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83.xml"/><Relationship Id="rId1" Type="http://schemas.openxmlformats.org/officeDocument/2006/relationships/slideLayout" Target="../slideLayouts/slideLayout15.xml"/></Relationships>
</file>

<file path=ppt/slides/_rels/slide8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84.xml"/><Relationship Id="rId1" Type="http://schemas.openxmlformats.org/officeDocument/2006/relationships/slideLayout" Target="../slideLayouts/slideLayout32.xml"/></Relationships>
</file>

<file path=ppt/slides/_rels/slide8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85.xml"/><Relationship Id="rId1" Type="http://schemas.openxmlformats.org/officeDocument/2006/relationships/slideLayout" Target="../slideLayouts/slideLayout26.xml"/></Relationships>
</file>

<file path=ppt/slides/_rels/slide86.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86.xml"/><Relationship Id="rId1" Type="http://schemas.openxmlformats.org/officeDocument/2006/relationships/slideLayout" Target="../slideLayouts/slideLayout33.xml"/></Relationships>
</file>

<file path=ppt/slides/_rels/slide8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87.xml"/><Relationship Id="rId1" Type="http://schemas.openxmlformats.org/officeDocument/2006/relationships/slideLayout" Target="../slideLayouts/slideLayout21.xml"/></Relationships>
</file>

<file path=ppt/slides/_rels/slide88.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88.xml"/><Relationship Id="rId1" Type="http://schemas.openxmlformats.org/officeDocument/2006/relationships/slideLayout" Target="../slideLayouts/slideLayout9.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23.xml"/><Relationship Id="rId1" Type="http://schemas.openxmlformats.org/officeDocument/2006/relationships/tags" Target="../tags/tag8.xml"/><Relationship Id="rId4" Type="http://schemas.openxmlformats.org/officeDocument/2006/relationships/image" Target="../media/image128.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90.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90.xml"/><Relationship Id="rId1" Type="http://schemas.openxmlformats.org/officeDocument/2006/relationships/slideLayout" Target="../slideLayouts/slideLayout34.xml"/></Relationships>
</file>

<file path=ppt/slides/_rels/slide91.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91.xml"/><Relationship Id="rId1" Type="http://schemas.openxmlformats.org/officeDocument/2006/relationships/slideLayout" Target="../slideLayouts/slideLayout25.xml"/></Relationships>
</file>

<file path=ppt/slides/_rels/slide92.xml.rels><?xml version="1.0" encoding="UTF-8" standalone="yes"?>
<Relationships xmlns="http://schemas.openxmlformats.org/package/2006/relationships"><Relationship Id="rId3" Type="http://schemas.openxmlformats.org/officeDocument/2006/relationships/hyperlink" Target="mailto:primarycurriculum@det.nsw.edu.au" TargetMode="External"/><Relationship Id="rId2" Type="http://schemas.openxmlformats.org/officeDocument/2006/relationships/notesSlide" Target="../notesSlides/notesSlide92.xml"/><Relationship Id="rId1" Type="http://schemas.openxmlformats.org/officeDocument/2006/relationships/slideLayout" Target="../slideLayouts/slideLayout6.xml"/><Relationship Id="rId4" Type="http://schemas.openxmlformats.org/officeDocument/2006/relationships/image" Target="../media/image131.png"/></Relationships>
</file>

<file path=ppt/slides/_rels/slide93.xml.rels><?xml version="1.0" encoding="UTF-8" standalone="yes"?>
<Relationships xmlns="http://schemas.openxmlformats.org/package/2006/relationships"><Relationship Id="rId8" Type="http://schemas.openxmlformats.org/officeDocument/2006/relationships/hyperlink" Target="https://curriculum.nsw.edu.au/learning-areas/science/science-and-technology-k-6-2024/overview" TargetMode="External"/><Relationship Id="rId3" Type="http://schemas.openxmlformats.org/officeDocument/2006/relationships/hyperlink" Target="https://educationstandards.nsw.edu.au/wps/portal/nesa/home" TargetMode="External"/><Relationship Id="rId7" Type="http://schemas.openxmlformats.org/officeDocument/2006/relationships/hyperlink" Target="https://curriculum.nsw.edu.au/learning-areas/pdhpe/pdhpe-k-6-2024/overview" TargetMode="External"/><Relationship Id="rId2" Type="http://schemas.openxmlformats.org/officeDocument/2006/relationships/hyperlink" Target="https://educationstandards.nsw.edu.au/wps/portal/nesa/mini-footer/copyright" TargetMode="External"/><Relationship Id="rId1" Type="http://schemas.openxmlformats.org/officeDocument/2006/relationships/slideLayout" Target="../slideLayouts/slideLayout29.xml"/><Relationship Id="rId6" Type="http://schemas.openxmlformats.org/officeDocument/2006/relationships/hyperlink" Target="https://curriculum.nsw.edu.au/learning-areas/hsie/hsie-k-6-2024/overview" TargetMode="External"/><Relationship Id="rId5" Type="http://schemas.openxmlformats.org/officeDocument/2006/relationships/hyperlink" Target="https://curriculum.nsw.edu.au/learning-areas/creative-arts/creative-arts-k-6-2024/overview" TargetMode="External"/><Relationship Id="rId4" Type="http://schemas.openxmlformats.org/officeDocument/2006/relationships/hyperlink" Target="https://curriculum.nsw.edu.au/" TargetMode="External"/><Relationship Id="rId9" Type="http://schemas.openxmlformats.org/officeDocument/2006/relationships/hyperlink" Target="https://aus01.safelinks.protection.outlook.com/?url=https%3A%2F%2Fcurriculum.nsw.edu.au%2Fresources%2Fteaching-resources&amp;data=05%7C02%7CMegan.Baker15%40det.nsw.edu.au%7Cde6196d4bb1048bfb8c408ddcd8e72e7%7C05a0e69a418a47c19c259387261bf991%7C0%7C0%7C638892733905617537%7CUnknown%7CTWFpbGZsb3d8eyJFbXB0eU1hcGkiOnRydWUsIlYiOiIwLjAuMDAwMCIsIlAiOiJXaW4zMiIsIkFOIjoiTWFpbCIsIldUIjoyfQ%3D%3D%7C0%7C%7C%7C&amp;sdata=pB1K82cdVYUq39UR%2BsZlEDmw7xKATwp2x3IKomlWv%2Bk%3D&amp;reserved=0" TargetMode="External"/></Relationships>
</file>

<file path=ppt/slides/_rels/slide94.xml.rels><?xml version="1.0" encoding="UTF-8" standalone="yes"?>
<Relationships xmlns="http://schemas.openxmlformats.org/package/2006/relationships"><Relationship Id="rId3" Type="http://schemas.openxmlformats.org/officeDocument/2006/relationships/hyperlink" Target="https://education.nsw.gov.au/teaching-and-learning/curriculum/hsie/planning-programming-and-assessing-hsie-k-6#Scope1" TargetMode="External"/><Relationship Id="rId2" Type="http://schemas.openxmlformats.org/officeDocument/2006/relationships/hyperlink" Target="https://education.nsw.gov.au/teaching-and-learning/curriculum/creative-arts/planning-programming-and-assessing-creative-arts-k-6" TargetMode="External"/><Relationship Id="rId1" Type="http://schemas.openxmlformats.org/officeDocument/2006/relationships/slideLayout" Target="../slideLayouts/slideLayout30.xml"/><Relationship Id="rId5" Type="http://schemas.openxmlformats.org/officeDocument/2006/relationships/hyperlink" Target="https://education.nsw.gov.au/teaching-and-learning/curriculum/science/planning-programming-and-assessing-science-k-6#Scope1" TargetMode="External"/><Relationship Id="rId4" Type="http://schemas.openxmlformats.org/officeDocument/2006/relationships/hyperlink" Target="https://education.nsw.gov.au/teaching-and-learning/curriculum/pdhpe/pdhpe-curriculum-resources-k-12/pdhpe-k-6-curriculum-resources/pdhpe-k-6-scope-and-sequence" TargetMode="External"/></Relationships>
</file>

<file path=ppt/slides/_rels/slide95.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hyperlink" Target="https://education.nsw.gov.au/rights-and-accountability/copyright" TargetMode="External"/><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06314E2C-F952-01F5-4A67-9A6B02F973B6}"/>
              </a:ext>
            </a:extLst>
          </p:cNvPr>
          <p:cNvSpPr>
            <a:spLocks noGrp="1"/>
          </p:cNvSpPr>
          <p:nvPr>
            <p:ph type="ctrTitle"/>
          </p:nvPr>
        </p:nvSpPr>
        <p:spPr>
          <a:xfrm>
            <a:off x="540000" y="1445032"/>
            <a:ext cx="5556000" cy="2705083"/>
          </a:xfrm>
        </p:spPr>
        <p:txBody>
          <a:bodyPr/>
          <a:lstStyle/>
          <a:p>
            <a:r>
              <a:rPr lang="en-AU" sz="3600" dirty="0"/>
              <a:t>CHPS sample units: from planning to practice </a:t>
            </a:r>
          </a:p>
        </p:txBody>
      </p:sp>
      <p:sp>
        <p:nvSpPr>
          <p:cNvPr id="2" name="Text Placeholder 11">
            <a:extLst>
              <a:ext uri="{FF2B5EF4-FFF2-40B4-BE49-F238E27FC236}">
                <a16:creationId xmlns:a16="http://schemas.microsoft.com/office/drawing/2014/main" id="{D5D5133A-5265-529F-4888-A9147BB4C5ED}"/>
              </a:ext>
            </a:extLst>
          </p:cNvPr>
          <p:cNvSpPr txBox="1">
            <a:spLocks/>
          </p:cNvSpPr>
          <p:nvPr/>
        </p:nvSpPr>
        <p:spPr>
          <a:xfrm>
            <a:off x="540000" y="4483757"/>
            <a:ext cx="6255975" cy="1614976"/>
          </a:xfrm>
          <a:prstGeom prst="rect">
            <a:avLst/>
          </a:prstGeom>
        </p:spPr>
        <p:txBody>
          <a:bodyPr vert="horz" lIns="0" tIns="0" rIns="0" bIns="0" rtlCol="0" anchor="b" anchorCtr="0">
            <a:noAutofit/>
          </a:bodyPr>
          <a:lstStyle>
            <a:lvl1pPr marL="0" indent="0" algn="l" defTabSz="914377" rtl="0" eaLnBrk="1" latinLnBrk="0" hangingPunct="1">
              <a:lnSpc>
                <a:spcPct val="150000"/>
              </a:lnSpc>
              <a:spcBef>
                <a:spcPts val="0"/>
              </a:spcBef>
              <a:spcAft>
                <a:spcPts val="1200"/>
              </a:spcAft>
              <a:buFont typeface="Public Sans" panose="020B0604020202020204" pitchFamily="34" charset="0"/>
              <a:buNone/>
              <a:defRPr sz="1800" b="0" kern="1200">
                <a:solidFill>
                  <a:schemeClr val="bg1"/>
                </a:solidFill>
                <a:latin typeface="+mj-lt"/>
                <a:ea typeface="+mn-ea"/>
                <a:cs typeface="+mn-cs"/>
              </a:defRPr>
            </a:lvl1pPr>
            <a:lvl2pPr marL="0" indent="0" algn="l" defTabSz="914377" rtl="0" eaLnBrk="1" latinLnBrk="0" hangingPunct="1">
              <a:lnSpc>
                <a:spcPct val="150000"/>
              </a:lnSpc>
              <a:spcBef>
                <a:spcPts val="0"/>
              </a:spcBef>
              <a:spcAft>
                <a:spcPts val="600"/>
              </a:spcAft>
              <a:buFont typeface="Public Sans" panose="020B0604020202020204" pitchFamily="34" charset="0"/>
              <a:buNone/>
              <a:defRPr sz="1600" b="0" kern="1200">
                <a:solidFill>
                  <a:schemeClr val="bg1"/>
                </a:solidFill>
                <a:latin typeface="+mn-lt"/>
                <a:ea typeface="+mn-ea"/>
                <a:cs typeface="+mn-cs"/>
              </a:defRPr>
            </a:lvl2pPr>
            <a:lvl3pPr marL="0" indent="0" algn="l" defTabSz="914377" rtl="0" eaLnBrk="1" latinLnBrk="0" hangingPunct="1">
              <a:lnSpc>
                <a:spcPct val="150000"/>
              </a:lnSpc>
              <a:spcBef>
                <a:spcPts val="0"/>
              </a:spcBef>
              <a:spcAft>
                <a:spcPts val="600"/>
              </a:spcAft>
              <a:buFont typeface="Public Sans" panose="020B0604020202020204" pitchFamily="34" charset="0"/>
              <a:buNone/>
              <a:defRPr sz="2000" kern="1200">
                <a:solidFill>
                  <a:schemeClr val="bg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Public Sans" panose="020B0604020202020204" pitchFamily="34" charset="0"/>
              <a:buChar char="•"/>
              <a:defRPr sz="2000" kern="1200">
                <a:solidFill>
                  <a:schemeClr val="bg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2000" kern="1200">
                <a:solidFill>
                  <a:schemeClr val="bg1"/>
                </a:solidFill>
                <a:latin typeface="+mn-lt"/>
                <a:ea typeface="+mn-ea"/>
                <a:cs typeface="+mn-cs"/>
              </a:defRPr>
            </a:lvl5pPr>
            <a:lvl6pPr marL="2514537" indent="-228594" algn="l" defTabSz="914377" rtl="0" eaLnBrk="1" latinLnBrk="0" hangingPunct="1">
              <a:lnSpc>
                <a:spcPct val="90000"/>
              </a:lnSpc>
              <a:spcBef>
                <a:spcPts val="500"/>
              </a:spcBef>
              <a:buFont typeface="Public Sans"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Public Sans"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Public Sans"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Public Sans" panose="020B0604020202020204" pitchFamily="34" charset="0"/>
              <a:buChar char="•"/>
              <a:defRPr sz="1800" kern="1200">
                <a:solidFill>
                  <a:schemeClr val="tx1"/>
                </a:solidFill>
                <a:latin typeface="+mn-lt"/>
                <a:ea typeface="+mn-ea"/>
                <a:cs typeface="+mn-cs"/>
              </a:defRPr>
            </a:lvl9pPr>
          </a:lstStyle>
          <a:p>
            <a:endParaRPr lang="en-US" sz="2400" dirty="0">
              <a:latin typeface="Arial" panose="020B0604020202020204" pitchFamily="34" charset="0"/>
            </a:endParaRPr>
          </a:p>
          <a:p>
            <a:r>
              <a:rPr lang="en-US" sz="2400" dirty="0">
                <a:latin typeface="Arial" panose="020B0604020202020204" pitchFamily="34" charset="0"/>
              </a:rPr>
              <a:t>Early Stage 1</a:t>
            </a:r>
          </a:p>
          <a:p>
            <a:pPr>
              <a:lnSpc>
                <a:spcPct val="100000"/>
              </a:lnSpc>
            </a:pPr>
            <a:r>
              <a:rPr lang="en-AU" sz="2400" dirty="0">
                <a:latin typeface="Arial" panose="020B0604020202020204" pitchFamily="34" charset="0"/>
              </a:rPr>
              <a:t>October 2025</a:t>
            </a:r>
          </a:p>
        </p:txBody>
      </p:sp>
      <p:pic>
        <p:nvPicPr>
          <p:cNvPr id="13" name="Picture Placeholder 12">
            <a:extLst>
              <a:ext uri="{FF2B5EF4-FFF2-40B4-BE49-F238E27FC236}">
                <a16:creationId xmlns:a16="http://schemas.microsoft.com/office/drawing/2014/main" id="{76590F6D-D714-76F1-466D-9D1B571EFB4C}"/>
              </a:ext>
              <a:ext uri="{C183D7F6-B498-43B3-948B-1728B52AA6E4}">
                <adec:decorative xmlns:adec="http://schemas.microsoft.com/office/drawing/2017/decorative" val="1"/>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a:prstGeom prst="rect">
            <a:avLst/>
          </a:prstGeom>
        </p:spPr>
      </p:pic>
    </p:spTree>
    <p:extLst>
      <p:ext uri="{BB962C8B-B14F-4D97-AF65-F5344CB8AC3E}">
        <p14:creationId xmlns:p14="http://schemas.microsoft.com/office/powerpoint/2010/main" val="511555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72145F-8194-DA50-6204-F7A4F034BB5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2AC2B95-30EA-041A-641B-9762CAAE9885}"/>
              </a:ext>
            </a:extLst>
          </p:cNvPr>
          <p:cNvSpPr>
            <a:spLocks noGrp="1"/>
          </p:cNvSpPr>
          <p:nvPr>
            <p:ph type="title"/>
          </p:nvPr>
        </p:nvSpPr>
        <p:spPr/>
        <p:txBody>
          <a:bodyPr/>
          <a:lstStyle/>
          <a:p>
            <a:r>
              <a:rPr lang="en-AU" dirty="0"/>
              <a:t>Unit and lesson structure</a:t>
            </a:r>
          </a:p>
        </p:txBody>
      </p:sp>
      <p:sp>
        <p:nvSpPr>
          <p:cNvPr id="6" name="Text Placeholder 5">
            <a:extLst>
              <a:ext uri="{FF2B5EF4-FFF2-40B4-BE49-F238E27FC236}">
                <a16:creationId xmlns:a16="http://schemas.microsoft.com/office/drawing/2014/main" id="{6F60F135-9ABB-30A2-12E4-04A91281721A}"/>
              </a:ext>
            </a:extLst>
          </p:cNvPr>
          <p:cNvSpPr>
            <a:spLocks noGrp="1"/>
          </p:cNvSpPr>
          <p:nvPr>
            <p:ph type="body" sz="quarter" idx="18"/>
          </p:nvPr>
        </p:nvSpPr>
        <p:spPr/>
        <p:txBody>
          <a:bodyPr/>
          <a:lstStyle/>
          <a:p>
            <a:r>
              <a:rPr lang="en-AU" dirty="0"/>
              <a:t>CHPS Sample Units</a:t>
            </a:r>
          </a:p>
        </p:txBody>
      </p:sp>
      <p:grpSp>
        <p:nvGrpSpPr>
          <p:cNvPr id="3" name="Group 2">
            <a:extLst>
              <a:ext uri="{FF2B5EF4-FFF2-40B4-BE49-F238E27FC236}">
                <a16:creationId xmlns:a16="http://schemas.microsoft.com/office/drawing/2014/main" id="{9715C120-4DD4-28C8-1746-6D00B998A8E4}"/>
              </a:ext>
              <a:ext uri="{C183D7F6-B498-43B3-948B-1728B52AA6E4}">
                <adec:decorative xmlns:adec="http://schemas.microsoft.com/office/drawing/2017/decorative" val="1"/>
              </a:ext>
            </a:extLst>
          </p:cNvPr>
          <p:cNvGrpSpPr/>
          <p:nvPr/>
        </p:nvGrpSpPr>
        <p:grpSpPr>
          <a:xfrm>
            <a:off x="599455" y="1554188"/>
            <a:ext cx="11050282" cy="4578585"/>
            <a:chOff x="599455" y="1554188"/>
            <a:chExt cx="11050282" cy="4578585"/>
          </a:xfrm>
        </p:grpSpPr>
        <p:pic>
          <p:nvPicPr>
            <p:cNvPr id="9" name="Picture 8">
              <a:extLst>
                <a:ext uri="{FF2B5EF4-FFF2-40B4-BE49-F238E27FC236}">
                  <a16:creationId xmlns:a16="http://schemas.microsoft.com/office/drawing/2014/main" id="{B9F9228A-A158-489D-986F-432B4D910EE0}"/>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9455" y="1554188"/>
              <a:ext cx="3130412" cy="4536000"/>
            </a:xfrm>
            <a:prstGeom prst="rect">
              <a:avLst/>
            </a:prstGeom>
            <a:ln>
              <a:noFill/>
            </a:ln>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DCE8E199-AB36-E499-246C-5CDDA6A5008F}"/>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058993" y="1554188"/>
              <a:ext cx="4074013" cy="4578585"/>
            </a:xfrm>
            <a:prstGeom prst="rect">
              <a:avLst/>
            </a:prstGeom>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ACE59CC3-BD91-6C37-67B9-38A35126201F}"/>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462132" y="1554188"/>
              <a:ext cx="3187605" cy="4536000"/>
            </a:xfrm>
            <a:prstGeom prst="rect">
              <a:avLst/>
            </a:prstGeom>
            <a:ln>
              <a:noFill/>
            </a:ln>
            <a:effectLst>
              <a:outerShdw blurRad="50800" dist="38100" dir="2700000" algn="tl" rotWithShape="0">
                <a:prstClr val="black">
                  <a:alpha val="40000"/>
                </a:prstClr>
              </a:outerShdw>
            </a:effectLst>
          </p:spPr>
        </p:pic>
      </p:grpSp>
      <p:sp>
        <p:nvSpPr>
          <p:cNvPr id="2" name="Slide Number Placeholder 1">
            <a:extLst>
              <a:ext uri="{FF2B5EF4-FFF2-40B4-BE49-F238E27FC236}">
                <a16:creationId xmlns:a16="http://schemas.microsoft.com/office/drawing/2014/main" id="{26119EF3-6FA2-3771-EEE2-D48ECCF29A10}"/>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t>10</a:t>
            </a:fld>
            <a:endParaRPr lang="en-AU" dirty="0"/>
          </a:p>
        </p:txBody>
      </p:sp>
    </p:spTree>
    <p:extLst>
      <p:ext uri="{BB962C8B-B14F-4D97-AF65-F5344CB8AC3E}">
        <p14:creationId xmlns:p14="http://schemas.microsoft.com/office/powerpoint/2010/main" val="659379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C50B68-518A-B185-F900-81D7B90FC5E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7A2F8A2-6F2A-1137-AD2E-EDBB15F4B556}"/>
              </a:ext>
            </a:extLst>
          </p:cNvPr>
          <p:cNvSpPr>
            <a:spLocks noGrp="1"/>
          </p:cNvSpPr>
          <p:nvPr>
            <p:ph type="title"/>
          </p:nvPr>
        </p:nvSpPr>
        <p:spPr/>
        <p:txBody>
          <a:bodyPr/>
          <a:lstStyle/>
          <a:p>
            <a:r>
              <a:rPr lang="en-AU" dirty="0"/>
              <a:t>Key features of the lesson structure (1)</a:t>
            </a:r>
          </a:p>
        </p:txBody>
      </p:sp>
      <p:sp>
        <p:nvSpPr>
          <p:cNvPr id="6" name="Text Placeholder 5">
            <a:extLst>
              <a:ext uri="{FF2B5EF4-FFF2-40B4-BE49-F238E27FC236}">
                <a16:creationId xmlns:a16="http://schemas.microsoft.com/office/drawing/2014/main" id="{4CEB3B88-7ECF-FA73-DD5A-BBEA4ACF9070}"/>
              </a:ext>
            </a:extLst>
          </p:cNvPr>
          <p:cNvSpPr>
            <a:spLocks noGrp="1"/>
          </p:cNvSpPr>
          <p:nvPr>
            <p:ph type="body" sz="quarter" idx="18"/>
          </p:nvPr>
        </p:nvSpPr>
        <p:spPr/>
        <p:txBody>
          <a:bodyPr/>
          <a:lstStyle/>
          <a:p>
            <a:r>
              <a:rPr lang="en-AU" dirty="0"/>
              <a:t>Overview</a:t>
            </a:r>
          </a:p>
        </p:txBody>
      </p:sp>
      <p:pic>
        <p:nvPicPr>
          <p:cNvPr id="22" name="Picture 21">
            <a:extLst>
              <a:ext uri="{FF2B5EF4-FFF2-40B4-BE49-F238E27FC236}">
                <a16:creationId xmlns:a16="http://schemas.microsoft.com/office/drawing/2014/main" id="{860ADE55-8BEA-EF44-FF1A-993A66EF55F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2095499" y="1562100"/>
            <a:ext cx="7961135" cy="4439213"/>
          </a:xfrm>
          <a:prstGeom prst="rect">
            <a:avLst/>
          </a:prstGeom>
          <a:ln>
            <a:noFill/>
          </a:ln>
          <a:effectLst>
            <a:outerShdw blurRad="50800" dist="38100" dir="2700000" algn="tl" rotWithShape="0">
              <a:prstClr val="black">
                <a:alpha val="40000"/>
              </a:prstClr>
            </a:outerShdw>
          </a:effectLst>
        </p:spPr>
      </p:pic>
      <p:sp>
        <p:nvSpPr>
          <p:cNvPr id="3" name="Rectangle 2">
            <a:extLst>
              <a:ext uri="{FF2B5EF4-FFF2-40B4-BE49-F238E27FC236}">
                <a16:creationId xmlns:a16="http://schemas.microsoft.com/office/drawing/2014/main" id="{9CBC5702-02D7-8B69-A842-833ACE4CA74A}"/>
              </a:ext>
            </a:extLst>
          </p:cNvPr>
          <p:cNvSpPr/>
          <p:nvPr/>
        </p:nvSpPr>
        <p:spPr>
          <a:xfrm>
            <a:off x="5568996" y="1617372"/>
            <a:ext cx="4527505" cy="467038"/>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pPr marL="0" marR="0" lvl="0" indent="0" defTabSz="609585" rtl="0" eaLnBrk="1" fontAlgn="auto" latinLnBrk="0" hangingPunct="1">
              <a:lnSpc>
                <a:spcPct val="150000"/>
              </a:lnSpc>
              <a:spcBef>
                <a:spcPts val="0"/>
              </a:spcBef>
              <a:spcAft>
                <a:spcPts val="0"/>
              </a:spcAft>
              <a:buClrTx/>
              <a:buSzTx/>
              <a:buFontTx/>
              <a:buNone/>
              <a:tabLst/>
              <a:defRPr/>
            </a:pPr>
            <a:r>
              <a:rPr lang="en-AU" sz="1600" dirty="0">
                <a:solidFill>
                  <a:schemeClr val="bg2">
                    <a:lumMod val="50000"/>
                  </a:schemeClr>
                </a:solidFill>
                <a:latin typeface="Arial" panose="020B0604020202020204" pitchFamily="34" charset="0"/>
              </a:rPr>
              <a:t>Science and Technology – Stage 2 – Unit 1</a:t>
            </a:r>
            <a:endParaRPr kumimoji="0" lang="en-AU" sz="1600" b="0" i="0" u="none" strike="noStrike" kern="1200" cap="none" spc="0" normalizeH="0" baseline="0" noProof="0" dirty="0">
              <a:ln>
                <a:noFill/>
              </a:ln>
              <a:solidFill>
                <a:schemeClr val="bg2">
                  <a:lumMod val="50000"/>
                </a:schemeClr>
              </a:solidFill>
              <a:effectLst/>
              <a:uLnTx/>
              <a:uFillTx/>
              <a:latin typeface="Arial" panose="020B0604020202020204" pitchFamily="34" charset="0"/>
            </a:endParaRPr>
          </a:p>
        </p:txBody>
      </p:sp>
      <p:sp>
        <p:nvSpPr>
          <p:cNvPr id="2" name="Slide Number Placeholder 1">
            <a:extLst>
              <a:ext uri="{FF2B5EF4-FFF2-40B4-BE49-F238E27FC236}">
                <a16:creationId xmlns:a16="http://schemas.microsoft.com/office/drawing/2014/main" id="{E3CFE733-3103-6122-21C2-ABEAA18C095A}"/>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t>11</a:t>
            </a:fld>
            <a:endParaRPr lang="en-AU" dirty="0"/>
          </a:p>
        </p:txBody>
      </p:sp>
    </p:spTree>
    <p:extLst>
      <p:ext uri="{BB962C8B-B14F-4D97-AF65-F5344CB8AC3E}">
        <p14:creationId xmlns:p14="http://schemas.microsoft.com/office/powerpoint/2010/main" val="2195378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79D2F8-8040-151D-F99A-E6475779422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5C27EB0-2553-2BC4-BA0E-C295B596104F}"/>
              </a:ext>
            </a:extLst>
          </p:cNvPr>
          <p:cNvSpPr>
            <a:spLocks noGrp="1"/>
          </p:cNvSpPr>
          <p:nvPr>
            <p:ph type="title"/>
          </p:nvPr>
        </p:nvSpPr>
        <p:spPr/>
        <p:txBody>
          <a:bodyPr/>
          <a:lstStyle/>
          <a:p>
            <a:r>
              <a:rPr lang="en-AU" dirty="0"/>
              <a:t>Key features of the lesson structure (2)</a:t>
            </a:r>
          </a:p>
        </p:txBody>
      </p:sp>
      <p:sp>
        <p:nvSpPr>
          <p:cNvPr id="6" name="Text Placeholder 5">
            <a:extLst>
              <a:ext uri="{FF2B5EF4-FFF2-40B4-BE49-F238E27FC236}">
                <a16:creationId xmlns:a16="http://schemas.microsoft.com/office/drawing/2014/main" id="{180D8231-6BDC-12C7-13A4-8FF9A99181CC}"/>
              </a:ext>
            </a:extLst>
          </p:cNvPr>
          <p:cNvSpPr>
            <a:spLocks noGrp="1"/>
          </p:cNvSpPr>
          <p:nvPr>
            <p:ph type="body" sz="quarter" idx="18"/>
          </p:nvPr>
        </p:nvSpPr>
        <p:spPr/>
        <p:txBody>
          <a:bodyPr/>
          <a:lstStyle/>
          <a:p>
            <a:r>
              <a:rPr lang="en-AU" dirty="0"/>
              <a:t>Beginning the lesson</a:t>
            </a:r>
          </a:p>
        </p:txBody>
      </p:sp>
      <p:pic>
        <p:nvPicPr>
          <p:cNvPr id="8" name="Picture 7">
            <a:extLst>
              <a:ext uri="{FF2B5EF4-FFF2-40B4-BE49-F238E27FC236}">
                <a16:creationId xmlns:a16="http://schemas.microsoft.com/office/drawing/2014/main" id="{ABE07FF0-9A44-D745-905C-896101AF88A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708000" y="1607664"/>
            <a:ext cx="4513597" cy="4482915"/>
          </a:xfrm>
          <a:prstGeom prst="rect">
            <a:avLst/>
          </a:prstGeom>
          <a:ln>
            <a:noFill/>
          </a:ln>
          <a:effectLst>
            <a:outerShdw blurRad="50800" dist="38100" dir="2700000" algn="tl" rotWithShape="0">
              <a:prstClr val="black">
                <a:alpha val="40000"/>
              </a:prstClr>
            </a:outerShdw>
          </a:effectLst>
        </p:spPr>
      </p:pic>
      <p:pic>
        <p:nvPicPr>
          <p:cNvPr id="14" name="Picture 13">
            <a:extLst>
              <a:ext uri="{FF2B5EF4-FFF2-40B4-BE49-F238E27FC236}">
                <a16:creationId xmlns:a16="http://schemas.microsoft.com/office/drawing/2014/main" id="{C7CC1B5B-92C8-E3CE-16CE-3C32BC3AED7B}"/>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532840" y="1607664"/>
            <a:ext cx="5951160" cy="1291663"/>
          </a:xfrm>
          <a:prstGeom prst="rect">
            <a:avLst/>
          </a:prstGeom>
          <a:ln>
            <a:noFill/>
          </a:ln>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F1BE95E3-1613-CC10-1CD5-BF1CB0D8065D}"/>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a:xfrm>
            <a:off x="5532840" y="3050785"/>
            <a:ext cx="5951160" cy="3164435"/>
          </a:xfrm>
          <a:prstGeom prst="rect">
            <a:avLst/>
          </a:prstGeom>
          <a:ln>
            <a:noFill/>
          </a:ln>
          <a:effectLst>
            <a:outerShdw blurRad="50800" dist="38100" dir="2700000" algn="tl" rotWithShape="0">
              <a:prstClr val="black">
                <a:alpha val="40000"/>
              </a:prstClr>
            </a:outerShdw>
          </a:effectLst>
        </p:spPr>
      </p:pic>
      <p:sp>
        <p:nvSpPr>
          <p:cNvPr id="5" name="Rectangle 4">
            <a:extLst>
              <a:ext uri="{FF2B5EF4-FFF2-40B4-BE49-F238E27FC236}">
                <a16:creationId xmlns:a16="http://schemas.microsoft.com/office/drawing/2014/main" id="{75314014-C7CA-A53A-02E9-2264A5124908}"/>
              </a:ext>
            </a:extLst>
          </p:cNvPr>
          <p:cNvSpPr/>
          <p:nvPr/>
        </p:nvSpPr>
        <p:spPr>
          <a:xfrm>
            <a:off x="7204613" y="6282481"/>
            <a:ext cx="4527505" cy="467038"/>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pPr marL="0" marR="0" lvl="0" indent="0" defTabSz="609585" rtl="0" eaLnBrk="1" fontAlgn="auto" latinLnBrk="0" hangingPunct="1">
              <a:lnSpc>
                <a:spcPct val="150000"/>
              </a:lnSpc>
              <a:spcBef>
                <a:spcPts val="0"/>
              </a:spcBef>
              <a:spcAft>
                <a:spcPts val="0"/>
              </a:spcAft>
              <a:buClrTx/>
              <a:buSzTx/>
              <a:buFontTx/>
              <a:buNone/>
              <a:tabLst/>
              <a:defRPr/>
            </a:pPr>
            <a:r>
              <a:rPr lang="en-AU" sz="1600" dirty="0">
                <a:solidFill>
                  <a:schemeClr val="bg2">
                    <a:lumMod val="50000"/>
                  </a:schemeClr>
                </a:solidFill>
                <a:latin typeface="Arial" panose="020B0604020202020204" pitchFamily="34" charset="0"/>
              </a:rPr>
              <a:t>Science and Technology – Stage 2 – Unit 1</a:t>
            </a:r>
            <a:endParaRPr kumimoji="0" lang="en-AU" sz="1600" b="0" i="0" u="none" strike="noStrike" kern="1200" cap="none" spc="0" normalizeH="0" baseline="0" noProof="0" dirty="0">
              <a:ln>
                <a:noFill/>
              </a:ln>
              <a:solidFill>
                <a:schemeClr val="bg2">
                  <a:lumMod val="50000"/>
                </a:schemeClr>
              </a:solidFill>
              <a:effectLst/>
              <a:uLnTx/>
              <a:uFillTx/>
              <a:latin typeface="Arial" panose="020B0604020202020204" pitchFamily="34" charset="0"/>
            </a:endParaRPr>
          </a:p>
        </p:txBody>
      </p:sp>
      <p:sp>
        <p:nvSpPr>
          <p:cNvPr id="2" name="Slide Number Placeholder 1">
            <a:extLst>
              <a:ext uri="{FF2B5EF4-FFF2-40B4-BE49-F238E27FC236}">
                <a16:creationId xmlns:a16="http://schemas.microsoft.com/office/drawing/2014/main" id="{F706D2CD-FCB3-835A-8487-7150478F8289}"/>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t>12</a:t>
            </a:fld>
            <a:endParaRPr lang="en-AU" dirty="0"/>
          </a:p>
        </p:txBody>
      </p:sp>
    </p:spTree>
    <p:extLst>
      <p:ext uri="{BB962C8B-B14F-4D97-AF65-F5344CB8AC3E}">
        <p14:creationId xmlns:p14="http://schemas.microsoft.com/office/powerpoint/2010/main" val="20098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2D40AE-0751-ED6E-FE45-E4C4E4EF929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E0A9E48-BF49-7D72-BF33-18F78F0FCF09}"/>
              </a:ext>
            </a:extLst>
          </p:cNvPr>
          <p:cNvSpPr>
            <a:spLocks noGrp="1"/>
          </p:cNvSpPr>
          <p:nvPr>
            <p:ph type="title"/>
          </p:nvPr>
        </p:nvSpPr>
        <p:spPr/>
        <p:txBody>
          <a:bodyPr/>
          <a:lstStyle/>
          <a:p>
            <a:r>
              <a:rPr lang="en-AU" dirty="0"/>
              <a:t>Key features of the lesson structure (3)</a:t>
            </a:r>
          </a:p>
        </p:txBody>
      </p:sp>
      <p:sp>
        <p:nvSpPr>
          <p:cNvPr id="6" name="Text Placeholder 5">
            <a:extLst>
              <a:ext uri="{FF2B5EF4-FFF2-40B4-BE49-F238E27FC236}">
                <a16:creationId xmlns:a16="http://schemas.microsoft.com/office/drawing/2014/main" id="{88E2AC8E-1F26-C472-4A84-292B0D9D7771}"/>
              </a:ext>
            </a:extLst>
          </p:cNvPr>
          <p:cNvSpPr>
            <a:spLocks noGrp="1"/>
          </p:cNvSpPr>
          <p:nvPr>
            <p:ph type="body" sz="quarter" idx="18"/>
          </p:nvPr>
        </p:nvSpPr>
        <p:spPr/>
        <p:txBody>
          <a:bodyPr/>
          <a:lstStyle/>
          <a:p>
            <a:r>
              <a:rPr lang="en-AU" dirty="0"/>
              <a:t>Core lesson</a:t>
            </a:r>
          </a:p>
        </p:txBody>
      </p:sp>
      <p:pic>
        <p:nvPicPr>
          <p:cNvPr id="5" name="Picture 4">
            <a:extLst>
              <a:ext uri="{FF2B5EF4-FFF2-40B4-BE49-F238E27FC236}">
                <a16:creationId xmlns:a16="http://schemas.microsoft.com/office/drawing/2014/main" id="{582F1294-6133-5D58-7540-B30DAC3D4FA1}"/>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3032" y="1540023"/>
            <a:ext cx="3937000" cy="4694652"/>
          </a:xfrm>
          <a:prstGeom prst="rect">
            <a:avLst/>
          </a:prstGeom>
          <a:ln>
            <a:noFill/>
          </a:ln>
          <a:effectLst>
            <a:outerShdw blurRad="50800" dist="38100" dir="2700000" algn="tl" rotWithShape="0">
              <a:prstClr val="black">
                <a:alpha val="40000"/>
              </a:prstClr>
            </a:outerShdw>
          </a:effectLst>
        </p:spPr>
      </p:pic>
      <p:pic>
        <p:nvPicPr>
          <p:cNvPr id="22" name="Picture 21">
            <a:extLst>
              <a:ext uri="{FF2B5EF4-FFF2-40B4-BE49-F238E27FC236}">
                <a16:creationId xmlns:a16="http://schemas.microsoft.com/office/drawing/2014/main" id="{F3521786-5752-EC8D-B47A-5C8CEE95B28E}"/>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64095" y="1516226"/>
            <a:ext cx="2869874" cy="4658740"/>
          </a:xfrm>
          <a:prstGeom prst="rect">
            <a:avLst/>
          </a:prstGeom>
          <a:ln>
            <a:noFill/>
          </a:ln>
          <a:effectLst>
            <a:outerShdw blurRad="50800" dist="38100" dir="2700000" algn="tl" rotWithShape="0">
              <a:prstClr val="black">
                <a:alpha val="40000"/>
              </a:prstClr>
            </a:outerShdw>
          </a:effectLst>
        </p:spPr>
      </p:pic>
      <p:pic>
        <p:nvPicPr>
          <p:cNvPr id="27" name="Picture 26">
            <a:extLst>
              <a:ext uri="{FF2B5EF4-FFF2-40B4-BE49-F238E27FC236}">
                <a16:creationId xmlns:a16="http://schemas.microsoft.com/office/drawing/2014/main" id="{C6643D85-73D3-7907-493A-49E33D79FCFA}"/>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016830" y="1516227"/>
            <a:ext cx="3570202" cy="4658739"/>
          </a:xfrm>
          <a:prstGeom prst="rect">
            <a:avLst/>
          </a:prstGeom>
          <a:ln>
            <a:noFill/>
          </a:ln>
          <a:effectLst>
            <a:outerShdw blurRad="50800" dist="38100" dir="2700000" algn="tl" rotWithShape="0">
              <a:prstClr val="black">
                <a:alpha val="40000"/>
              </a:prstClr>
            </a:outerShdw>
          </a:effectLst>
        </p:spPr>
      </p:pic>
      <p:sp>
        <p:nvSpPr>
          <p:cNvPr id="3" name="Rectangle 2">
            <a:extLst>
              <a:ext uri="{FF2B5EF4-FFF2-40B4-BE49-F238E27FC236}">
                <a16:creationId xmlns:a16="http://schemas.microsoft.com/office/drawing/2014/main" id="{324B15FB-76AC-9B45-429E-7BFF66689FEF}"/>
              </a:ext>
            </a:extLst>
          </p:cNvPr>
          <p:cNvSpPr/>
          <p:nvPr/>
        </p:nvSpPr>
        <p:spPr>
          <a:xfrm>
            <a:off x="7204613" y="6282481"/>
            <a:ext cx="4527505" cy="467038"/>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pPr marL="0" marR="0" lvl="0" indent="0" defTabSz="609585" rtl="0" eaLnBrk="1" fontAlgn="auto" latinLnBrk="0" hangingPunct="1">
              <a:lnSpc>
                <a:spcPct val="150000"/>
              </a:lnSpc>
              <a:spcBef>
                <a:spcPts val="0"/>
              </a:spcBef>
              <a:spcAft>
                <a:spcPts val="0"/>
              </a:spcAft>
              <a:buClrTx/>
              <a:buSzTx/>
              <a:buFontTx/>
              <a:buNone/>
              <a:tabLst/>
              <a:defRPr/>
            </a:pPr>
            <a:r>
              <a:rPr lang="en-AU" sz="1600" dirty="0">
                <a:solidFill>
                  <a:schemeClr val="bg2">
                    <a:lumMod val="50000"/>
                  </a:schemeClr>
                </a:solidFill>
                <a:latin typeface="Arial" panose="020B0604020202020204" pitchFamily="34" charset="0"/>
              </a:rPr>
              <a:t>Science and Technology – Stage 2 – Unit 1</a:t>
            </a:r>
            <a:endParaRPr kumimoji="0" lang="en-AU" sz="1600" b="0" i="0" u="none" strike="noStrike" kern="1200" cap="none" spc="0" normalizeH="0" baseline="0" noProof="0" dirty="0">
              <a:ln>
                <a:noFill/>
              </a:ln>
              <a:solidFill>
                <a:schemeClr val="bg2">
                  <a:lumMod val="50000"/>
                </a:schemeClr>
              </a:solidFill>
              <a:effectLst/>
              <a:uLnTx/>
              <a:uFillTx/>
              <a:latin typeface="Arial" panose="020B0604020202020204" pitchFamily="34" charset="0"/>
            </a:endParaRPr>
          </a:p>
        </p:txBody>
      </p:sp>
      <p:sp>
        <p:nvSpPr>
          <p:cNvPr id="2" name="Slide Number Placeholder 1">
            <a:extLst>
              <a:ext uri="{FF2B5EF4-FFF2-40B4-BE49-F238E27FC236}">
                <a16:creationId xmlns:a16="http://schemas.microsoft.com/office/drawing/2014/main" id="{7044C8C6-47C4-E9AA-3A75-2573C9641E0E}"/>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t>13</a:t>
            </a:fld>
            <a:endParaRPr lang="en-AU" dirty="0"/>
          </a:p>
        </p:txBody>
      </p:sp>
    </p:spTree>
    <p:extLst>
      <p:ext uri="{BB962C8B-B14F-4D97-AF65-F5344CB8AC3E}">
        <p14:creationId xmlns:p14="http://schemas.microsoft.com/office/powerpoint/2010/main" val="1129772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E76418-C911-4E36-270F-7E8738CF8F4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94EDE26-D303-6069-3E4A-15A4AE646D12}"/>
              </a:ext>
            </a:extLst>
          </p:cNvPr>
          <p:cNvSpPr>
            <a:spLocks noGrp="1"/>
          </p:cNvSpPr>
          <p:nvPr>
            <p:ph type="title"/>
          </p:nvPr>
        </p:nvSpPr>
        <p:spPr/>
        <p:txBody>
          <a:bodyPr/>
          <a:lstStyle/>
          <a:p>
            <a:r>
              <a:rPr lang="en-AU" dirty="0"/>
              <a:t>Key features of the lesson structure (4)</a:t>
            </a:r>
          </a:p>
        </p:txBody>
      </p:sp>
      <p:sp>
        <p:nvSpPr>
          <p:cNvPr id="6" name="Text Placeholder 5">
            <a:extLst>
              <a:ext uri="{FF2B5EF4-FFF2-40B4-BE49-F238E27FC236}">
                <a16:creationId xmlns:a16="http://schemas.microsoft.com/office/drawing/2014/main" id="{794C9CB3-4B68-F84E-191D-5B0F19DF48A8}"/>
              </a:ext>
            </a:extLst>
          </p:cNvPr>
          <p:cNvSpPr>
            <a:spLocks noGrp="1"/>
          </p:cNvSpPr>
          <p:nvPr>
            <p:ph type="body" sz="quarter" idx="18"/>
          </p:nvPr>
        </p:nvSpPr>
        <p:spPr/>
        <p:txBody>
          <a:bodyPr/>
          <a:lstStyle/>
          <a:p>
            <a:r>
              <a:rPr lang="en-AU" dirty="0"/>
              <a:t>Differentiation and Assessment </a:t>
            </a:r>
          </a:p>
        </p:txBody>
      </p:sp>
      <p:pic>
        <p:nvPicPr>
          <p:cNvPr id="1028" name="Picture 4">
            <a:extLst>
              <a:ext uri="{FF2B5EF4-FFF2-40B4-BE49-F238E27FC236}">
                <a16:creationId xmlns:a16="http://schemas.microsoft.com/office/drawing/2014/main" id="{8EDC40AF-DA17-8ED2-B685-B62451646CD7}"/>
              </a:ext>
              <a:ext uri="{C183D7F6-B498-43B3-948B-1728B52AA6E4}">
                <adec:decorative xmlns:adec="http://schemas.microsoft.com/office/drawing/2017/decorative" val="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45300" y="3187700"/>
            <a:ext cx="4475926" cy="2344272"/>
          </a:xfrm>
          <a:prstGeom prst="rect">
            <a:avLst/>
          </a:prstGeom>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817773DE-B5C4-8047-0AA8-E288C9B07D9F}"/>
              </a:ext>
              <a:ext uri="{C183D7F6-B498-43B3-948B-1728B52AA6E4}">
                <adec:decorative xmlns:adec="http://schemas.microsoft.com/office/drawing/2017/decorative" val="1"/>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a:stretch>
            <a:fillRect/>
          </a:stretch>
        </p:blipFill>
        <p:spPr bwMode="auto">
          <a:xfrm>
            <a:off x="892659" y="3187700"/>
            <a:ext cx="5701693" cy="2300085"/>
          </a:xfrm>
          <a:prstGeom prst="rect">
            <a:avLst/>
          </a:prstGeom>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D71FBE0E-79C3-C441-F6FB-3F4DB9B58174}"/>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t>14</a:t>
            </a:fld>
            <a:endParaRPr lang="en-AU" dirty="0"/>
          </a:p>
        </p:txBody>
      </p:sp>
      <p:sp>
        <p:nvSpPr>
          <p:cNvPr id="3" name="Rectangle: Rounded Corners 2">
            <a:extLst>
              <a:ext uri="{FF2B5EF4-FFF2-40B4-BE49-F238E27FC236}">
                <a16:creationId xmlns:a16="http://schemas.microsoft.com/office/drawing/2014/main" id="{E6000656-4CEC-A7A5-0C0F-2D73ED50862C}"/>
              </a:ext>
            </a:extLst>
          </p:cNvPr>
          <p:cNvSpPr/>
          <p:nvPr/>
        </p:nvSpPr>
        <p:spPr>
          <a:xfrm>
            <a:off x="2699846" y="1773069"/>
            <a:ext cx="6538308" cy="811679"/>
          </a:xfrm>
          <a:prstGeom prst="roundRect">
            <a:avLst>
              <a:gd name="adj" fmla="val 8134"/>
            </a:avLst>
          </a:prstGeom>
          <a:solidFill>
            <a:schemeClr val="accent3"/>
          </a:solidFill>
        </p:spPr>
        <p:style>
          <a:lnRef idx="1">
            <a:schemeClr val="accent4"/>
          </a:lnRef>
          <a:fillRef idx="3">
            <a:schemeClr val="accent4"/>
          </a:fillRef>
          <a:effectRef idx="2">
            <a:schemeClr val="accent4"/>
          </a:effectRef>
          <a:fontRef idx="minor">
            <a:schemeClr val="lt1"/>
          </a:fontRef>
        </p:style>
        <p:txBody>
          <a:bodyPr lIns="216000" rIns="180000" rtlCol="0" anchor="t"/>
          <a:lstStyle/>
          <a:p>
            <a:pPr algn="ctr" defTabSz="902186">
              <a:lnSpc>
                <a:spcPct val="150000"/>
              </a:lnSpc>
              <a:spcAft>
                <a:spcPts val="888"/>
              </a:spcAft>
            </a:pPr>
            <a:r>
              <a:rPr lang="en-AU" sz="2664" b="1" dirty="0">
                <a:solidFill>
                  <a:schemeClr val="accent1"/>
                </a:solidFill>
                <a:latin typeface="Arial" panose="020B0604020202020204" pitchFamily="34" charset="0"/>
              </a:rPr>
              <a:t>PDHPE Stage 3 – Unit 1</a:t>
            </a:r>
          </a:p>
        </p:txBody>
      </p:sp>
    </p:spTree>
    <p:extLst>
      <p:ext uri="{BB962C8B-B14F-4D97-AF65-F5344CB8AC3E}">
        <p14:creationId xmlns:p14="http://schemas.microsoft.com/office/powerpoint/2010/main" val="749208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3C973F-7D76-7DBF-69FC-FD99DC05608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17411EE-885A-79CC-819D-18B8674EB42D}"/>
              </a:ext>
            </a:extLst>
          </p:cNvPr>
          <p:cNvSpPr>
            <a:spLocks noGrp="1"/>
          </p:cNvSpPr>
          <p:nvPr>
            <p:ph type="title"/>
          </p:nvPr>
        </p:nvSpPr>
        <p:spPr/>
        <p:txBody>
          <a:bodyPr/>
          <a:lstStyle/>
          <a:p>
            <a:r>
              <a:rPr lang="en-AU" dirty="0"/>
              <a:t>Key features of the lesson structure (5)</a:t>
            </a:r>
          </a:p>
        </p:txBody>
      </p:sp>
      <p:sp>
        <p:nvSpPr>
          <p:cNvPr id="6" name="Text Placeholder 5">
            <a:extLst>
              <a:ext uri="{FF2B5EF4-FFF2-40B4-BE49-F238E27FC236}">
                <a16:creationId xmlns:a16="http://schemas.microsoft.com/office/drawing/2014/main" id="{8C5FC6C8-53F8-B83C-ED6B-DE14D1B996FA}"/>
              </a:ext>
            </a:extLst>
          </p:cNvPr>
          <p:cNvSpPr>
            <a:spLocks noGrp="1"/>
          </p:cNvSpPr>
          <p:nvPr>
            <p:ph type="body" sz="quarter" idx="18"/>
          </p:nvPr>
        </p:nvSpPr>
        <p:spPr/>
        <p:txBody>
          <a:bodyPr/>
          <a:lstStyle/>
          <a:p>
            <a:r>
              <a:rPr lang="en-AU" dirty="0"/>
              <a:t>Concluding the lesson</a:t>
            </a:r>
          </a:p>
        </p:txBody>
      </p:sp>
      <p:sp>
        <p:nvSpPr>
          <p:cNvPr id="3" name="Rectangle: Rounded Corners 2">
            <a:extLst>
              <a:ext uri="{FF2B5EF4-FFF2-40B4-BE49-F238E27FC236}">
                <a16:creationId xmlns:a16="http://schemas.microsoft.com/office/drawing/2014/main" id="{5EDD2325-B18B-2F56-2D97-93BBC0C382FD}"/>
              </a:ext>
            </a:extLst>
          </p:cNvPr>
          <p:cNvSpPr/>
          <p:nvPr/>
        </p:nvSpPr>
        <p:spPr>
          <a:xfrm>
            <a:off x="2699846" y="1773069"/>
            <a:ext cx="6538308" cy="811679"/>
          </a:xfrm>
          <a:prstGeom prst="roundRect">
            <a:avLst>
              <a:gd name="adj" fmla="val 8134"/>
            </a:avLst>
          </a:prstGeom>
          <a:solidFill>
            <a:schemeClr val="accent3"/>
          </a:solidFill>
        </p:spPr>
        <p:style>
          <a:lnRef idx="1">
            <a:schemeClr val="accent4"/>
          </a:lnRef>
          <a:fillRef idx="3">
            <a:schemeClr val="accent4"/>
          </a:fillRef>
          <a:effectRef idx="2">
            <a:schemeClr val="accent4"/>
          </a:effectRef>
          <a:fontRef idx="minor">
            <a:schemeClr val="lt1"/>
          </a:fontRef>
        </p:style>
        <p:txBody>
          <a:bodyPr lIns="216000" rIns="180000" rtlCol="0" anchor="t"/>
          <a:lstStyle/>
          <a:p>
            <a:pPr algn="ctr" defTabSz="902186">
              <a:lnSpc>
                <a:spcPct val="150000"/>
              </a:lnSpc>
              <a:spcAft>
                <a:spcPts val="888"/>
              </a:spcAft>
            </a:pPr>
            <a:r>
              <a:rPr lang="en-AU" sz="2664" b="1" dirty="0">
                <a:solidFill>
                  <a:schemeClr val="accent1"/>
                </a:solidFill>
                <a:latin typeface="Arial" panose="020B0604020202020204" pitchFamily="34" charset="0"/>
              </a:rPr>
              <a:t>HSIE Stage 1 – Unit 1</a:t>
            </a:r>
          </a:p>
        </p:txBody>
      </p:sp>
      <p:pic>
        <p:nvPicPr>
          <p:cNvPr id="5" name="Picture 4">
            <a:extLst>
              <a:ext uri="{FF2B5EF4-FFF2-40B4-BE49-F238E27FC236}">
                <a16:creationId xmlns:a16="http://schemas.microsoft.com/office/drawing/2014/main" id="{060D6EDA-6337-3078-5F53-1F15A1611D6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699846" y="2970281"/>
            <a:ext cx="6538308" cy="2905199"/>
          </a:xfrm>
          <a:prstGeom prst="rect">
            <a:avLst/>
          </a:prstGeom>
          <a:ln>
            <a:no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473825C1-C92D-251D-8ED8-F8910E255C82}"/>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t>15</a:t>
            </a:fld>
            <a:endParaRPr lang="en-AU" dirty="0"/>
          </a:p>
        </p:txBody>
      </p:sp>
    </p:spTree>
    <p:extLst>
      <p:ext uri="{BB962C8B-B14F-4D97-AF65-F5344CB8AC3E}">
        <p14:creationId xmlns:p14="http://schemas.microsoft.com/office/powerpoint/2010/main" val="1472834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F4C72C-E381-55D6-DCD4-977457D605C5}"/>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52CA3F5E-8DA2-4832-0EB1-2644828C45C8}"/>
              </a:ext>
            </a:extLst>
          </p:cNvPr>
          <p:cNvSpPr>
            <a:spLocks noGrp="1"/>
          </p:cNvSpPr>
          <p:nvPr>
            <p:ph type="title"/>
          </p:nvPr>
        </p:nvSpPr>
        <p:spPr/>
        <p:txBody>
          <a:bodyPr/>
          <a:lstStyle/>
          <a:p>
            <a:r>
              <a:rPr lang="en-AU" dirty="0"/>
              <a:t>Optional assessments</a:t>
            </a:r>
          </a:p>
        </p:txBody>
      </p:sp>
      <p:sp>
        <p:nvSpPr>
          <p:cNvPr id="8" name="Text Placeholder 7">
            <a:extLst>
              <a:ext uri="{FF2B5EF4-FFF2-40B4-BE49-F238E27FC236}">
                <a16:creationId xmlns:a16="http://schemas.microsoft.com/office/drawing/2014/main" id="{3B4D2EAB-8ADA-8D14-9493-121F634D416F}"/>
              </a:ext>
            </a:extLst>
          </p:cNvPr>
          <p:cNvSpPr>
            <a:spLocks noGrp="1"/>
          </p:cNvSpPr>
          <p:nvPr>
            <p:ph type="body" sz="quarter" idx="18"/>
          </p:nvPr>
        </p:nvSpPr>
        <p:spPr/>
        <p:txBody>
          <a:bodyPr/>
          <a:lstStyle/>
          <a:p>
            <a:r>
              <a:rPr lang="en-AU" dirty="0"/>
              <a:t>Opportunities for real-time feedback</a:t>
            </a:r>
          </a:p>
        </p:txBody>
      </p:sp>
      <p:pic>
        <p:nvPicPr>
          <p:cNvPr id="11" name="Picture 10">
            <a:extLst>
              <a:ext uri="{FF2B5EF4-FFF2-40B4-BE49-F238E27FC236}">
                <a16:creationId xmlns:a16="http://schemas.microsoft.com/office/drawing/2014/main" id="{CEE8BA2F-0E68-7473-D556-086EFDA2A89C}"/>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1097" y="1405669"/>
            <a:ext cx="5539107" cy="1158209"/>
          </a:xfrm>
          <a:prstGeom prst="rect">
            <a:avLst/>
          </a:prstGeom>
        </p:spPr>
      </p:pic>
      <p:sp>
        <p:nvSpPr>
          <p:cNvPr id="5" name="Rectangle: Rounded Corners 4">
            <a:extLst>
              <a:ext uri="{FF2B5EF4-FFF2-40B4-BE49-F238E27FC236}">
                <a16:creationId xmlns:a16="http://schemas.microsoft.com/office/drawing/2014/main" id="{B783B840-0A81-C239-2B3A-0BD7DA1D7B58}"/>
              </a:ext>
            </a:extLst>
          </p:cNvPr>
          <p:cNvSpPr/>
          <p:nvPr/>
        </p:nvSpPr>
        <p:spPr>
          <a:xfrm>
            <a:off x="348001" y="2677012"/>
            <a:ext cx="7005300" cy="3838987"/>
          </a:xfrm>
          <a:prstGeom prst="roundRect">
            <a:avLst>
              <a:gd name="adj" fmla="val 4737"/>
            </a:avLst>
          </a:prstGeom>
          <a:solidFill>
            <a:schemeClr val="accent6"/>
          </a:solidFill>
          <a:ln>
            <a:noFill/>
          </a:ln>
        </p:spPr>
        <p:style>
          <a:lnRef idx="2">
            <a:schemeClr val="accent6">
              <a:shade val="15000"/>
            </a:schemeClr>
          </a:lnRef>
          <a:fillRef idx="1">
            <a:schemeClr val="accent6"/>
          </a:fillRef>
          <a:effectRef idx="0">
            <a:schemeClr val="accent6"/>
          </a:effectRef>
          <a:fontRef idx="minor">
            <a:schemeClr val="lt1"/>
          </a:fontRef>
        </p:style>
        <p:txBody>
          <a:bodyPr lIns="180000" rtlCol="0" anchor="ctr"/>
          <a:lstStyle/>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6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Optional assessment</a:t>
            </a:r>
            <a:r>
              <a:rPr kumimoji="0" lang="en-AU" sz="1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 </a:t>
            </a:r>
            <a:r>
              <a:rPr kumimoji="0" lang="en-AU" sz="16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Creative arts Early Stage 1 – Unit 1 – Lesson 5</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Observe students during the movement stations activity to assess students’ ability to:</a:t>
            </a:r>
          </a:p>
          <a:p>
            <a:pPr marL="285750" marR="0" lvl="0" indent="-285750" algn="l" defTabSz="609585" rtl="0" eaLnBrk="1" fontAlgn="auto" latinLnBrk="0" hangingPunct="1">
              <a:lnSpc>
                <a:spcPct val="150000"/>
              </a:lnSpc>
              <a:spcBef>
                <a:spcPts val="0"/>
              </a:spcBef>
              <a:spcAft>
                <a:spcPts val="600"/>
              </a:spcAft>
              <a:buClrTx/>
              <a:buSzTx/>
              <a:buFont typeface="Arial" panose="020B0604020202020204" pitchFamily="34" charset="0"/>
              <a:buChar char="•"/>
              <a:tabLst/>
              <a:defRPr/>
            </a:pPr>
            <a:r>
              <a:rPr kumimoji="0" lang="en-AU" sz="1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travel from one station to another using locomotor movements</a:t>
            </a:r>
          </a:p>
          <a:p>
            <a:pPr marL="285750" marR="0" lvl="0" indent="-285750" algn="l" defTabSz="609585" rtl="0" eaLnBrk="1" fontAlgn="auto" latinLnBrk="0" hangingPunct="1">
              <a:lnSpc>
                <a:spcPct val="150000"/>
              </a:lnSpc>
              <a:spcBef>
                <a:spcPts val="0"/>
              </a:spcBef>
              <a:spcAft>
                <a:spcPts val="600"/>
              </a:spcAft>
              <a:buClrTx/>
              <a:buSzTx/>
              <a:buFont typeface="Arial" panose="020B0604020202020204" pitchFamily="34" charset="0"/>
              <a:buChar char="•"/>
              <a:tabLst/>
              <a:defRPr/>
            </a:pPr>
            <a:r>
              <a:rPr kumimoji="0" lang="en-AU" sz="1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create dance shapes and non-locomotor movements</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This task provides evidence of student learning aligned to the success criteria. It assesses students’ ability to make a variety of shapes and movements with their bodies.</a:t>
            </a:r>
          </a:p>
        </p:txBody>
      </p:sp>
      <p:sp>
        <p:nvSpPr>
          <p:cNvPr id="15" name="Rectangle: Rounded Corners 14">
            <a:extLst>
              <a:ext uri="{FF2B5EF4-FFF2-40B4-BE49-F238E27FC236}">
                <a16:creationId xmlns:a16="http://schemas.microsoft.com/office/drawing/2014/main" id="{5DF5446D-56B8-A107-9496-623CBEC1EA4E}"/>
              </a:ext>
            </a:extLst>
          </p:cNvPr>
          <p:cNvSpPr/>
          <p:nvPr/>
        </p:nvSpPr>
        <p:spPr>
          <a:xfrm>
            <a:off x="7594600" y="2677012"/>
            <a:ext cx="4249399" cy="1453878"/>
          </a:xfrm>
          <a:prstGeom prst="roundRect">
            <a:avLst/>
          </a:prstGeom>
          <a:solidFill>
            <a:schemeClr val="accent4"/>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pPr marL="0" marR="0" lvl="0" indent="0" algn="l" defTabSz="609585" rtl="0" eaLnBrk="1" fontAlgn="auto" latinLnBrk="0" hangingPunct="1">
              <a:lnSpc>
                <a:spcPct val="150000"/>
              </a:lnSpc>
              <a:spcBef>
                <a:spcPts val="0"/>
              </a:spcBef>
              <a:spcAft>
                <a:spcPts val="0"/>
              </a:spcAft>
              <a:buClrTx/>
              <a:buSzTx/>
              <a:buFontTx/>
              <a:buNone/>
              <a:tabLst/>
              <a:defRPr/>
            </a:pPr>
            <a:r>
              <a:rPr kumimoji="0" lang="en-AU" sz="16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rPr>
              <a:t>Optional assessments help identify gaps in student learning and misconceptions.</a:t>
            </a:r>
          </a:p>
        </p:txBody>
      </p:sp>
      <p:sp>
        <p:nvSpPr>
          <p:cNvPr id="13" name="Rectangle: Rounded Corners 12">
            <a:extLst>
              <a:ext uri="{FF2B5EF4-FFF2-40B4-BE49-F238E27FC236}">
                <a16:creationId xmlns:a16="http://schemas.microsoft.com/office/drawing/2014/main" id="{AF8A18D9-8823-559B-96C7-9FCA5A9790F5}"/>
              </a:ext>
            </a:extLst>
          </p:cNvPr>
          <p:cNvSpPr/>
          <p:nvPr/>
        </p:nvSpPr>
        <p:spPr>
          <a:xfrm>
            <a:off x="7594599" y="4343400"/>
            <a:ext cx="4249400" cy="2154600"/>
          </a:xfrm>
          <a:prstGeom prst="roundRect">
            <a:avLst>
              <a:gd name="adj" fmla="val 10253"/>
            </a:avLst>
          </a:prstGeom>
          <a:solidFill>
            <a:schemeClr val="accent4"/>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pPr marL="0" marR="0" lvl="0" indent="0" algn="l" defTabSz="609585" rtl="0" eaLnBrk="1" fontAlgn="auto" latinLnBrk="0" hangingPunct="1">
              <a:lnSpc>
                <a:spcPct val="150000"/>
              </a:lnSpc>
              <a:spcBef>
                <a:spcPts val="0"/>
              </a:spcBef>
              <a:spcAft>
                <a:spcPts val="0"/>
              </a:spcAft>
              <a:buClrTx/>
              <a:buSzTx/>
              <a:buFontTx/>
              <a:buNone/>
              <a:tabLst/>
              <a:defRPr/>
            </a:pPr>
            <a:r>
              <a:rPr kumimoji="0" lang="en-AU" sz="16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rPr>
              <a:t>They guide teaching decisions by providing a way to check student understanding at the lesson level and plan the next steps in teaching.</a:t>
            </a:r>
          </a:p>
        </p:txBody>
      </p:sp>
      <p:sp>
        <p:nvSpPr>
          <p:cNvPr id="4" name="Slide Number Placeholder 3">
            <a:extLst>
              <a:ext uri="{FF2B5EF4-FFF2-40B4-BE49-F238E27FC236}">
                <a16:creationId xmlns:a16="http://schemas.microsoft.com/office/drawing/2014/main" id="{FD199E3C-225C-5340-2887-749D3B27207C}"/>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16</a:t>
            </a:fld>
            <a:endParaRPr kumimoji="0" lang="en-AU" sz="1200" b="0" i="0" u="none" strike="noStrike" kern="1200" cap="none" spc="0" normalizeH="0" baseline="0" noProof="0" dirty="0">
              <a:ln>
                <a:noFill/>
              </a:ln>
              <a:solidFill>
                <a:srgbClr val="22272B"/>
              </a:solidFill>
              <a:effectLst/>
              <a:uLnTx/>
              <a:uFillTx/>
              <a:ea typeface="+mn-ea"/>
              <a:cs typeface="+mn-cs"/>
            </a:endParaRPr>
          </a:p>
        </p:txBody>
      </p:sp>
    </p:spTree>
    <p:extLst>
      <p:ext uri="{BB962C8B-B14F-4D97-AF65-F5344CB8AC3E}">
        <p14:creationId xmlns:p14="http://schemas.microsoft.com/office/powerpoint/2010/main" val="1093823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888AC0-2962-7943-533A-056DF89F02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7B722B-A996-7834-8B18-9A74CBBDB499}"/>
              </a:ext>
            </a:extLst>
          </p:cNvPr>
          <p:cNvSpPr>
            <a:spLocks noGrp="1"/>
          </p:cNvSpPr>
          <p:nvPr>
            <p:ph type="title"/>
          </p:nvPr>
        </p:nvSpPr>
        <p:spPr/>
        <p:txBody>
          <a:bodyPr/>
          <a:lstStyle/>
          <a:p>
            <a:r>
              <a:rPr lang="en-US" dirty="0"/>
              <a:t>Creating written texts in </a:t>
            </a:r>
            <a:r>
              <a:rPr lang="en-US"/>
              <a:t>CHPS K–6</a:t>
            </a:r>
            <a:endParaRPr lang="en-US" dirty="0"/>
          </a:p>
        </p:txBody>
      </p:sp>
      <p:grpSp>
        <p:nvGrpSpPr>
          <p:cNvPr id="3" name="Group 2">
            <a:extLst>
              <a:ext uri="{FF2B5EF4-FFF2-40B4-BE49-F238E27FC236}">
                <a16:creationId xmlns:a16="http://schemas.microsoft.com/office/drawing/2014/main" id="{FBBF8A1A-A9FD-6563-511D-487091F2FD56}"/>
              </a:ext>
              <a:ext uri="{C183D7F6-B498-43B3-948B-1728B52AA6E4}">
                <adec:decorative xmlns:adec="http://schemas.microsoft.com/office/drawing/2017/decorative" val="1"/>
              </a:ext>
            </a:extLst>
          </p:cNvPr>
          <p:cNvGrpSpPr/>
          <p:nvPr/>
        </p:nvGrpSpPr>
        <p:grpSpPr>
          <a:xfrm>
            <a:off x="360000" y="1183101"/>
            <a:ext cx="8719879" cy="5314899"/>
            <a:chOff x="1403287" y="1201101"/>
            <a:chExt cx="8719879" cy="5314899"/>
          </a:xfrm>
        </p:grpSpPr>
        <p:pic>
          <p:nvPicPr>
            <p:cNvPr id="14" name="Picture 13">
              <a:extLst>
                <a:ext uri="{FF2B5EF4-FFF2-40B4-BE49-F238E27FC236}">
                  <a16:creationId xmlns:a16="http://schemas.microsoft.com/office/drawing/2014/main" id="{0BBF7E5E-7705-2610-A319-9BD64D185B2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03287" y="1201101"/>
              <a:ext cx="8719879" cy="5314899"/>
            </a:xfrm>
            <a:prstGeom prst="rect">
              <a:avLst/>
            </a:prstGeom>
            <a:ln>
              <a:noFill/>
            </a:ln>
            <a:effectLst/>
          </p:spPr>
        </p:pic>
        <p:sp>
          <p:nvSpPr>
            <p:cNvPr id="16" name="Rectangle 15">
              <a:extLst>
                <a:ext uri="{FF2B5EF4-FFF2-40B4-BE49-F238E27FC236}">
                  <a16:creationId xmlns:a16="http://schemas.microsoft.com/office/drawing/2014/main" id="{593F1FB7-65A7-BCE6-37BF-DAD7BC095AC0}"/>
                </a:ext>
              </a:extLst>
            </p:cNvPr>
            <p:cNvSpPr/>
            <p:nvPr/>
          </p:nvSpPr>
          <p:spPr>
            <a:xfrm>
              <a:off x="2371388" y="1485714"/>
              <a:ext cx="3649166" cy="310015"/>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grpSp>
      <p:sp>
        <p:nvSpPr>
          <p:cNvPr id="8" name="TextBox 7">
            <a:extLst>
              <a:ext uri="{FF2B5EF4-FFF2-40B4-BE49-F238E27FC236}">
                <a16:creationId xmlns:a16="http://schemas.microsoft.com/office/drawing/2014/main" id="{6F5ABF27-11BB-03BE-45EC-1DEAB85DA481}"/>
              </a:ext>
            </a:extLst>
          </p:cNvPr>
          <p:cNvSpPr txBox="1"/>
          <p:nvPr/>
        </p:nvSpPr>
        <p:spPr>
          <a:xfrm>
            <a:off x="4699000" y="3721995"/>
            <a:ext cx="7145000" cy="2590980"/>
          </a:xfrm>
          <a:prstGeom prst="wedgeRoundRectCallout">
            <a:avLst>
              <a:gd name="adj1" fmla="val -87721"/>
              <a:gd name="adj2" fmla="val -33558"/>
              <a:gd name="adj3" fmla="val 16667"/>
            </a:avLst>
          </a:prstGeom>
          <a:solidFill>
            <a:schemeClr val="accent6"/>
          </a:solidFill>
        </p:spPr>
        <p:txBody>
          <a:bodyPr wrap="square" lIns="180000" tIns="0" rIns="180000" bIns="0" rtlCol="0" anchor="ctr" anchorCtr="1">
            <a:noAutofit/>
          </a:bodyPr>
          <a:lstStyle/>
          <a:p>
            <a:pPr marL="0" marR="0" lvl="0" indent="0" algn="l" defTabSz="609585"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002664"/>
                </a:solidFill>
                <a:effectLst/>
                <a:uLnTx/>
                <a:uFillTx/>
                <a:latin typeface="Arial" panose="020B0604020202020204" pitchFamily="34" charset="0"/>
                <a:ea typeface="+mn-ea"/>
                <a:cs typeface="+mn-cs"/>
              </a:rPr>
              <a:t>“Creating written texts is a way of organising thoughts, explaining thinking and making connections within and across learning areas. The learning areas provide meaningful content for writing beyond the subject of English.”</a:t>
            </a:r>
            <a:r>
              <a:rPr kumimoji="0" lang="en-AU" sz="1800" b="0" i="0" u="none" strike="noStrike" kern="1200" cap="none" spc="0" normalizeH="0" noProof="0" dirty="0">
                <a:ln>
                  <a:noFill/>
                </a:ln>
                <a:solidFill>
                  <a:srgbClr val="002664"/>
                </a:solidFill>
                <a:effectLst/>
                <a:uLnTx/>
                <a:uFillTx/>
                <a:latin typeface="Arial" panose="020B0604020202020204" pitchFamily="34" charset="0"/>
                <a:ea typeface="+mn-ea"/>
                <a:cs typeface="+mn-cs"/>
              </a:rPr>
              <a:t> – </a:t>
            </a:r>
            <a:r>
              <a:rPr kumimoji="0" lang="en-AU" sz="1800" b="0" i="0" u="none" strike="noStrike" kern="1200" cap="none" spc="0" normalizeH="0" baseline="0" noProof="0" dirty="0">
                <a:ln>
                  <a:noFill/>
                </a:ln>
                <a:solidFill>
                  <a:srgbClr val="002664"/>
                </a:solidFill>
                <a:effectLst/>
                <a:uLnTx/>
                <a:uFillTx/>
                <a:latin typeface="Arial" panose="020B0604020202020204" pitchFamily="34" charset="0"/>
                <a:ea typeface="+mn-ea"/>
                <a:cs typeface="+mn-cs"/>
              </a:rPr>
              <a:t>NESA</a:t>
            </a:r>
          </a:p>
        </p:txBody>
      </p:sp>
      <p:sp>
        <p:nvSpPr>
          <p:cNvPr id="4" name="Slide Number Placeholder 3">
            <a:extLst>
              <a:ext uri="{FF2B5EF4-FFF2-40B4-BE49-F238E27FC236}">
                <a16:creationId xmlns:a16="http://schemas.microsoft.com/office/drawing/2014/main" id="{7E8798F5-B43A-B509-DCC3-044309E5D812}"/>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pitchFamily="34"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17</a:t>
            </a:fld>
            <a:endParaRPr kumimoji="0" lang="en-AU" sz="12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57124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52E9CA-18A7-F324-8385-D1BD68D1A7B1}"/>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6C7CA38-6E0D-8BF9-4C54-A16FF4E74367}"/>
              </a:ext>
              <a:ext uri="{C183D7F6-B498-43B3-948B-1728B52AA6E4}">
                <adec:decorative xmlns:adec="http://schemas.microsoft.com/office/drawing/2017/decorative" val="1"/>
              </a:ext>
            </a:extLst>
          </p:cNvPr>
          <p:cNvSpPr>
            <a:spLocks noGrp="1"/>
          </p:cNvSpPr>
          <p:nvPr>
            <p:ph type="sldNum" sz="quarter" idx="12"/>
          </p:nvPr>
        </p:nvSpPr>
        <p:spPr/>
        <p:txBody>
          <a:bodyPr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18</a:t>
            </a:fld>
            <a:endParaRPr kumimoji="0" lang="en-AU" sz="1200" b="0" i="0" u="none" strike="noStrike" kern="1200" cap="none" spc="0" normalizeH="0" baseline="0" noProof="0" dirty="0">
              <a:ln>
                <a:noFill/>
              </a:ln>
              <a:solidFill>
                <a:srgbClr val="22272B"/>
              </a:solidFill>
              <a:effectLst/>
              <a:uLnTx/>
              <a:uFillTx/>
              <a:ea typeface="+mn-ea"/>
              <a:cs typeface="+mn-cs"/>
            </a:endParaRPr>
          </a:p>
        </p:txBody>
      </p:sp>
      <p:sp>
        <p:nvSpPr>
          <p:cNvPr id="2" name="Title 1">
            <a:extLst>
              <a:ext uri="{FF2B5EF4-FFF2-40B4-BE49-F238E27FC236}">
                <a16:creationId xmlns:a16="http://schemas.microsoft.com/office/drawing/2014/main" id="{145BD910-9189-51D3-AE90-40CCC9EA8C6A}"/>
              </a:ext>
            </a:extLst>
          </p:cNvPr>
          <p:cNvSpPr>
            <a:spLocks noGrp="1"/>
          </p:cNvSpPr>
          <p:nvPr>
            <p:ph type="title"/>
          </p:nvPr>
        </p:nvSpPr>
        <p:spPr/>
        <p:txBody>
          <a:bodyPr anchor="t">
            <a:normAutofit/>
          </a:bodyPr>
          <a:lstStyle/>
          <a:p>
            <a:r>
              <a:rPr lang="en-AU" dirty="0"/>
              <a:t>Creating written text</a:t>
            </a:r>
          </a:p>
        </p:txBody>
      </p:sp>
      <p:sp>
        <p:nvSpPr>
          <p:cNvPr id="5" name="Text Placeholder 4">
            <a:extLst>
              <a:ext uri="{FF2B5EF4-FFF2-40B4-BE49-F238E27FC236}">
                <a16:creationId xmlns:a16="http://schemas.microsoft.com/office/drawing/2014/main" id="{66F5166D-506D-2A3B-9E24-2357F0F70457}"/>
              </a:ext>
            </a:extLst>
          </p:cNvPr>
          <p:cNvSpPr>
            <a:spLocks noGrp="1"/>
          </p:cNvSpPr>
          <p:nvPr>
            <p:ph type="body" sz="quarter" idx="18"/>
          </p:nvPr>
        </p:nvSpPr>
        <p:spPr/>
        <p:txBody>
          <a:bodyPr anchor="b">
            <a:normAutofit fontScale="85000" lnSpcReduction="10000"/>
          </a:bodyPr>
          <a:lstStyle/>
          <a:p>
            <a:pPr>
              <a:lnSpc>
                <a:spcPct val="140000"/>
              </a:lnSpc>
            </a:pPr>
            <a:r>
              <a:rPr lang="en-AU" dirty="0"/>
              <a:t>PDHPE Stage 3 Unit 1</a:t>
            </a:r>
          </a:p>
        </p:txBody>
      </p:sp>
      <p:sp>
        <p:nvSpPr>
          <p:cNvPr id="10" name="Content Placeholder 2">
            <a:extLst>
              <a:ext uri="{FF2B5EF4-FFF2-40B4-BE49-F238E27FC236}">
                <a16:creationId xmlns:a16="http://schemas.microsoft.com/office/drawing/2014/main" id="{17DE0A0E-23B6-009E-1449-5AF1294BC75B}"/>
              </a:ext>
            </a:extLst>
          </p:cNvPr>
          <p:cNvSpPr>
            <a:spLocks noGrp="1"/>
          </p:cNvSpPr>
          <p:nvPr>
            <p:ph idx="4294967295"/>
          </p:nvPr>
        </p:nvSpPr>
        <p:spPr>
          <a:xfrm>
            <a:off x="360000" y="3429000"/>
            <a:ext cx="5964600" cy="2633416"/>
          </a:xfrm>
          <a:prstGeom prst="roundRect">
            <a:avLst>
              <a:gd name="adj" fmla="val 4291"/>
            </a:avLst>
          </a:prstGeom>
          <a:solidFill>
            <a:schemeClr val="accent6"/>
          </a:solidFill>
        </p:spPr>
        <p:txBody>
          <a:bodyPr lIns="180000" tIns="180000" rIns="180000" bIns="180000" anchor="ctr" anchorCtr="1"/>
          <a:lstStyle/>
          <a:p>
            <a:pPr>
              <a:spcAft>
                <a:spcPts val="0"/>
              </a:spcAft>
            </a:pPr>
            <a:r>
              <a:rPr lang="en-AU" sz="1800" b="1" dirty="0"/>
              <a:t>PH3-CWT-01   </a:t>
            </a:r>
            <a:endParaRPr lang="en-AU" sz="1800" dirty="0"/>
          </a:p>
          <a:p>
            <a:pPr>
              <a:spcAft>
                <a:spcPts val="0"/>
              </a:spcAft>
            </a:pPr>
            <a:r>
              <a:rPr lang="en-AU" sz="1800" dirty="0"/>
              <a:t>creating written texts supports understanding of health, safety and wellbeing</a:t>
            </a:r>
          </a:p>
          <a:p>
            <a:pPr>
              <a:spcAft>
                <a:spcPts val="0"/>
              </a:spcAft>
            </a:pPr>
            <a:r>
              <a:rPr lang="en-AU" sz="1800" b="1" dirty="0"/>
              <a:t>PH3-IHW-01</a:t>
            </a:r>
            <a:endParaRPr lang="en-AU" sz="1800" dirty="0"/>
          </a:p>
          <a:p>
            <a:pPr>
              <a:spcAft>
                <a:spcPts val="0"/>
              </a:spcAft>
            </a:pPr>
            <a:r>
              <a:rPr lang="en-AU" sz="1800" dirty="0"/>
              <a:t>changes and factors can promote a positive identity</a:t>
            </a:r>
          </a:p>
        </p:txBody>
      </p:sp>
      <p:pic>
        <p:nvPicPr>
          <p:cNvPr id="11" name="Picture 10">
            <a:extLst>
              <a:ext uri="{FF2B5EF4-FFF2-40B4-BE49-F238E27FC236}">
                <a16:creationId xmlns:a16="http://schemas.microsoft.com/office/drawing/2014/main" id="{FF1EF0FC-439A-E575-53C6-DABF2F4EE892}"/>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45108" y="1620673"/>
            <a:ext cx="3194383" cy="1556755"/>
          </a:xfrm>
          <a:prstGeom prst="rect">
            <a:avLst/>
          </a:prstGeom>
        </p:spPr>
      </p:pic>
      <p:sp>
        <p:nvSpPr>
          <p:cNvPr id="8" name="Content Placeholder 2">
            <a:extLst>
              <a:ext uri="{FF2B5EF4-FFF2-40B4-BE49-F238E27FC236}">
                <a16:creationId xmlns:a16="http://schemas.microsoft.com/office/drawing/2014/main" id="{B89B2F07-28CB-5333-4AD4-B572CDDA8A0A}"/>
              </a:ext>
            </a:extLst>
          </p:cNvPr>
          <p:cNvSpPr txBox="1">
            <a:spLocks/>
          </p:cNvSpPr>
          <p:nvPr/>
        </p:nvSpPr>
        <p:spPr>
          <a:xfrm>
            <a:off x="6591300" y="2626937"/>
            <a:ext cx="5240700" cy="3435479"/>
          </a:xfrm>
          <a:prstGeom prst="roundRect">
            <a:avLst>
              <a:gd name="adj" fmla="val 4291"/>
            </a:avLst>
          </a:prstGeom>
          <a:solidFill>
            <a:schemeClr val="accent6"/>
          </a:solidFill>
        </p:spPr>
        <p:txBody>
          <a:bodyPr vert="horz" lIns="180000" tIns="180000" rIns="180000" bIns="180000" rtlCol="0" anchor="ctr" anchorCtr="1">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18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r>
              <a:rPr lang="en-US" b="1" dirty="0">
                <a:latin typeface="Arial" panose="020B0604020202020204" pitchFamily="34" charset="0"/>
              </a:rPr>
              <a:t>Activity</a:t>
            </a:r>
            <a:r>
              <a:rPr lang="en-US" dirty="0">
                <a:latin typeface="Arial" panose="020B0604020202020204" pitchFamily="34" charset="0"/>
              </a:rPr>
              <a:t>: </a:t>
            </a:r>
          </a:p>
          <a:p>
            <a:pPr marL="285750" indent="-285750">
              <a:spcAft>
                <a:spcPts val="0"/>
              </a:spcAft>
              <a:buFont typeface="Arial" panose="020B0604020202020204" pitchFamily="34" charset="0"/>
              <a:buChar char="•"/>
            </a:pPr>
            <a:r>
              <a:rPr lang="en-US" dirty="0">
                <a:latin typeface="Arial" panose="020B0604020202020204" pitchFamily="34" charset="0"/>
              </a:rPr>
              <a:t>Create a mind map to determine who or what was an influence on their personal wellbeing and how it impacted them.</a:t>
            </a:r>
          </a:p>
          <a:p>
            <a:pPr marL="285750" indent="-285750">
              <a:spcAft>
                <a:spcPts val="0"/>
              </a:spcAft>
              <a:buFont typeface="Arial" panose="020B0604020202020204" pitchFamily="34" charset="0"/>
              <a:buChar char="•"/>
            </a:pPr>
            <a:r>
              <a:rPr lang="en-US" dirty="0">
                <a:latin typeface="Arial" panose="020B0604020202020204" pitchFamily="34" charset="0"/>
              </a:rPr>
              <a:t>Reflect on individual mind map</a:t>
            </a:r>
          </a:p>
          <a:p>
            <a:pPr marL="285750" indent="-285750">
              <a:spcAft>
                <a:spcPts val="0"/>
              </a:spcAft>
              <a:buFont typeface="Arial" panose="020B0604020202020204" pitchFamily="34" charset="0"/>
              <a:buChar char="•"/>
            </a:pPr>
            <a:r>
              <a:rPr lang="en-US" dirty="0">
                <a:latin typeface="Arial" panose="020B0604020202020204" pitchFamily="34" charset="0"/>
              </a:rPr>
              <a:t>Use a combination of simple, compound and complex sentences to record reflections. </a:t>
            </a:r>
          </a:p>
        </p:txBody>
      </p:sp>
    </p:spTree>
    <p:extLst>
      <p:ext uri="{BB962C8B-B14F-4D97-AF65-F5344CB8AC3E}">
        <p14:creationId xmlns:p14="http://schemas.microsoft.com/office/powerpoint/2010/main" val="2670871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itle 40">
            <a:extLst>
              <a:ext uri="{FF2B5EF4-FFF2-40B4-BE49-F238E27FC236}">
                <a16:creationId xmlns:a16="http://schemas.microsoft.com/office/drawing/2014/main" id="{ACE0AB53-9A4A-42FB-9EF0-57C7D72B6638}"/>
              </a:ext>
            </a:extLst>
          </p:cNvPr>
          <p:cNvSpPr txBox="1">
            <a:spLocks noGrp="1"/>
          </p:cNvSpPr>
          <p:nvPr>
            <p:ph type="title"/>
          </p:nvPr>
        </p:nvSpPr>
        <p:spPr>
          <a:xfrm>
            <a:off x="360000" y="360000"/>
            <a:ext cx="10523900"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dirty="0">
                <a:ln>
                  <a:noFill/>
                </a:ln>
                <a:solidFill>
                  <a:schemeClr val="accent1"/>
                </a:solidFill>
                <a:effectLst/>
                <a:uLnTx/>
                <a:uFillTx/>
                <a:ea typeface="+mn-ea"/>
                <a:cs typeface="+mn-cs"/>
              </a:rPr>
              <a:t>Behind the scenes developing the sample units</a:t>
            </a:r>
          </a:p>
        </p:txBody>
      </p:sp>
      <p:sp>
        <p:nvSpPr>
          <p:cNvPr id="21" name="Text Placeholder 20">
            <a:extLst>
              <a:ext uri="{FF2B5EF4-FFF2-40B4-BE49-F238E27FC236}">
                <a16:creationId xmlns:a16="http://schemas.microsoft.com/office/drawing/2014/main" id="{67088ED6-6C1D-D146-457A-1829BC917196}"/>
              </a:ext>
            </a:extLst>
          </p:cNvPr>
          <p:cNvSpPr>
            <a:spLocks noGrp="1"/>
          </p:cNvSpPr>
          <p:nvPr>
            <p:ph type="body" sz="quarter" idx="18"/>
          </p:nvPr>
        </p:nvSpPr>
        <p:spPr>
          <a:xfrm>
            <a:off x="360000" y="995220"/>
            <a:ext cx="10080000" cy="310015"/>
          </a:xfrm>
        </p:spPr>
        <p:txBody>
          <a:bodyPr/>
          <a:lstStyle/>
          <a:p>
            <a:r>
              <a:rPr lang="en-AU" dirty="0"/>
              <a:t>… with students at the centre of all decisions</a:t>
            </a:r>
          </a:p>
        </p:txBody>
      </p:sp>
      <p:grpSp>
        <p:nvGrpSpPr>
          <p:cNvPr id="26" name="Group 25">
            <a:extLst>
              <a:ext uri="{FF2B5EF4-FFF2-40B4-BE49-F238E27FC236}">
                <a16:creationId xmlns:a16="http://schemas.microsoft.com/office/drawing/2014/main" id="{4C66CCCD-A804-F628-8BA9-D4103B08845A}"/>
              </a:ext>
              <a:ext uri="{C183D7F6-B498-43B3-948B-1728B52AA6E4}">
                <adec:decorative xmlns:adec="http://schemas.microsoft.com/office/drawing/2017/decorative" val="1"/>
              </a:ext>
            </a:extLst>
          </p:cNvPr>
          <p:cNvGrpSpPr/>
          <p:nvPr/>
        </p:nvGrpSpPr>
        <p:grpSpPr>
          <a:xfrm>
            <a:off x="242551" y="1557465"/>
            <a:ext cx="3482450" cy="4771894"/>
            <a:chOff x="242551" y="1557465"/>
            <a:chExt cx="3482450" cy="4771894"/>
          </a:xfrm>
        </p:grpSpPr>
        <p:pic>
          <p:nvPicPr>
            <p:cNvPr id="66" name="Graphic 65">
              <a:extLst>
                <a:ext uri="{FF2B5EF4-FFF2-40B4-BE49-F238E27FC236}">
                  <a16:creationId xmlns:a16="http://schemas.microsoft.com/office/drawing/2014/main" id="{FED83169-1ABA-453E-98B4-7C060346DE3F}"/>
                </a:ext>
                <a:ext uri="{C183D7F6-B498-43B3-948B-1728B52AA6E4}">
                  <adec:decorative xmlns:adec="http://schemas.microsoft.com/office/drawing/2017/decorative" val="1"/>
                </a:ext>
              </a:extLst>
            </p:cNvPr>
            <p:cNvPicPr>
              <a:picLocks/>
            </p:cNvPicPr>
            <p:nvPr/>
          </p:nvPicPr>
          <p:blipFill>
            <a:blip cstate="print">
              <a:extLst>
                <a:ext uri="{96DAC541-7B7A-43D3-8B79-37D633B846F1}">
                  <asvg:svgBlip xmlns:asvg="http://schemas.microsoft.com/office/drawing/2016/SVG/main" r:embed="rId3"/>
                </a:ext>
              </a:extLst>
            </a:blip>
            <a:stretch>
              <a:fillRect/>
            </a:stretch>
          </p:blipFill>
          <p:spPr>
            <a:xfrm>
              <a:off x="444383" y="3832433"/>
              <a:ext cx="746479" cy="738664"/>
            </a:xfrm>
            <a:prstGeom prst="rect">
              <a:avLst/>
            </a:prstGeom>
          </p:spPr>
        </p:pic>
        <p:grpSp>
          <p:nvGrpSpPr>
            <p:cNvPr id="40" name="Group 39">
              <a:extLst>
                <a:ext uri="{FF2B5EF4-FFF2-40B4-BE49-F238E27FC236}">
                  <a16:creationId xmlns:a16="http://schemas.microsoft.com/office/drawing/2014/main" id="{FE829DB1-9E6F-03E5-168A-9E41A3482DDA}"/>
                </a:ext>
                <a:ext uri="{C183D7F6-B498-43B3-948B-1728B52AA6E4}">
                  <adec:decorative xmlns:adec="http://schemas.microsoft.com/office/drawing/2017/decorative" val="1"/>
                </a:ext>
              </a:extLst>
            </p:cNvPr>
            <p:cNvGrpSpPr/>
            <p:nvPr/>
          </p:nvGrpSpPr>
          <p:grpSpPr>
            <a:xfrm>
              <a:off x="242551" y="5221791"/>
              <a:ext cx="1119284" cy="1107568"/>
              <a:chOff x="2336858" y="-659667"/>
              <a:chExt cx="1628004" cy="1628004"/>
            </a:xfrm>
          </p:grpSpPr>
          <p:pic>
            <p:nvPicPr>
              <p:cNvPr id="42" name="Graphic 41">
                <a:extLst>
                  <a:ext uri="{FF2B5EF4-FFF2-40B4-BE49-F238E27FC236}">
                    <a16:creationId xmlns:a16="http://schemas.microsoft.com/office/drawing/2014/main" id="{4B2A566B-345F-4231-281B-A9E7A3A5732F}"/>
                  </a:ext>
                </a:extLst>
              </p:cNvPr>
              <p:cNvPicPr>
                <a:picLocks/>
              </p:cNvPicPr>
              <p:nvPr/>
            </p:nvPicPr>
            <p:blipFill>
              <a:blip cstate="print">
                <a:extLst>
                  <a:ext uri="{96DAC541-7B7A-43D3-8B79-37D633B846F1}">
                    <asvg:svgBlip xmlns:asvg="http://schemas.microsoft.com/office/drawing/2016/SVG/main" r:embed="rId3"/>
                  </a:ext>
                </a:extLst>
              </a:blip>
              <a:stretch>
                <a:fillRect/>
              </a:stretch>
            </p:blipFill>
            <p:spPr>
              <a:xfrm>
                <a:off x="2563439" y="-452186"/>
                <a:ext cx="1246945" cy="1246945"/>
              </a:xfrm>
              <a:prstGeom prst="rect">
                <a:avLst/>
              </a:prstGeom>
            </p:spPr>
          </p:pic>
          <p:sp>
            <p:nvSpPr>
              <p:cNvPr id="43" name="Arc 42">
                <a:extLst>
                  <a:ext uri="{FF2B5EF4-FFF2-40B4-BE49-F238E27FC236}">
                    <a16:creationId xmlns:a16="http://schemas.microsoft.com/office/drawing/2014/main" id="{1E4985CF-9E28-4930-E83F-68D46E2CF60D}"/>
                  </a:ext>
                </a:extLst>
              </p:cNvPr>
              <p:cNvSpPr/>
              <p:nvPr/>
            </p:nvSpPr>
            <p:spPr>
              <a:xfrm>
                <a:off x="2336858" y="-659667"/>
                <a:ext cx="1628004" cy="1628004"/>
              </a:xfrm>
              <a:prstGeom prst="arc">
                <a:avLst>
                  <a:gd name="adj1" fmla="val 13037619"/>
                  <a:gd name="adj2" fmla="val 1616065"/>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24" name="Group 23">
              <a:extLst>
                <a:ext uri="{FF2B5EF4-FFF2-40B4-BE49-F238E27FC236}">
                  <a16:creationId xmlns:a16="http://schemas.microsoft.com/office/drawing/2014/main" id="{2F954DF6-2608-1D92-D199-0A50D8102F95}"/>
                </a:ext>
                <a:ext uri="{C183D7F6-B498-43B3-948B-1728B52AA6E4}">
                  <adec:decorative xmlns:adec="http://schemas.microsoft.com/office/drawing/2017/decorative" val="1"/>
                </a:ext>
              </a:extLst>
            </p:cNvPr>
            <p:cNvGrpSpPr/>
            <p:nvPr/>
          </p:nvGrpSpPr>
          <p:grpSpPr>
            <a:xfrm>
              <a:off x="264069" y="1557465"/>
              <a:ext cx="3460932" cy="4561750"/>
              <a:chOff x="264069" y="1557465"/>
              <a:chExt cx="3460932" cy="4561750"/>
            </a:xfrm>
          </p:grpSpPr>
          <p:grpSp>
            <p:nvGrpSpPr>
              <p:cNvPr id="47" name="Group 46">
                <a:extLst>
                  <a:ext uri="{FF2B5EF4-FFF2-40B4-BE49-F238E27FC236}">
                    <a16:creationId xmlns:a16="http://schemas.microsoft.com/office/drawing/2014/main" id="{A2875AD1-3C13-2378-9EE2-B3702C7B07DD}"/>
                  </a:ext>
                </a:extLst>
              </p:cNvPr>
              <p:cNvGrpSpPr/>
              <p:nvPr/>
            </p:nvGrpSpPr>
            <p:grpSpPr>
              <a:xfrm>
                <a:off x="264069" y="1557465"/>
                <a:ext cx="2298667" cy="4561750"/>
                <a:chOff x="4224352" y="849201"/>
                <a:chExt cx="3420996" cy="5946749"/>
              </a:xfrm>
            </p:grpSpPr>
            <p:grpSp>
              <p:nvGrpSpPr>
                <p:cNvPr id="59" name="Group 58">
                  <a:extLst>
                    <a:ext uri="{FF2B5EF4-FFF2-40B4-BE49-F238E27FC236}">
                      <a16:creationId xmlns:a16="http://schemas.microsoft.com/office/drawing/2014/main" id="{D33F1F29-68F4-4C74-AB49-A6F6FAF9FE89}"/>
                    </a:ext>
                  </a:extLst>
                </p:cNvPr>
                <p:cNvGrpSpPr/>
                <p:nvPr/>
              </p:nvGrpSpPr>
              <p:grpSpPr>
                <a:xfrm>
                  <a:off x="5991144" y="1079834"/>
                  <a:ext cx="1107568" cy="1107568"/>
                  <a:chOff x="2336858" y="-659667"/>
                  <a:chExt cx="1628004" cy="1628004"/>
                </a:xfrm>
              </p:grpSpPr>
              <p:pic>
                <p:nvPicPr>
                  <p:cNvPr id="60" name="Graphic 59">
                    <a:extLst>
                      <a:ext uri="{FF2B5EF4-FFF2-40B4-BE49-F238E27FC236}">
                        <a16:creationId xmlns:a16="http://schemas.microsoft.com/office/drawing/2014/main" id="{07D95ACA-4C16-483C-AE62-1DE8B48DBBA6}"/>
                      </a:ext>
                    </a:extLst>
                  </p:cNvPr>
                  <p:cNvPicPr>
                    <a:picLocks/>
                  </p:cNvPicPr>
                  <p:nvPr/>
                </p:nvPicPr>
                <p:blipFill>
                  <a:blip cstate="print">
                    <a:extLst>
                      <a:ext uri="{96DAC541-7B7A-43D3-8B79-37D633B846F1}">
                        <asvg:svgBlip xmlns:asvg="http://schemas.microsoft.com/office/drawing/2016/SVG/main" r:embed="rId4"/>
                      </a:ext>
                    </a:extLst>
                  </a:blip>
                  <a:stretch>
                    <a:fillRect/>
                  </a:stretch>
                </p:blipFill>
                <p:spPr>
                  <a:xfrm>
                    <a:off x="2563439" y="-452186"/>
                    <a:ext cx="1246945" cy="1246945"/>
                  </a:xfrm>
                  <a:prstGeom prst="rect">
                    <a:avLst/>
                  </a:prstGeom>
                </p:spPr>
              </p:pic>
              <p:sp>
                <p:nvSpPr>
                  <p:cNvPr id="61" name="Arc 60">
                    <a:extLst>
                      <a:ext uri="{FF2B5EF4-FFF2-40B4-BE49-F238E27FC236}">
                        <a16:creationId xmlns:a16="http://schemas.microsoft.com/office/drawing/2014/main" id="{631A46AB-1FFA-4354-9FDA-E609E6254663}"/>
                      </a:ext>
                    </a:extLst>
                  </p:cNvPr>
                  <p:cNvSpPr/>
                  <p:nvPr/>
                </p:nvSpPr>
                <p:spPr>
                  <a:xfrm>
                    <a:off x="2336858" y="-659667"/>
                    <a:ext cx="1628004" cy="1628004"/>
                  </a:xfrm>
                  <a:prstGeom prst="arc">
                    <a:avLst>
                      <a:gd name="adj1" fmla="val 13037619"/>
                      <a:gd name="adj2" fmla="val 1616065"/>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4" name="Graphic 3">
                  <a:extLst>
                    <a:ext uri="{FF2B5EF4-FFF2-40B4-BE49-F238E27FC236}">
                      <a16:creationId xmlns:a16="http://schemas.microsoft.com/office/drawing/2014/main" id="{9A8AFB73-278A-461B-8F20-E17011AB8BDE}"/>
                    </a:ext>
                  </a:extLst>
                </p:cNvPr>
                <p:cNvPicPr>
                  <a:picLocks/>
                </p:cNvPicPr>
                <p:nvPr/>
              </p:nvPicPr>
              <p:blipFill>
                <a:blip cstate="print">
                  <a:extLst>
                    <a:ext uri="{96DAC541-7B7A-43D3-8B79-37D633B846F1}">
                      <asvg:svgBlip xmlns:asvg="http://schemas.microsoft.com/office/drawing/2016/SVG/main" r:embed="rId5"/>
                    </a:ext>
                  </a:extLst>
                </a:blip>
                <a:stretch>
                  <a:fillRect/>
                </a:stretch>
              </p:blipFill>
              <p:spPr>
                <a:xfrm>
                  <a:off x="4640058" y="849201"/>
                  <a:ext cx="1699071" cy="1699071"/>
                </a:xfrm>
                <a:prstGeom prst="rect">
                  <a:avLst/>
                </a:prstGeom>
              </p:spPr>
            </p:pic>
            <p:pic>
              <p:nvPicPr>
                <p:cNvPr id="5" name="Graphic 4">
                  <a:extLst>
                    <a:ext uri="{FF2B5EF4-FFF2-40B4-BE49-F238E27FC236}">
                      <a16:creationId xmlns:a16="http://schemas.microsoft.com/office/drawing/2014/main" id="{E68DD13F-0586-4ECF-9B03-C35F8678966A}"/>
                    </a:ext>
                  </a:extLst>
                </p:cNvPr>
                <p:cNvPicPr>
                  <a:picLocks/>
                </p:cNvPicPr>
                <p:nvPr/>
              </p:nvPicPr>
              <p:blipFill>
                <a:blip cstate="print">
                  <a:extLst>
                    <a:ext uri="{96DAC541-7B7A-43D3-8B79-37D633B846F1}">
                      <asvg:svgBlip xmlns:asvg="http://schemas.microsoft.com/office/drawing/2016/SVG/main" r:embed="rId6"/>
                    </a:ext>
                  </a:extLst>
                </a:blip>
                <a:stretch>
                  <a:fillRect/>
                </a:stretch>
              </p:blipFill>
              <p:spPr>
                <a:xfrm>
                  <a:off x="5946277" y="1698737"/>
                  <a:ext cx="1699071" cy="1699071"/>
                </a:xfrm>
                <a:prstGeom prst="rect">
                  <a:avLst/>
                </a:prstGeom>
              </p:spPr>
            </p:pic>
            <p:pic>
              <p:nvPicPr>
                <p:cNvPr id="6" name="Graphic 5">
                  <a:extLst>
                    <a:ext uri="{FF2B5EF4-FFF2-40B4-BE49-F238E27FC236}">
                      <a16:creationId xmlns:a16="http://schemas.microsoft.com/office/drawing/2014/main" id="{FFEBE7AA-EA21-4E53-A9FF-82E38CC13996}"/>
                    </a:ext>
                  </a:extLst>
                </p:cNvPr>
                <p:cNvPicPr>
                  <a:picLocks/>
                </p:cNvPicPr>
                <p:nvPr/>
              </p:nvPicPr>
              <p:blipFill>
                <a:blip cstate="print">
                  <a:extLst>
                    <a:ext uri="{96DAC541-7B7A-43D3-8B79-37D633B846F1}">
                      <asvg:svgBlip xmlns:asvg="http://schemas.microsoft.com/office/drawing/2016/SVG/main" r:embed="rId7"/>
                    </a:ext>
                  </a:extLst>
                </a:blip>
                <a:stretch>
                  <a:fillRect/>
                </a:stretch>
              </p:blipFill>
              <p:spPr>
                <a:xfrm>
                  <a:off x="4640058" y="2548272"/>
                  <a:ext cx="1699071" cy="1699071"/>
                </a:xfrm>
                <a:prstGeom prst="rect">
                  <a:avLst/>
                </a:prstGeom>
              </p:spPr>
            </p:pic>
            <p:pic>
              <p:nvPicPr>
                <p:cNvPr id="7" name="Graphic 6">
                  <a:extLst>
                    <a:ext uri="{FF2B5EF4-FFF2-40B4-BE49-F238E27FC236}">
                      <a16:creationId xmlns:a16="http://schemas.microsoft.com/office/drawing/2014/main" id="{0632D238-5DBC-426D-B8DC-A63F70163336}"/>
                    </a:ext>
                  </a:extLst>
                </p:cNvPr>
                <p:cNvPicPr>
                  <a:picLocks/>
                </p:cNvPicPr>
                <p:nvPr/>
              </p:nvPicPr>
              <p:blipFill>
                <a:blip cstate="print">
                  <a:extLst>
                    <a:ext uri="{96DAC541-7B7A-43D3-8B79-37D633B846F1}">
                      <asvg:svgBlip xmlns:asvg="http://schemas.microsoft.com/office/drawing/2016/SVG/main" r:embed="rId8"/>
                    </a:ext>
                  </a:extLst>
                </a:blip>
                <a:stretch>
                  <a:fillRect/>
                </a:stretch>
              </p:blipFill>
              <p:spPr>
                <a:xfrm>
                  <a:off x="5946277" y="3397808"/>
                  <a:ext cx="1699071" cy="1699071"/>
                </a:xfrm>
                <a:prstGeom prst="rect">
                  <a:avLst/>
                </a:prstGeom>
              </p:spPr>
            </p:pic>
            <p:pic>
              <p:nvPicPr>
                <p:cNvPr id="8" name="Graphic 7">
                  <a:extLst>
                    <a:ext uri="{FF2B5EF4-FFF2-40B4-BE49-F238E27FC236}">
                      <a16:creationId xmlns:a16="http://schemas.microsoft.com/office/drawing/2014/main" id="{98B480AE-7C08-46BE-928D-EB5D6C962C23}"/>
                    </a:ext>
                  </a:extLst>
                </p:cNvPr>
                <p:cNvPicPr>
                  <a:picLocks/>
                </p:cNvPicPr>
                <p:nvPr/>
              </p:nvPicPr>
              <p:blipFill>
                <a:blip cstate="print">
                  <a:extLst>
                    <a:ext uri="{96DAC541-7B7A-43D3-8B79-37D633B846F1}">
                      <asvg:svgBlip xmlns:asvg="http://schemas.microsoft.com/office/drawing/2016/SVG/main" r:embed="rId9"/>
                    </a:ext>
                  </a:extLst>
                </a:blip>
                <a:stretch>
                  <a:fillRect/>
                </a:stretch>
              </p:blipFill>
              <p:spPr>
                <a:xfrm>
                  <a:off x="4640058" y="4247343"/>
                  <a:ext cx="1699071" cy="1699071"/>
                </a:xfrm>
                <a:prstGeom prst="rect">
                  <a:avLst/>
                </a:prstGeom>
              </p:spPr>
            </p:pic>
            <p:pic>
              <p:nvPicPr>
                <p:cNvPr id="9" name="Graphic 8">
                  <a:extLst>
                    <a:ext uri="{FF2B5EF4-FFF2-40B4-BE49-F238E27FC236}">
                      <a16:creationId xmlns:a16="http://schemas.microsoft.com/office/drawing/2014/main" id="{9C0EB7E8-02E1-4266-A9FE-694CAC1B1D7A}"/>
                    </a:ext>
                  </a:extLst>
                </p:cNvPr>
                <p:cNvPicPr>
                  <a:picLocks/>
                </p:cNvPicPr>
                <p:nvPr/>
              </p:nvPicPr>
              <p:blipFill>
                <a:blip cstate="print">
                  <a:extLst>
                    <a:ext uri="{96DAC541-7B7A-43D3-8B79-37D633B846F1}">
                      <asvg:svgBlip xmlns:asvg="http://schemas.microsoft.com/office/drawing/2016/SVG/main" r:embed="rId10"/>
                    </a:ext>
                  </a:extLst>
                </a:blip>
                <a:stretch>
                  <a:fillRect/>
                </a:stretch>
              </p:blipFill>
              <p:spPr>
                <a:xfrm>
                  <a:off x="5946277" y="5096879"/>
                  <a:ext cx="1699071" cy="1699071"/>
                </a:xfrm>
                <a:prstGeom prst="rect">
                  <a:avLst/>
                </a:prstGeom>
              </p:spPr>
            </p:pic>
            <p:sp>
              <p:nvSpPr>
                <p:cNvPr id="11" name="Oval 10">
                  <a:extLst>
                    <a:ext uri="{FF2B5EF4-FFF2-40B4-BE49-F238E27FC236}">
                      <a16:creationId xmlns:a16="http://schemas.microsoft.com/office/drawing/2014/main" id="{EC3AE9C0-35A1-418F-B45D-1F061FD5D449}"/>
                    </a:ext>
                  </a:extLst>
                </p:cNvPr>
                <p:cNvSpPr/>
                <p:nvPr/>
              </p:nvSpPr>
              <p:spPr>
                <a:xfrm>
                  <a:off x="6297986" y="2049081"/>
                  <a:ext cx="998382" cy="9983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2" name="Oval 11">
                  <a:extLst>
                    <a:ext uri="{FF2B5EF4-FFF2-40B4-BE49-F238E27FC236}">
                      <a16:creationId xmlns:a16="http://schemas.microsoft.com/office/drawing/2014/main" id="{B7A58F50-2D24-49E3-9C37-B306992C1A62}"/>
                    </a:ext>
                  </a:extLst>
                </p:cNvPr>
                <p:cNvSpPr/>
                <p:nvPr/>
              </p:nvSpPr>
              <p:spPr>
                <a:xfrm>
                  <a:off x="4978315" y="2873762"/>
                  <a:ext cx="998383" cy="9983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3" name="Oval 12">
                  <a:extLst>
                    <a:ext uri="{FF2B5EF4-FFF2-40B4-BE49-F238E27FC236}">
                      <a16:creationId xmlns:a16="http://schemas.microsoft.com/office/drawing/2014/main" id="{6491D8F3-EF99-44DA-AC95-456475F98354}"/>
                    </a:ext>
                  </a:extLst>
                </p:cNvPr>
                <p:cNvSpPr/>
                <p:nvPr/>
              </p:nvSpPr>
              <p:spPr>
                <a:xfrm>
                  <a:off x="6289956" y="3767710"/>
                  <a:ext cx="998384" cy="9983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4" name="Oval 13">
                  <a:extLst>
                    <a:ext uri="{FF2B5EF4-FFF2-40B4-BE49-F238E27FC236}">
                      <a16:creationId xmlns:a16="http://schemas.microsoft.com/office/drawing/2014/main" id="{F375B14E-2709-4E72-B33E-C58CE5C2EC37}"/>
                    </a:ext>
                  </a:extLst>
                </p:cNvPr>
                <p:cNvSpPr/>
                <p:nvPr/>
              </p:nvSpPr>
              <p:spPr>
                <a:xfrm>
                  <a:off x="4978314" y="4572833"/>
                  <a:ext cx="998383" cy="9983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Oval 14">
                  <a:extLst>
                    <a:ext uri="{FF2B5EF4-FFF2-40B4-BE49-F238E27FC236}">
                      <a16:creationId xmlns:a16="http://schemas.microsoft.com/office/drawing/2014/main" id="{A2C3C05B-00EC-4F7D-8F35-C3B6316141D0}"/>
                    </a:ext>
                  </a:extLst>
                </p:cNvPr>
                <p:cNvSpPr/>
                <p:nvPr/>
              </p:nvSpPr>
              <p:spPr>
                <a:xfrm>
                  <a:off x="6313714" y="5447222"/>
                  <a:ext cx="998383" cy="9983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53" name="Graphic 52">
                  <a:extLst>
                    <a:ext uri="{FF2B5EF4-FFF2-40B4-BE49-F238E27FC236}">
                      <a16:creationId xmlns:a16="http://schemas.microsoft.com/office/drawing/2014/main" id="{A6EE80CD-829A-4CFC-8FA9-44FBB53FEC5D}"/>
                    </a:ext>
                  </a:extLst>
                </p:cNvPr>
                <p:cNvPicPr>
                  <a:picLocks/>
                </p:cNvPicPr>
                <p:nvPr/>
              </p:nvPicPr>
              <p:blipFill>
                <a:blip cstate="print">
                  <a:extLst>
                    <a:ext uri="{96DAC541-7B7A-43D3-8B79-37D633B846F1}">
                      <asvg:svgBlip xmlns:asvg="http://schemas.microsoft.com/office/drawing/2016/SVG/main" r:embed="rId4"/>
                    </a:ext>
                  </a:extLst>
                </a:blip>
                <a:stretch>
                  <a:fillRect/>
                </a:stretch>
              </p:blipFill>
              <p:spPr>
                <a:xfrm>
                  <a:off x="5461058" y="3878010"/>
                  <a:ext cx="738664" cy="738664"/>
                </a:xfrm>
                <a:prstGeom prst="rect">
                  <a:avLst/>
                </a:prstGeom>
              </p:spPr>
            </p:pic>
            <p:pic>
              <p:nvPicPr>
                <p:cNvPr id="65" name="Graphic 64">
                  <a:extLst>
                    <a:ext uri="{FF2B5EF4-FFF2-40B4-BE49-F238E27FC236}">
                      <a16:creationId xmlns:a16="http://schemas.microsoft.com/office/drawing/2014/main" id="{157B8763-2078-4F13-A321-D249A2097C7C}"/>
                    </a:ext>
                  </a:extLst>
                </p:cNvPr>
                <p:cNvPicPr>
                  <a:picLocks/>
                </p:cNvPicPr>
                <p:nvPr/>
              </p:nvPicPr>
              <p:blipFill>
                <a:blip cstate="print">
                  <a:extLst>
                    <a:ext uri="{96DAC541-7B7A-43D3-8B79-37D633B846F1}">
                      <asvg:svgBlip xmlns:asvg="http://schemas.microsoft.com/office/drawing/2016/SVG/main" r:embed="rId4"/>
                    </a:ext>
                  </a:extLst>
                </a:blip>
                <a:stretch>
                  <a:fillRect/>
                </a:stretch>
              </p:blipFill>
              <p:spPr>
                <a:xfrm>
                  <a:off x="5406650" y="5654644"/>
                  <a:ext cx="738664" cy="738664"/>
                </a:xfrm>
                <a:prstGeom prst="rect">
                  <a:avLst/>
                </a:prstGeom>
              </p:spPr>
            </p:pic>
            <p:pic>
              <p:nvPicPr>
                <p:cNvPr id="68" name="Graphic 67">
                  <a:extLst>
                    <a:ext uri="{FF2B5EF4-FFF2-40B4-BE49-F238E27FC236}">
                      <a16:creationId xmlns:a16="http://schemas.microsoft.com/office/drawing/2014/main" id="{045D7AC6-1D12-4372-B5EC-35BE58A0BF53}"/>
                    </a:ext>
                  </a:extLst>
                </p:cNvPr>
                <p:cNvPicPr>
                  <a:picLocks/>
                </p:cNvPicPr>
                <p:nvPr/>
              </p:nvPicPr>
              <p:blipFill>
                <a:blip cstate="print">
                  <a:extLst>
                    <a:ext uri="{96DAC541-7B7A-43D3-8B79-37D633B846F1}">
                      <asvg:svgBlip xmlns:asvg="http://schemas.microsoft.com/office/drawing/2016/SVG/main" r:embed="rId4"/>
                    </a:ext>
                  </a:extLst>
                </a:blip>
                <a:stretch>
                  <a:fillRect/>
                </a:stretch>
              </p:blipFill>
              <p:spPr>
                <a:xfrm>
                  <a:off x="6082761" y="3042988"/>
                  <a:ext cx="738664" cy="738664"/>
                </a:xfrm>
                <a:prstGeom prst="rect">
                  <a:avLst/>
                </a:prstGeom>
              </p:spPr>
            </p:pic>
            <p:pic>
              <p:nvPicPr>
                <p:cNvPr id="2" name="Graphic 1" descr="Address Book outline">
                  <a:extLst>
                    <a:ext uri="{FF2B5EF4-FFF2-40B4-BE49-F238E27FC236}">
                      <a16:creationId xmlns:a16="http://schemas.microsoft.com/office/drawing/2014/main" id="{C855F3AB-12BE-6034-9820-96F860FAEEA9}"/>
                    </a:ext>
                  </a:extLst>
                </p:cNvPr>
                <p:cNvPicPr>
                  <a:picLocks/>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5202571" y="1382537"/>
                  <a:ext cx="549872" cy="549872"/>
                </a:xfrm>
                <a:prstGeom prst="rect">
                  <a:avLst/>
                </a:prstGeom>
              </p:spPr>
            </p:pic>
            <p:grpSp>
              <p:nvGrpSpPr>
                <p:cNvPr id="17" name="Group 16">
                  <a:extLst>
                    <a:ext uri="{FF2B5EF4-FFF2-40B4-BE49-F238E27FC236}">
                      <a16:creationId xmlns:a16="http://schemas.microsoft.com/office/drawing/2014/main" id="{83EC6B4A-1ED2-C890-D479-9146F3C101D3}"/>
                    </a:ext>
                  </a:extLst>
                </p:cNvPr>
                <p:cNvGrpSpPr/>
                <p:nvPr/>
              </p:nvGrpSpPr>
              <p:grpSpPr>
                <a:xfrm rot="7211688">
                  <a:off x="4224352" y="2014442"/>
                  <a:ext cx="1107568" cy="1107568"/>
                  <a:chOff x="2336858" y="-659667"/>
                  <a:chExt cx="1628004" cy="1628004"/>
                </a:xfrm>
              </p:grpSpPr>
              <p:pic>
                <p:nvPicPr>
                  <p:cNvPr id="19" name="Graphic 18">
                    <a:extLst>
                      <a:ext uri="{FF2B5EF4-FFF2-40B4-BE49-F238E27FC236}">
                        <a16:creationId xmlns:a16="http://schemas.microsoft.com/office/drawing/2014/main" id="{90A2FE8E-041D-1553-5009-A667B9B2E8D4}"/>
                      </a:ext>
                    </a:extLst>
                  </p:cNvPr>
                  <p:cNvPicPr>
                    <a:picLocks/>
                  </p:cNvPicPr>
                  <p:nvPr/>
                </p:nvPicPr>
                <p:blipFill>
                  <a:blip cstate="print">
                    <a:extLst>
                      <a:ext uri="{96DAC541-7B7A-43D3-8B79-37D633B846F1}">
                        <asvg:svgBlip xmlns:asvg="http://schemas.microsoft.com/office/drawing/2016/SVG/main" r:embed="rId3"/>
                      </a:ext>
                    </a:extLst>
                  </a:blip>
                  <a:stretch>
                    <a:fillRect/>
                  </a:stretch>
                </p:blipFill>
                <p:spPr>
                  <a:xfrm>
                    <a:off x="2563439" y="-452186"/>
                    <a:ext cx="1246945" cy="1246945"/>
                  </a:xfrm>
                  <a:prstGeom prst="rect">
                    <a:avLst/>
                  </a:prstGeom>
                </p:spPr>
              </p:pic>
              <p:sp>
                <p:nvSpPr>
                  <p:cNvPr id="25" name="Arc 24">
                    <a:extLst>
                      <a:ext uri="{FF2B5EF4-FFF2-40B4-BE49-F238E27FC236}">
                        <a16:creationId xmlns:a16="http://schemas.microsoft.com/office/drawing/2014/main" id="{2B540463-B6C3-2C93-AEED-12CC8C3AA414}"/>
                      </a:ext>
                    </a:extLst>
                  </p:cNvPr>
                  <p:cNvSpPr/>
                  <p:nvPr/>
                </p:nvSpPr>
                <p:spPr>
                  <a:xfrm>
                    <a:off x="2336858" y="-659667"/>
                    <a:ext cx="1628004" cy="1628004"/>
                  </a:xfrm>
                  <a:prstGeom prst="arc">
                    <a:avLst>
                      <a:gd name="adj1" fmla="val 13037619"/>
                      <a:gd name="adj2" fmla="val 1616065"/>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pic>
            <p:nvPicPr>
              <p:cNvPr id="55" name="Graphic 54" descr="Left Brain outline">
                <a:extLst>
                  <a:ext uri="{FF2B5EF4-FFF2-40B4-BE49-F238E27FC236}">
                    <a16:creationId xmlns:a16="http://schemas.microsoft.com/office/drawing/2014/main" id="{B9DC5F5E-6985-809F-35AC-097A6BF447F0}"/>
                  </a:ext>
                </a:extLst>
              </p:cNvPr>
              <p:cNvPicPr>
                <a:picLocks noChangeAspect="1"/>
              </p:cNvPicPr>
              <p:nvPr/>
            </p:nvPicPr>
            <p:blipFill>
              <a:blip>
                <a:extLst>
                  <a:ext uri="{96DAC541-7B7A-43D3-8B79-37D633B846F1}">
                    <asvg:svgBlip xmlns:asvg="http://schemas.microsoft.com/office/drawing/2016/SVG/main" r:embed="rId12"/>
                  </a:ext>
                </a:extLst>
              </a:blip>
              <a:stretch>
                <a:fillRect/>
              </a:stretch>
            </p:blipFill>
            <p:spPr>
              <a:xfrm>
                <a:off x="811946" y="4455932"/>
                <a:ext cx="662975" cy="656035"/>
              </a:xfrm>
              <a:prstGeom prst="rect">
                <a:avLst/>
              </a:prstGeom>
            </p:spPr>
          </p:pic>
          <p:pic>
            <p:nvPicPr>
              <p:cNvPr id="20" name="Picture 2">
                <a:extLst>
                  <a:ext uri="{FF2B5EF4-FFF2-40B4-BE49-F238E27FC236}">
                    <a16:creationId xmlns:a16="http://schemas.microsoft.com/office/drawing/2014/main" id="{09CE540A-D392-8CF3-1108-231DFB6CB5B7}"/>
                  </a:ext>
                  <a:ext uri="{C183D7F6-B498-43B3-948B-1728B52AA6E4}">
                    <adec:decorative xmlns:adec="http://schemas.microsoft.com/office/drawing/2017/decorative" val="1"/>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2295461" y="2042143"/>
                <a:ext cx="1429540" cy="3777429"/>
              </a:xfrm>
              <a:prstGeom prst="rect">
                <a:avLst/>
              </a:prstGeom>
              <a:noFill/>
              <a:extLst>
                <a:ext uri="{909E8E84-426E-40DD-AFC4-6F175D3DCCD1}">
                  <a14:hiddenFill xmlns:a14="http://schemas.microsoft.com/office/drawing/2010/main">
                    <a:solidFill>
                      <a:srgbClr val="FFFFFF"/>
                    </a:solidFill>
                  </a14:hiddenFill>
                </a:ext>
              </a:extLst>
            </p:spPr>
          </p:pic>
          <p:pic>
            <p:nvPicPr>
              <p:cNvPr id="50" name="Graphic 49">
                <a:extLst>
                  <a:ext uri="{FF2B5EF4-FFF2-40B4-BE49-F238E27FC236}">
                    <a16:creationId xmlns:a16="http://schemas.microsoft.com/office/drawing/2014/main" id="{F46ED072-DFCB-42C2-AD86-DAAE325297BE}"/>
                  </a:ext>
                </a:extLst>
              </p:cNvPr>
              <p:cNvPicPr>
                <a:picLocks/>
              </p:cNvPicPr>
              <p:nvPr/>
            </p:nvPicPr>
            <p:blipFill>
              <a:blip cstate="print">
                <a:extLst>
                  <a:ext uri="{96DAC541-7B7A-43D3-8B79-37D633B846F1}">
                    <asvg:svgBlip xmlns:asvg="http://schemas.microsoft.com/office/drawing/2016/SVG/main" r:embed="rId14"/>
                  </a:ext>
                </a:extLst>
              </a:blip>
              <a:stretch>
                <a:fillRect/>
              </a:stretch>
            </p:blipFill>
            <p:spPr>
              <a:xfrm>
                <a:off x="1697919" y="2544182"/>
                <a:ext cx="555689" cy="549872"/>
              </a:xfrm>
              <a:prstGeom prst="rect">
                <a:avLst/>
              </a:prstGeom>
            </p:spPr>
          </p:pic>
        </p:grpSp>
        <p:pic>
          <p:nvPicPr>
            <p:cNvPr id="51" name="Graphic 50" descr="Good Idea outline">
              <a:extLst>
                <a:ext uri="{FF2B5EF4-FFF2-40B4-BE49-F238E27FC236}">
                  <a16:creationId xmlns:a16="http://schemas.microsoft.com/office/drawing/2014/main" id="{A593B2AD-59B7-4B77-B438-A65E4BDE6D74}"/>
                </a:ext>
              </a:extLst>
            </p:cNvPr>
            <p:cNvPicPr>
              <a:picLocks/>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828972" y="3226142"/>
              <a:ext cx="545818" cy="540104"/>
            </a:xfrm>
            <a:prstGeom prst="rect">
              <a:avLst/>
            </a:prstGeom>
          </p:spPr>
        </p:pic>
        <p:pic>
          <p:nvPicPr>
            <p:cNvPr id="54" name="Graphic 53">
              <a:extLst>
                <a:ext uri="{FF2B5EF4-FFF2-40B4-BE49-F238E27FC236}">
                  <a16:creationId xmlns:a16="http://schemas.microsoft.com/office/drawing/2014/main" id="{33637635-494E-4FBB-BEFC-E178031A4CD6}"/>
                </a:ext>
              </a:extLst>
            </p:cNvPr>
            <p:cNvPicPr>
              <a:picLocks/>
            </p:cNvPicPr>
            <p:nvPr/>
          </p:nvPicPr>
          <p:blipFill>
            <a:blip cstate="print">
              <a:extLst>
                <a:ext uri="{96DAC541-7B7A-43D3-8B79-37D633B846F1}">
                  <asvg:svgBlip xmlns:asvg="http://schemas.microsoft.com/office/drawing/2016/SVG/main" r:embed="rId16"/>
                </a:ext>
              </a:extLst>
            </a:blip>
            <a:stretch>
              <a:fillRect/>
            </a:stretch>
          </p:blipFill>
          <p:spPr>
            <a:xfrm>
              <a:off x="1653547" y="3786770"/>
              <a:ext cx="648906" cy="633437"/>
            </a:xfrm>
            <a:prstGeom prst="rect">
              <a:avLst/>
            </a:prstGeom>
          </p:spPr>
        </p:pic>
      </p:grpSp>
      <p:sp>
        <p:nvSpPr>
          <p:cNvPr id="3" name="Shape 57">
            <a:extLst>
              <a:ext uri="{FF2B5EF4-FFF2-40B4-BE49-F238E27FC236}">
                <a16:creationId xmlns:a16="http://schemas.microsoft.com/office/drawing/2014/main" id="{3D8C07CC-8D4A-529B-13FD-5DE01A47919E}"/>
              </a:ext>
            </a:extLst>
          </p:cNvPr>
          <p:cNvSpPr/>
          <p:nvPr/>
        </p:nvSpPr>
        <p:spPr>
          <a:xfrm>
            <a:off x="4508840" y="1734384"/>
            <a:ext cx="2162370" cy="1938528"/>
          </a:xfrm>
          <a:prstGeom prst="roundRect">
            <a:avLst>
              <a:gd name="adj" fmla="val 8281"/>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0" tIns="0" rIns="0" bIns="0" anchor="ctr" anchorCtr="1"/>
          <a:lstStyle/>
          <a:p>
            <a:pPr>
              <a:lnSpc>
                <a:spcPct val="150000"/>
              </a:lnSpc>
              <a:spcAft>
                <a:spcPts val="1200"/>
              </a:spcAft>
            </a:pPr>
            <a:r>
              <a:rPr lang="en-US" sz="2000" b="1" dirty="0">
                <a:latin typeface="Arial" panose="020B0604020202020204" pitchFamily="34" charset="0"/>
              </a:rPr>
              <a:t>Syllabus is the starting point</a:t>
            </a:r>
            <a:endParaRPr lang="en-AU" sz="2000" b="1" dirty="0">
              <a:latin typeface="Arial" panose="020B0604020202020204" pitchFamily="34" charset="0"/>
            </a:endParaRPr>
          </a:p>
        </p:txBody>
      </p:sp>
      <p:sp>
        <p:nvSpPr>
          <p:cNvPr id="16" name="Shape 57">
            <a:extLst>
              <a:ext uri="{FF2B5EF4-FFF2-40B4-BE49-F238E27FC236}">
                <a16:creationId xmlns:a16="http://schemas.microsoft.com/office/drawing/2014/main" id="{3E2E2501-3D35-0505-87EA-780708646C78}"/>
              </a:ext>
            </a:extLst>
          </p:cNvPr>
          <p:cNvSpPr/>
          <p:nvPr/>
        </p:nvSpPr>
        <p:spPr>
          <a:xfrm>
            <a:off x="6909210" y="1734384"/>
            <a:ext cx="2178402" cy="1938528"/>
          </a:xfrm>
          <a:prstGeom prst="roundRect">
            <a:avLst>
              <a:gd name="adj" fmla="val 8281"/>
            </a:avLst>
          </a:prstGeom>
          <a:solidFill>
            <a:schemeClr val="accent6"/>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0" tIns="0" rIns="0" bIns="0" anchor="ctr" anchorCtr="1"/>
          <a:lstStyle/>
          <a:p>
            <a:pPr>
              <a:lnSpc>
                <a:spcPct val="150000"/>
              </a:lnSpc>
              <a:spcAft>
                <a:spcPts val="1200"/>
              </a:spcAft>
            </a:pPr>
            <a:r>
              <a:rPr lang="en-US" sz="2000" b="1" dirty="0">
                <a:solidFill>
                  <a:schemeClr val="accent1"/>
                </a:solidFill>
                <a:latin typeface="Arial" panose="020B0604020202020204" pitchFamily="34" charset="0"/>
              </a:rPr>
              <a:t>Deep content knowledge</a:t>
            </a:r>
            <a:endParaRPr lang="en-AU" sz="2000" b="1" dirty="0">
              <a:solidFill>
                <a:schemeClr val="accent1"/>
              </a:solidFill>
              <a:latin typeface="Arial" panose="020B0604020202020204" pitchFamily="34" charset="0"/>
            </a:endParaRPr>
          </a:p>
        </p:txBody>
      </p:sp>
      <p:sp>
        <p:nvSpPr>
          <p:cNvPr id="10" name="Shape 57">
            <a:extLst>
              <a:ext uri="{FF2B5EF4-FFF2-40B4-BE49-F238E27FC236}">
                <a16:creationId xmlns:a16="http://schemas.microsoft.com/office/drawing/2014/main" id="{8C10B3C8-BD23-ECCB-CD15-97115E840E0D}"/>
              </a:ext>
            </a:extLst>
          </p:cNvPr>
          <p:cNvSpPr/>
          <p:nvPr/>
        </p:nvSpPr>
        <p:spPr>
          <a:xfrm>
            <a:off x="9325612" y="1734384"/>
            <a:ext cx="2187926" cy="1938527"/>
          </a:xfrm>
          <a:prstGeom prst="roundRect">
            <a:avLst>
              <a:gd name="adj" fmla="val 8281"/>
            </a:avLst>
          </a:prstGeom>
          <a:solidFill>
            <a:schemeClr val="accent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0" tIns="0" rIns="0" bIns="0" anchor="ctr" anchorCtr="1"/>
          <a:lstStyle/>
          <a:p>
            <a:pPr>
              <a:lnSpc>
                <a:spcPct val="150000"/>
              </a:lnSpc>
              <a:spcAft>
                <a:spcPts val="1200"/>
              </a:spcAft>
            </a:pPr>
            <a:r>
              <a:rPr lang="en-US" sz="2000" b="1" dirty="0">
                <a:latin typeface="Arial" panose="020B0604020202020204" pitchFamily="34" charset="0"/>
              </a:rPr>
              <a:t>Enjoyment and engagement</a:t>
            </a:r>
            <a:endParaRPr lang="en-AU" sz="2000" b="1" dirty="0">
              <a:latin typeface="Arial" panose="020B0604020202020204" pitchFamily="34" charset="0"/>
            </a:endParaRPr>
          </a:p>
        </p:txBody>
      </p:sp>
      <p:sp>
        <p:nvSpPr>
          <p:cNvPr id="18" name="Shape 57">
            <a:extLst>
              <a:ext uri="{FF2B5EF4-FFF2-40B4-BE49-F238E27FC236}">
                <a16:creationId xmlns:a16="http://schemas.microsoft.com/office/drawing/2014/main" id="{10671AC6-BED9-9C60-AB11-6447689780D9}"/>
              </a:ext>
            </a:extLst>
          </p:cNvPr>
          <p:cNvSpPr/>
          <p:nvPr/>
        </p:nvSpPr>
        <p:spPr>
          <a:xfrm>
            <a:off x="4508840" y="4017373"/>
            <a:ext cx="2155199" cy="1938529"/>
          </a:xfrm>
          <a:prstGeom prst="roundRect">
            <a:avLst>
              <a:gd name="adj" fmla="val 8281"/>
            </a:avLst>
          </a:prstGeom>
          <a:solidFill>
            <a:schemeClr val="accent3"/>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0" tIns="0" rIns="0" bIns="0" anchor="ctr" anchorCtr="1"/>
          <a:lstStyle/>
          <a:p>
            <a:pPr>
              <a:lnSpc>
                <a:spcPct val="150000"/>
              </a:lnSpc>
              <a:spcAft>
                <a:spcPts val="1200"/>
              </a:spcAft>
            </a:pPr>
            <a:r>
              <a:rPr lang="en-US" sz="2000" b="1" dirty="0">
                <a:solidFill>
                  <a:schemeClr val="accent1"/>
                </a:solidFill>
                <a:latin typeface="Arial" panose="020B0604020202020204" pitchFamily="34" charset="0"/>
              </a:rPr>
              <a:t>Pedagogy and practices</a:t>
            </a:r>
            <a:endParaRPr lang="en-AU" sz="2000" b="1" dirty="0">
              <a:solidFill>
                <a:schemeClr val="accent1"/>
              </a:solidFill>
              <a:latin typeface="Arial" panose="020B0604020202020204" pitchFamily="34" charset="0"/>
            </a:endParaRPr>
          </a:p>
        </p:txBody>
      </p:sp>
      <p:sp>
        <p:nvSpPr>
          <p:cNvPr id="22" name="Shape 57">
            <a:extLst>
              <a:ext uri="{FF2B5EF4-FFF2-40B4-BE49-F238E27FC236}">
                <a16:creationId xmlns:a16="http://schemas.microsoft.com/office/drawing/2014/main" id="{6BAECCDC-67CF-98A3-CAC9-03E450B05256}"/>
              </a:ext>
            </a:extLst>
          </p:cNvPr>
          <p:cNvSpPr/>
          <p:nvPr/>
        </p:nvSpPr>
        <p:spPr>
          <a:xfrm>
            <a:off x="6910387" y="4034252"/>
            <a:ext cx="2178402" cy="1938529"/>
          </a:xfrm>
          <a:prstGeom prst="roundRect">
            <a:avLst>
              <a:gd name="adj" fmla="val 8281"/>
            </a:avLst>
          </a:prstGeom>
          <a:solidFill>
            <a:srgbClr val="FFB8C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0" tIns="0" rIns="0" bIns="0" anchor="ctr" anchorCtr="1"/>
          <a:lstStyle/>
          <a:p>
            <a:pPr>
              <a:lnSpc>
                <a:spcPct val="150000"/>
              </a:lnSpc>
              <a:spcAft>
                <a:spcPts val="1200"/>
              </a:spcAft>
            </a:pPr>
            <a:r>
              <a:rPr lang="en-US" sz="2000" b="1" dirty="0">
                <a:solidFill>
                  <a:schemeClr val="accent1"/>
                </a:solidFill>
                <a:latin typeface="Arial" panose="020B0604020202020204" pitchFamily="34" charset="0"/>
              </a:rPr>
              <a:t>Collaboration</a:t>
            </a:r>
            <a:endParaRPr lang="en-AU" sz="2000" b="1" dirty="0">
              <a:solidFill>
                <a:schemeClr val="accent1"/>
              </a:solidFill>
              <a:latin typeface="Arial" panose="020B0604020202020204" pitchFamily="34" charset="0"/>
            </a:endParaRPr>
          </a:p>
        </p:txBody>
      </p:sp>
      <p:sp>
        <p:nvSpPr>
          <p:cNvPr id="23" name="Shape 57">
            <a:extLst>
              <a:ext uri="{FF2B5EF4-FFF2-40B4-BE49-F238E27FC236}">
                <a16:creationId xmlns:a16="http://schemas.microsoft.com/office/drawing/2014/main" id="{6002DFDD-C447-614D-48F8-3457EA6A81B3}"/>
              </a:ext>
            </a:extLst>
          </p:cNvPr>
          <p:cNvSpPr/>
          <p:nvPr/>
        </p:nvSpPr>
        <p:spPr>
          <a:xfrm>
            <a:off x="9335137" y="4034253"/>
            <a:ext cx="2178401" cy="1921651"/>
          </a:xfrm>
          <a:prstGeom prst="roundRect">
            <a:avLst>
              <a:gd name="adj" fmla="val 8281"/>
            </a:avLst>
          </a:prstGeom>
          <a:solidFill>
            <a:schemeClr val="accent4"/>
          </a:solidFill>
          <a:ln>
            <a:solidFill>
              <a:schemeClr val="accent4"/>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0" tIns="0" rIns="0" bIns="0" anchor="ctr" anchorCtr="1"/>
          <a:lstStyle/>
          <a:p>
            <a:pPr>
              <a:lnSpc>
                <a:spcPct val="150000"/>
              </a:lnSpc>
              <a:spcAft>
                <a:spcPts val="1200"/>
              </a:spcAft>
            </a:pPr>
            <a:r>
              <a:rPr lang="en-US" sz="2000" b="1" dirty="0">
                <a:solidFill>
                  <a:schemeClr val="accent1"/>
                </a:solidFill>
                <a:latin typeface="Arial" panose="020B0604020202020204" pitchFamily="34" charset="0"/>
              </a:rPr>
              <a:t>Stakeholder consultation</a:t>
            </a:r>
            <a:endParaRPr lang="en-AU" sz="2000" b="1" dirty="0">
              <a:solidFill>
                <a:schemeClr val="accent1"/>
              </a:solidFill>
              <a:latin typeface="Arial" panose="020B0604020202020204" pitchFamily="34" charset="0"/>
            </a:endParaRPr>
          </a:p>
        </p:txBody>
      </p:sp>
    </p:spTree>
    <p:extLst>
      <p:ext uri="{BB962C8B-B14F-4D97-AF65-F5344CB8AC3E}">
        <p14:creationId xmlns:p14="http://schemas.microsoft.com/office/powerpoint/2010/main" val="4265514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animBg="1"/>
      <p:bldP spid="10" grpId="0" animBg="1"/>
      <p:bldP spid="18" grpId="0" animBg="1"/>
      <p:bldP spid="22" grpId="0" animBg="1"/>
      <p:bldP spid="2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27103-A828-D93C-4C96-E2774E4673D6}"/>
              </a:ext>
            </a:extLst>
          </p:cNvPr>
          <p:cNvSpPr>
            <a:spLocks noGrp="1"/>
          </p:cNvSpPr>
          <p:nvPr>
            <p:ph type="title"/>
          </p:nvPr>
        </p:nvSpPr>
        <p:spPr/>
        <p:txBody>
          <a:bodyPr/>
          <a:lstStyle/>
          <a:p>
            <a:r>
              <a:rPr lang="en-AU" dirty="0"/>
              <a:t>Acknowledgement of Country</a:t>
            </a:r>
          </a:p>
        </p:txBody>
      </p:sp>
      <p:sp>
        <p:nvSpPr>
          <p:cNvPr id="3" name="Text Placeholder 2">
            <a:extLst>
              <a:ext uri="{FF2B5EF4-FFF2-40B4-BE49-F238E27FC236}">
                <a16:creationId xmlns:a16="http://schemas.microsoft.com/office/drawing/2014/main" id="{5CCDE246-42BF-EFCA-7DB5-DE81C1A16CDF}"/>
              </a:ext>
            </a:extLst>
          </p:cNvPr>
          <p:cNvSpPr>
            <a:spLocks noGrp="1"/>
          </p:cNvSpPr>
          <p:nvPr>
            <p:ph type="body" sz="quarter" idx="14"/>
          </p:nvPr>
        </p:nvSpPr>
        <p:spPr>
          <a:xfrm>
            <a:off x="5576046" y="1800225"/>
            <a:ext cx="6231953" cy="3495256"/>
          </a:xfrm>
        </p:spPr>
        <p:txBody>
          <a:bodyPr/>
          <a:lstStyle/>
          <a:p>
            <a:r>
              <a:rPr lang="en-AU" dirty="0"/>
              <a:t>We recognise the Ongoing Custodians of the lands and waterways where we work and live. We pay respect to Elders past and present as ongoing teachers of knowledge, songlines and stories. We strive to ensure every Aboriginal and Torres Strait Islander learner in NSW achieves their potential through education.</a:t>
            </a:r>
          </a:p>
        </p:txBody>
      </p:sp>
      <p:sp>
        <p:nvSpPr>
          <p:cNvPr id="5" name="Picture Placeholder 4">
            <a:extLst>
              <a:ext uri="{FF2B5EF4-FFF2-40B4-BE49-F238E27FC236}">
                <a16:creationId xmlns:a16="http://schemas.microsoft.com/office/drawing/2014/main" id="{277CDD2E-1C72-08C4-FAC3-127369596C7B}"/>
              </a:ext>
              <a:ext uri="{C183D7F6-B498-43B3-948B-1728B52AA6E4}">
                <adec:decorative xmlns:adec="http://schemas.microsoft.com/office/drawing/2017/decorative" val="1"/>
              </a:ext>
            </a:extLst>
          </p:cNvPr>
          <p:cNvSpPr>
            <a:spLocks noGrp="1"/>
          </p:cNvSpPr>
          <p:nvPr>
            <p:ph type="pic" sz="quarter" idx="13"/>
          </p:nvPr>
        </p:nvSpPr>
        <p:spPr/>
        <p:txBody>
          <a:bodyPr/>
          <a:lstStyle/>
          <a:p>
            <a:endParaRPr lang="en-AU" dirty="0"/>
          </a:p>
        </p:txBody>
      </p:sp>
      <p:pic>
        <p:nvPicPr>
          <p:cNvPr id="1026" name="Picture 2">
            <a:extLst>
              <a:ext uri="{FF2B5EF4-FFF2-40B4-BE49-F238E27FC236}">
                <a16:creationId xmlns:a16="http://schemas.microsoft.com/office/drawing/2014/main" id="{7BADCB81-0A09-B960-820A-27FB8167AD97}"/>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0346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4">
            <a:extLst>
              <a:ext uri="{FF2B5EF4-FFF2-40B4-BE49-F238E27FC236}">
                <a16:creationId xmlns:a16="http://schemas.microsoft.com/office/drawing/2014/main" id="{81657D1E-638C-0584-5F27-0210FCE61C91}"/>
              </a:ext>
            </a:extLst>
          </p:cNvPr>
          <p:cNvSpPr txBox="1">
            <a:spLocks/>
          </p:cNvSpPr>
          <p:nvPr/>
        </p:nvSpPr>
        <p:spPr>
          <a:xfrm>
            <a:off x="5436000" y="5401740"/>
            <a:ext cx="6509815" cy="1008001"/>
          </a:xfrm>
          <a:prstGeom prst="rect">
            <a:avLst/>
          </a:prstGeom>
        </p:spPr>
        <p:txBody>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09585">
              <a:spcAft>
                <a:spcPts val="0"/>
              </a:spcAft>
              <a:defRPr/>
            </a:pPr>
            <a:r>
              <a:rPr lang="en-AU" sz="1400" i="1" dirty="0">
                <a:solidFill>
                  <a:srgbClr val="22272B"/>
                </a:solidFill>
                <a:latin typeface="Arial" panose="020B0604020202020204" pitchFamily="34" charset="0"/>
                <a:ea typeface="+mn-lt"/>
                <a:cs typeface="Arial" panose="020B0604020202020204" pitchFamily="34" charset="0"/>
              </a:rPr>
              <a:t>Artwork © Kayleb Waters, Gomeroi artist and Cultural mentor 2025.</a:t>
            </a:r>
            <a:r>
              <a:rPr lang="en-US" sz="1400" dirty="0">
                <a:solidFill>
                  <a:srgbClr val="22272B"/>
                </a:solidFill>
                <a:latin typeface="Arial" panose="020B0604020202020204" pitchFamily="34" charset="0"/>
              </a:rPr>
              <a:t> </a:t>
            </a:r>
            <a:r>
              <a:rPr lang="en-AU" sz="1400" i="1" dirty="0">
                <a:solidFill>
                  <a:srgbClr val="22272B"/>
                </a:solidFill>
                <a:latin typeface="Arial" panose="020B0604020202020204" pitchFamily="34" charset="0"/>
                <a:ea typeface="+mn-lt"/>
                <a:cs typeface="Arial" panose="020B0604020202020204" pitchFamily="34" charset="0"/>
              </a:rPr>
              <a:t>This image represents Aboriginal Cultures. </a:t>
            </a:r>
            <a:r>
              <a:rPr lang="en-AU" sz="1400" i="1" dirty="0">
                <a:latin typeface="Arial" panose="020B0604020202020204" pitchFamily="34" charset="0"/>
              </a:rPr>
              <a:t>“This symbol is represented by a hand stencil painted in caves, showing our enduring connection to Country and story.</a:t>
            </a:r>
            <a:r>
              <a:rPr lang="en-AU" sz="1400" dirty="0">
                <a:latin typeface="Arial" panose="020B0604020202020204" pitchFamily="34" charset="0"/>
              </a:rPr>
              <a:t>”​</a:t>
            </a:r>
            <a:endParaRPr lang="en-AU" sz="1400" i="1" dirty="0">
              <a:solidFill>
                <a:srgbClr val="22272B"/>
              </a:solidFill>
              <a:latin typeface="Arial" panose="020B0604020202020204" pitchFamily="34" charset="0"/>
              <a:ea typeface="+mn-lt"/>
              <a:cs typeface="Arial" panose="020B0604020202020204" pitchFamily="34" charset="0"/>
            </a:endParaRPr>
          </a:p>
        </p:txBody>
      </p:sp>
      <p:sp>
        <p:nvSpPr>
          <p:cNvPr id="6" name="Slide Number Placeholder 5">
            <a:extLst>
              <a:ext uri="{FF2B5EF4-FFF2-40B4-BE49-F238E27FC236}">
                <a16:creationId xmlns:a16="http://schemas.microsoft.com/office/drawing/2014/main" id="{28CD07DA-1B06-24A6-1D69-E7F104B2C6B5}"/>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pPr/>
              <a:t>2</a:t>
            </a:fld>
            <a:endParaRPr lang="en-AU" dirty="0"/>
          </a:p>
        </p:txBody>
      </p:sp>
    </p:spTree>
    <p:extLst>
      <p:ext uri="{BB962C8B-B14F-4D97-AF65-F5344CB8AC3E}">
        <p14:creationId xmlns:p14="http://schemas.microsoft.com/office/powerpoint/2010/main" val="1295371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03C968-A324-93DD-A8B5-77D7BDC094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1DD7F0-CF08-64F3-DA47-8442E9639296}"/>
              </a:ext>
            </a:extLst>
          </p:cNvPr>
          <p:cNvSpPr>
            <a:spLocks noGrp="1"/>
          </p:cNvSpPr>
          <p:nvPr>
            <p:ph type="title"/>
          </p:nvPr>
        </p:nvSpPr>
        <p:spPr/>
        <p:txBody>
          <a:bodyPr/>
          <a:lstStyle/>
          <a:p>
            <a:r>
              <a:rPr lang="en-AU" dirty="0"/>
              <a:t>Roadmap of a CHPS unit across 13 weeks</a:t>
            </a:r>
          </a:p>
        </p:txBody>
      </p:sp>
      <p:sp>
        <p:nvSpPr>
          <p:cNvPr id="3" name="Text Placeholder 2">
            <a:extLst>
              <a:ext uri="{FF2B5EF4-FFF2-40B4-BE49-F238E27FC236}">
                <a16:creationId xmlns:a16="http://schemas.microsoft.com/office/drawing/2014/main" id="{233E8F1B-B254-3FF4-F37F-C4921A25DD35}"/>
              </a:ext>
            </a:extLst>
          </p:cNvPr>
          <p:cNvSpPr>
            <a:spLocks noGrp="1"/>
          </p:cNvSpPr>
          <p:nvPr>
            <p:ph type="body" sz="quarter" idx="18"/>
          </p:nvPr>
        </p:nvSpPr>
        <p:spPr/>
        <p:txBody>
          <a:bodyPr/>
          <a:lstStyle/>
          <a:p>
            <a:r>
              <a:rPr lang="en-AU" dirty="0"/>
              <a:t>Quality assurance</a:t>
            </a:r>
          </a:p>
        </p:txBody>
      </p:sp>
      <p:sp>
        <p:nvSpPr>
          <p:cNvPr id="24" name="Freeform: Shape 23">
            <a:extLst>
              <a:ext uri="{FF2B5EF4-FFF2-40B4-BE49-F238E27FC236}">
                <a16:creationId xmlns:a16="http://schemas.microsoft.com/office/drawing/2014/main" id="{3C89190B-CA91-E510-4E05-F32FDDFA15A6}"/>
              </a:ext>
            </a:extLst>
          </p:cNvPr>
          <p:cNvSpPr/>
          <p:nvPr/>
        </p:nvSpPr>
        <p:spPr>
          <a:xfrm>
            <a:off x="338867" y="1973301"/>
            <a:ext cx="1413747" cy="1413747"/>
          </a:xfrm>
          <a:custGeom>
            <a:avLst/>
            <a:gdLst>
              <a:gd name="connsiteX0" fmla="*/ 0 w 1413747"/>
              <a:gd name="connsiteY0" fmla="*/ 706874 h 1413747"/>
              <a:gd name="connsiteX1" fmla="*/ 706874 w 1413747"/>
              <a:gd name="connsiteY1" fmla="*/ 0 h 1413747"/>
              <a:gd name="connsiteX2" fmla="*/ 1413748 w 1413747"/>
              <a:gd name="connsiteY2" fmla="*/ 706874 h 1413747"/>
              <a:gd name="connsiteX3" fmla="*/ 706874 w 1413747"/>
              <a:gd name="connsiteY3" fmla="*/ 1413748 h 1413747"/>
              <a:gd name="connsiteX4" fmla="*/ 0 w 1413747"/>
              <a:gd name="connsiteY4" fmla="*/ 706874 h 141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3747" h="1413747">
                <a:moveTo>
                  <a:pt x="0" y="706874"/>
                </a:moveTo>
                <a:cubicBezTo>
                  <a:pt x="0" y="316478"/>
                  <a:pt x="316478" y="0"/>
                  <a:pt x="706874" y="0"/>
                </a:cubicBezTo>
                <a:cubicBezTo>
                  <a:pt x="1097270" y="0"/>
                  <a:pt x="1413748" y="316478"/>
                  <a:pt x="1413748" y="706874"/>
                </a:cubicBezTo>
                <a:cubicBezTo>
                  <a:pt x="1413748" y="1097270"/>
                  <a:pt x="1097270" y="1413748"/>
                  <a:pt x="706874" y="1413748"/>
                </a:cubicBezTo>
                <a:cubicBezTo>
                  <a:pt x="316478" y="1413748"/>
                  <a:pt x="0" y="1097270"/>
                  <a:pt x="0" y="706874"/>
                </a:cubicBezTo>
                <a:close/>
              </a:path>
            </a:pathLst>
          </a:custGeom>
          <a:solidFill>
            <a:schemeClr val="accent1"/>
          </a:solidFill>
        </p:spPr>
        <p:style>
          <a:lnRef idx="2">
            <a:schemeClr val="lt1">
              <a:hueOff val="0"/>
              <a:satOff val="0"/>
              <a:lumOff val="0"/>
              <a:alphaOff val="0"/>
            </a:schemeClr>
          </a:lnRef>
          <a:fillRef idx="1">
            <a:scrgbClr r="0" g="0" b="0"/>
          </a:fillRef>
          <a:effectRef idx="0">
            <a:schemeClr val="accent6">
              <a:hueOff val="0"/>
              <a:satOff val="0"/>
              <a:lumOff val="0"/>
              <a:alphaOff val="0"/>
            </a:schemeClr>
          </a:effectRef>
          <a:fontRef idx="minor">
            <a:schemeClr val="lt1"/>
          </a:fontRef>
        </p:style>
        <p:txBody>
          <a:bodyPr spcFirstLastPara="0" vert="horz" wrap="square" lIns="233708" tIns="233708" rIns="233708" bIns="233708" numCol="1" spcCol="1270" anchor="ctr" anchorCtr="0">
            <a:noAutofit/>
          </a:bodyPr>
          <a:lstStyle/>
          <a:p>
            <a:pPr marL="0" lvl="0" indent="0" algn="ctr" defTabSz="933450">
              <a:lnSpc>
                <a:spcPct val="90000"/>
              </a:lnSpc>
              <a:spcBef>
                <a:spcPct val="0"/>
              </a:spcBef>
              <a:spcAft>
                <a:spcPct val="35000"/>
              </a:spcAft>
              <a:buNone/>
            </a:pPr>
            <a:r>
              <a:rPr lang="en-AU" sz="2100" kern="1200" dirty="0">
                <a:solidFill>
                  <a:schemeClr val="bg1"/>
                </a:solidFill>
                <a:latin typeface="Arial" panose="020B0604020202020204" pitchFamily="34" charset="0"/>
              </a:rPr>
              <a:t>Design stage</a:t>
            </a:r>
          </a:p>
        </p:txBody>
      </p:sp>
      <p:sp>
        <p:nvSpPr>
          <p:cNvPr id="33" name="TextBox 32">
            <a:extLst>
              <a:ext uri="{FF2B5EF4-FFF2-40B4-BE49-F238E27FC236}">
                <a16:creationId xmlns:a16="http://schemas.microsoft.com/office/drawing/2014/main" id="{CBF9472B-E854-07FC-599A-6B2982F4F141}"/>
              </a:ext>
            </a:extLst>
          </p:cNvPr>
          <p:cNvSpPr txBox="1"/>
          <p:nvPr/>
        </p:nvSpPr>
        <p:spPr>
          <a:xfrm>
            <a:off x="338867" y="3649145"/>
            <a:ext cx="1761440" cy="2346009"/>
          </a:xfrm>
          <a:prstGeom prst="rect">
            <a:avLst/>
          </a:prstGeom>
          <a:noFill/>
        </p:spPr>
        <p:txBody>
          <a:bodyPr wrap="square" lIns="72000" tIns="72000" rIns="72000" bIns="72000" anchor="t" anchorCtr="0">
            <a:spAutoFit/>
          </a:bodyPr>
          <a:lstStyle/>
          <a:p>
            <a:r>
              <a:rPr lang="en-AU" sz="1100" dirty="0">
                <a:latin typeface="Arial" panose="020B0604020202020204" pitchFamily="34" charset="0"/>
              </a:rPr>
              <a:t>KLA Advisors map syllabus expectations from the scope and sequence into a 16-lesson sequence + 4 consolidation lessons.</a:t>
            </a:r>
          </a:p>
          <a:p>
            <a:endParaRPr lang="en-AU" sz="1100" dirty="0">
              <a:latin typeface="Arial" panose="020B0604020202020204" pitchFamily="34" charset="0"/>
            </a:endParaRPr>
          </a:p>
          <a:p>
            <a:r>
              <a:rPr lang="en-AU" sz="1100" dirty="0">
                <a:latin typeface="Arial" panose="020B0604020202020204" pitchFamily="34" charset="0"/>
              </a:rPr>
              <a:t>Coordinators and Leader review and refine the sequence through rigorous feedback.</a:t>
            </a:r>
          </a:p>
          <a:p>
            <a:endParaRPr lang="en-AU" sz="1100" dirty="0">
              <a:latin typeface="Arial" panose="020B0604020202020204" pitchFamily="34" charset="0"/>
            </a:endParaRPr>
          </a:p>
          <a:p>
            <a:r>
              <a:rPr lang="en-AU" sz="1100" b="1" dirty="0">
                <a:solidFill>
                  <a:schemeClr val="tx2"/>
                </a:solidFill>
                <a:latin typeface="Arial" panose="020B0604020202020204" pitchFamily="34" charset="0"/>
              </a:rPr>
              <a:t>Quality assurance </a:t>
            </a:r>
            <a:endParaRPr lang="en-AU" sz="1100" dirty="0">
              <a:latin typeface="Arial" panose="020B0604020202020204" pitchFamily="34" charset="0"/>
            </a:endParaRPr>
          </a:p>
        </p:txBody>
      </p:sp>
      <p:sp>
        <p:nvSpPr>
          <p:cNvPr id="9" name="Freeform: Shape 8">
            <a:extLst>
              <a:ext uri="{FF2B5EF4-FFF2-40B4-BE49-F238E27FC236}">
                <a16:creationId xmlns:a16="http://schemas.microsoft.com/office/drawing/2014/main" id="{19527B0A-A00F-75E5-09CC-2B805843DCEA}"/>
              </a:ext>
            </a:extLst>
          </p:cNvPr>
          <p:cNvSpPr/>
          <p:nvPr/>
        </p:nvSpPr>
        <p:spPr>
          <a:xfrm>
            <a:off x="2463479" y="1973301"/>
            <a:ext cx="1413747" cy="1413747"/>
          </a:xfrm>
          <a:custGeom>
            <a:avLst/>
            <a:gdLst>
              <a:gd name="connsiteX0" fmla="*/ 0 w 1413747"/>
              <a:gd name="connsiteY0" fmla="*/ 706874 h 1413747"/>
              <a:gd name="connsiteX1" fmla="*/ 706874 w 1413747"/>
              <a:gd name="connsiteY1" fmla="*/ 0 h 1413747"/>
              <a:gd name="connsiteX2" fmla="*/ 1413748 w 1413747"/>
              <a:gd name="connsiteY2" fmla="*/ 706874 h 1413747"/>
              <a:gd name="connsiteX3" fmla="*/ 706874 w 1413747"/>
              <a:gd name="connsiteY3" fmla="*/ 1413748 h 1413747"/>
              <a:gd name="connsiteX4" fmla="*/ 0 w 1413747"/>
              <a:gd name="connsiteY4" fmla="*/ 706874 h 141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3747" h="1413747">
                <a:moveTo>
                  <a:pt x="0" y="706874"/>
                </a:moveTo>
                <a:cubicBezTo>
                  <a:pt x="0" y="316478"/>
                  <a:pt x="316478" y="0"/>
                  <a:pt x="706874" y="0"/>
                </a:cubicBezTo>
                <a:cubicBezTo>
                  <a:pt x="1097270" y="0"/>
                  <a:pt x="1413748" y="316478"/>
                  <a:pt x="1413748" y="706874"/>
                </a:cubicBezTo>
                <a:cubicBezTo>
                  <a:pt x="1413748" y="1097270"/>
                  <a:pt x="1097270" y="1413748"/>
                  <a:pt x="706874" y="1413748"/>
                </a:cubicBezTo>
                <a:cubicBezTo>
                  <a:pt x="316478" y="1413748"/>
                  <a:pt x="0" y="1097270"/>
                  <a:pt x="0" y="706874"/>
                </a:cubicBezTo>
                <a:close/>
              </a:path>
            </a:pathLst>
          </a:custGeom>
          <a:solidFill>
            <a:schemeClr val="accent4"/>
          </a:soli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spcFirstLastPara="0" vert="horz" wrap="square" lIns="233708" tIns="233708" rIns="233708" bIns="233708" numCol="1" spcCol="1270" anchor="ctr" anchorCtr="0">
            <a:noAutofit/>
          </a:bodyPr>
          <a:lstStyle/>
          <a:p>
            <a:pPr marL="0" lvl="0" indent="0" algn="ctr" defTabSz="933450">
              <a:lnSpc>
                <a:spcPct val="90000"/>
              </a:lnSpc>
              <a:spcBef>
                <a:spcPct val="0"/>
              </a:spcBef>
              <a:spcAft>
                <a:spcPct val="35000"/>
              </a:spcAft>
              <a:buNone/>
            </a:pPr>
            <a:r>
              <a:rPr lang="en-AU" sz="2000" kern="1200" dirty="0">
                <a:solidFill>
                  <a:schemeClr val="accent1"/>
                </a:solidFill>
                <a:latin typeface="Arial" panose="020B0604020202020204" pitchFamily="34" charset="0"/>
              </a:rPr>
              <a:t>Consult </a:t>
            </a:r>
            <a:r>
              <a:rPr lang="en-AU" sz="2000" dirty="0">
                <a:solidFill>
                  <a:schemeClr val="accent1"/>
                </a:solidFill>
                <a:latin typeface="Arial" panose="020B0604020202020204" pitchFamily="34" charset="0"/>
              </a:rPr>
              <a:t>stage</a:t>
            </a:r>
            <a:endParaRPr lang="en-AU" sz="2000" kern="1200" dirty="0">
              <a:solidFill>
                <a:schemeClr val="accent1"/>
              </a:solidFill>
              <a:latin typeface="Arial" panose="020B0604020202020204" pitchFamily="34" charset="0"/>
            </a:endParaRPr>
          </a:p>
        </p:txBody>
      </p:sp>
      <p:sp>
        <p:nvSpPr>
          <p:cNvPr id="34" name="TextBox 33">
            <a:extLst>
              <a:ext uri="{FF2B5EF4-FFF2-40B4-BE49-F238E27FC236}">
                <a16:creationId xmlns:a16="http://schemas.microsoft.com/office/drawing/2014/main" id="{6954B3BF-130B-37B8-1EDB-D15CF148A09E}"/>
              </a:ext>
            </a:extLst>
          </p:cNvPr>
          <p:cNvSpPr txBox="1"/>
          <p:nvPr/>
        </p:nvSpPr>
        <p:spPr>
          <a:xfrm>
            <a:off x="2530078" y="3649145"/>
            <a:ext cx="1574575" cy="2346009"/>
          </a:xfrm>
          <a:prstGeom prst="rect">
            <a:avLst/>
          </a:prstGeom>
          <a:noFill/>
        </p:spPr>
        <p:txBody>
          <a:bodyPr wrap="square" lIns="72000" tIns="72000" rIns="72000" bIns="72000" rtlCol="0" anchor="t" anchorCtr="0">
            <a:noAutofit/>
          </a:bodyPr>
          <a:lstStyle/>
          <a:p>
            <a:pPr>
              <a:lnSpc>
                <a:spcPct val="111000"/>
              </a:lnSpc>
            </a:pPr>
            <a:r>
              <a:rPr lang="en-AU" sz="1100" dirty="0">
                <a:latin typeface="Arial" panose="020B0604020202020204" pitchFamily="34" charset="0"/>
              </a:rPr>
              <a:t>Consultation and collaboration occurs stakeholder groups, including Aboriginal Education Advisors, Road Safety, Respectful Relationships and Effective Teaching Practices team. </a:t>
            </a:r>
          </a:p>
          <a:p>
            <a:pPr>
              <a:lnSpc>
                <a:spcPct val="111000"/>
              </a:lnSpc>
            </a:pPr>
            <a:endParaRPr lang="en-AU" sz="1100" dirty="0">
              <a:latin typeface="Arial" panose="020B0604020202020204" pitchFamily="34" charset="0"/>
            </a:endParaRPr>
          </a:p>
          <a:p>
            <a:pPr>
              <a:lnSpc>
                <a:spcPct val="111000"/>
              </a:lnSpc>
            </a:pPr>
            <a:r>
              <a:rPr lang="en-AU" sz="1100" b="1" dirty="0">
                <a:solidFill>
                  <a:schemeClr val="tx2"/>
                </a:solidFill>
                <a:latin typeface="Arial" panose="020B0604020202020204" pitchFamily="34" charset="0"/>
              </a:rPr>
              <a:t>Quality assurance </a:t>
            </a:r>
            <a:endParaRPr lang="en-AU" sz="1100" dirty="0">
              <a:latin typeface="Arial" panose="020B0604020202020204" pitchFamily="34" charset="0"/>
            </a:endParaRPr>
          </a:p>
        </p:txBody>
      </p:sp>
      <p:sp>
        <p:nvSpPr>
          <p:cNvPr id="7" name="Freeform: Shape 6">
            <a:extLst>
              <a:ext uri="{FF2B5EF4-FFF2-40B4-BE49-F238E27FC236}">
                <a16:creationId xmlns:a16="http://schemas.microsoft.com/office/drawing/2014/main" id="{2C4888B5-5AED-6E1C-7F66-C59E3280A728}"/>
              </a:ext>
            </a:extLst>
          </p:cNvPr>
          <p:cNvSpPr/>
          <p:nvPr/>
        </p:nvSpPr>
        <p:spPr>
          <a:xfrm>
            <a:off x="4574310" y="1973301"/>
            <a:ext cx="1413747" cy="1413747"/>
          </a:xfrm>
          <a:custGeom>
            <a:avLst/>
            <a:gdLst>
              <a:gd name="connsiteX0" fmla="*/ 0 w 1413747"/>
              <a:gd name="connsiteY0" fmla="*/ 706874 h 1413747"/>
              <a:gd name="connsiteX1" fmla="*/ 706874 w 1413747"/>
              <a:gd name="connsiteY1" fmla="*/ 0 h 1413747"/>
              <a:gd name="connsiteX2" fmla="*/ 1413748 w 1413747"/>
              <a:gd name="connsiteY2" fmla="*/ 706874 h 1413747"/>
              <a:gd name="connsiteX3" fmla="*/ 706874 w 1413747"/>
              <a:gd name="connsiteY3" fmla="*/ 1413748 h 1413747"/>
              <a:gd name="connsiteX4" fmla="*/ 0 w 1413747"/>
              <a:gd name="connsiteY4" fmla="*/ 706874 h 141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3747" h="1413747">
                <a:moveTo>
                  <a:pt x="0" y="706874"/>
                </a:moveTo>
                <a:cubicBezTo>
                  <a:pt x="0" y="316478"/>
                  <a:pt x="316478" y="0"/>
                  <a:pt x="706874" y="0"/>
                </a:cubicBezTo>
                <a:cubicBezTo>
                  <a:pt x="1097270" y="0"/>
                  <a:pt x="1413748" y="316478"/>
                  <a:pt x="1413748" y="706874"/>
                </a:cubicBezTo>
                <a:cubicBezTo>
                  <a:pt x="1413748" y="1097270"/>
                  <a:pt x="1097270" y="1413748"/>
                  <a:pt x="706874" y="1413748"/>
                </a:cubicBezTo>
                <a:cubicBezTo>
                  <a:pt x="316478" y="1413748"/>
                  <a:pt x="0" y="1097270"/>
                  <a:pt x="0" y="706874"/>
                </a:cubicBezTo>
                <a:close/>
              </a:path>
            </a:pathLst>
          </a:custGeom>
          <a:solidFill>
            <a:schemeClr val="tx2"/>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233708" tIns="233708" rIns="233708" bIns="233708" numCol="1" spcCol="1270" anchor="ctr" anchorCtr="0">
            <a:noAutofit/>
          </a:bodyPr>
          <a:lstStyle/>
          <a:p>
            <a:pPr marL="0" lvl="0" indent="0" algn="ctr" defTabSz="933450">
              <a:lnSpc>
                <a:spcPct val="90000"/>
              </a:lnSpc>
              <a:spcBef>
                <a:spcPct val="0"/>
              </a:spcBef>
              <a:spcAft>
                <a:spcPct val="35000"/>
              </a:spcAft>
              <a:buNone/>
            </a:pPr>
            <a:r>
              <a:rPr lang="en-AU" sz="2000" kern="1200" spc="-50" dirty="0">
                <a:solidFill>
                  <a:schemeClr val="bg1"/>
                </a:solidFill>
                <a:latin typeface="Arial" panose="020B0604020202020204" pitchFamily="34" charset="0"/>
              </a:rPr>
              <a:t>Develop stage</a:t>
            </a:r>
            <a:endParaRPr lang="en-AU" sz="2000" kern="1200" spc="-50" dirty="0">
              <a:latin typeface="Arial" panose="020B0604020202020204" pitchFamily="34" charset="0"/>
            </a:endParaRPr>
          </a:p>
        </p:txBody>
      </p:sp>
      <p:sp>
        <p:nvSpPr>
          <p:cNvPr id="35" name="TextBox 34">
            <a:extLst>
              <a:ext uri="{FF2B5EF4-FFF2-40B4-BE49-F238E27FC236}">
                <a16:creationId xmlns:a16="http://schemas.microsoft.com/office/drawing/2014/main" id="{F1590E3C-9859-A960-ECCF-1F895C45203D}"/>
              </a:ext>
            </a:extLst>
          </p:cNvPr>
          <p:cNvSpPr txBox="1"/>
          <p:nvPr/>
        </p:nvSpPr>
        <p:spPr>
          <a:xfrm>
            <a:off x="4534424" y="3649144"/>
            <a:ext cx="1640564" cy="2675455"/>
          </a:xfrm>
          <a:prstGeom prst="rect">
            <a:avLst/>
          </a:prstGeom>
          <a:noFill/>
        </p:spPr>
        <p:txBody>
          <a:bodyPr wrap="square" lIns="72000" tIns="72000" rIns="72000" bIns="72000" rtlCol="0" anchor="t" anchorCtr="0">
            <a:noAutofit/>
          </a:bodyPr>
          <a:lstStyle/>
          <a:p>
            <a:pPr>
              <a:lnSpc>
                <a:spcPct val="111000"/>
              </a:lnSpc>
            </a:pPr>
            <a:r>
              <a:rPr lang="en-AU" sz="1100" dirty="0">
                <a:latin typeface="Arial" panose="020B0604020202020204" pitchFamily="34" charset="0"/>
              </a:rPr>
              <a:t>Writing pods develop the lessons into a sequenced unit. </a:t>
            </a:r>
          </a:p>
          <a:p>
            <a:pPr>
              <a:lnSpc>
                <a:spcPct val="111000"/>
              </a:lnSpc>
            </a:pPr>
            <a:endParaRPr lang="en-AU" sz="1100" dirty="0">
              <a:latin typeface="Arial" panose="020B0604020202020204" pitchFamily="34" charset="0"/>
            </a:endParaRPr>
          </a:p>
          <a:p>
            <a:pPr>
              <a:lnSpc>
                <a:spcPct val="111000"/>
              </a:lnSpc>
            </a:pPr>
            <a:r>
              <a:rPr lang="en-AU" sz="1100" dirty="0">
                <a:latin typeface="Arial" panose="020B0604020202020204" pitchFamily="34" charset="0"/>
              </a:rPr>
              <a:t>Embed explicit teaching strategies, quality resources and assessment into every lesson – supported by SMEs.</a:t>
            </a:r>
          </a:p>
          <a:p>
            <a:pPr>
              <a:lnSpc>
                <a:spcPct val="111000"/>
              </a:lnSpc>
            </a:pPr>
            <a:endParaRPr lang="en-AU" sz="1100" dirty="0">
              <a:latin typeface="Arial" panose="020B0604020202020204" pitchFamily="34" charset="0"/>
            </a:endParaRPr>
          </a:p>
          <a:p>
            <a:pPr>
              <a:lnSpc>
                <a:spcPct val="111000"/>
              </a:lnSpc>
            </a:pPr>
            <a:r>
              <a:rPr lang="en-AU" sz="1100" b="1" dirty="0">
                <a:solidFill>
                  <a:schemeClr val="tx2"/>
                </a:solidFill>
                <a:latin typeface="Arial" panose="020B0604020202020204" pitchFamily="34" charset="0"/>
              </a:rPr>
              <a:t>Quality assurance </a:t>
            </a:r>
            <a:endParaRPr lang="en-AU" sz="1100" dirty="0">
              <a:latin typeface="Arial" panose="020B0604020202020204" pitchFamily="34" charset="0"/>
            </a:endParaRPr>
          </a:p>
          <a:p>
            <a:pPr>
              <a:lnSpc>
                <a:spcPct val="111000"/>
              </a:lnSpc>
            </a:pPr>
            <a:endParaRPr lang="en-AU" sz="1100" dirty="0">
              <a:latin typeface="Arial" panose="020B0604020202020204" pitchFamily="34" charset="0"/>
            </a:endParaRPr>
          </a:p>
        </p:txBody>
      </p:sp>
      <p:sp>
        <p:nvSpPr>
          <p:cNvPr id="22" name="Freeform: Shape 21">
            <a:extLst>
              <a:ext uri="{FF2B5EF4-FFF2-40B4-BE49-F238E27FC236}">
                <a16:creationId xmlns:a16="http://schemas.microsoft.com/office/drawing/2014/main" id="{7F1C048E-4E32-DA59-564F-70B219004382}"/>
              </a:ext>
            </a:extLst>
          </p:cNvPr>
          <p:cNvSpPr/>
          <p:nvPr/>
        </p:nvSpPr>
        <p:spPr>
          <a:xfrm>
            <a:off x="6685141" y="1973301"/>
            <a:ext cx="1413747" cy="1413747"/>
          </a:xfrm>
          <a:custGeom>
            <a:avLst/>
            <a:gdLst>
              <a:gd name="connsiteX0" fmla="*/ 0 w 1413747"/>
              <a:gd name="connsiteY0" fmla="*/ 706874 h 1413747"/>
              <a:gd name="connsiteX1" fmla="*/ 706874 w 1413747"/>
              <a:gd name="connsiteY1" fmla="*/ 0 h 1413747"/>
              <a:gd name="connsiteX2" fmla="*/ 1413748 w 1413747"/>
              <a:gd name="connsiteY2" fmla="*/ 706874 h 1413747"/>
              <a:gd name="connsiteX3" fmla="*/ 706874 w 1413747"/>
              <a:gd name="connsiteY3" fmla="*/ 1413748 h 1413747"/>
              <a:gd name="connsiteX4" fmla="*/ 0 w 1413747"/>
              <a:gd name="connsiteY4" fmla="*/ 706874 h 141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3747" h="1413747">
                <a:moveTo>
                  <a:pt x="0" y="706874"/>
                </a:moveTo>
                <a:cubicBezTo>
                  <a:pt x="0" y="316478"/>
                  <a:pt x="316478" y="0"/>
                  <a:pt x="706874" y="0"/>
                </a:cubicBezTo>
                <a:cubicBezTo>
                  <a:pt x="1097270" y="0"/>
                  <a:pt x="1413748" y="316478"/>
                  <a:pt x="1413748" y="706874"/>
                </a:cubicBezTo>
                <a:cubicBezTo>
                  <a:pt x="1413748" y="1097270"/>
                  <a:pt x="1097270" y="1413748"/>
                  <a:pt x="706874" y="1413748"/>
                </a:cubicBezTo>
                <a:cubicBezTo>
                  <a:pt x="316478" y="1413748"/>
                  <a:pt x="0" y="1097270"/>
                  <a:pt x="0" y="706874"/>
                </a:cubicBezTo>
                <a:close/>
              </a:path>
            </a:pathLst>
          </a:custGeom>
          <a:solidFill>
            <a:srgbClr val="146CFD"/>
          </a:solid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spcFirstLastPara="0" vert="horz" wrap="square" lIns="233708" tIns="233708" rIns="233708" bIns="233708" numCol="1" spcCol="1270" anchor="ctr" anchorCtr="0">
            <a:noAutofit/>
          </a:bodyPr>
          <a:lstStyle/>
          <a:p>
            <a:pPr marL="0" marR="0" lvl="0" indent="0" algn="ctr" defTabSz="933450" rtl="0" eaLnBrk="1" fontAlgn="auto" latinLnBrk="0" hangingPunct="1">
              <a:lnSpc>
                <a:spcPct val="90000"/>
              </a:lnSpc>
              <a:spcBef>
                <a:spcPct val="0"/>
              </a:spcBef>
              <a:spcAft>
                <a:spcPct val="35000"/>
              </a:spcAft>
              <a:buClrTx/>
              <a:buSzTx/>
              <a:buFontTx/>
              <a:buNone/>
              <a:tabLst/>
              <a:defRPr/>
            </a:pPr>
            <a:r>
              <a:rPr kumimoji="0" lang="en-AU" sz="2000" b="0" i="0" u="none" strike="noStrike" kern="1200" cap="none" spc="-50" normalizeH="0" baseline="0" noProof="0" dirty="0">
                <a:ln>
                  <a:noFill/>
                </a:ln>
                <a:solidFill>
                  <a:srgbClr val="FFFFFF"/>
                </a:solidFill>
                <a:effectLst/>
                <a:uLnTx/>
                <a:uFillTx/>
                <a:latin typeface="Arial" panose="020B0604020202020204" pitchFamily="34" charset="0"/>
                <a:ea typeface="+mn-ea"/>
                <a:cs typeface="+mn-cs"/>
              </a:rPr>
              <a:t>Review stage</a:t>
            </a:r>
          </a:p>
        </p:txBody>
      </p:sp>
      <p:sp>
        <p:nvSpPr>
          <p:cNvPr id="36" name="TextBox 35">
            <a:extLst>
              <a:ext uri="{FF2B5EF4-FFF2-40B4-BE49-F238E27FC236}">
                <a16:creationId xmlns:a16="http://schemas.microsoft.com/office/drawing/2014/main" id="{643D1148-C538-C0CC-18D4-05F6A63AF075}"/>
              </a:ext>
            </a:extLst>
          </p:cNvPr>
          <p:cNvSpPr txBox="1"/>
          <p:nvPr/>
        </p:nvSpPr>
        <p:spPr>
          <a:xfrm>
            <a:off x="6604759" y="3649145"/>
            <a:ext cx="1761441" cy="2228403"/>
          </a:xfrm>
          <a:prstGeom prst="rect">
            <a:avLst/>
          </a:prstGeom>
          <a:noFill/>
        </p:spPr>
        <p:txBody>
          <a:bodyPr wrap="square" lIns="72000" tIns="72000" rIns="72000" bIns="72000" rtlCol="0" anchor="t" anchorCtr="0">
            <a:noAutofit/>
          </a:bodyPr>
          <a:lstStyle/>
          <a:p>
            <a:r>
              <a:rPr lang="en-AU" sz="1100" dirty="0">
                <a:latin typeface="Arial" panose="020B0604020202020204" pitchFamily="34" charset="0"/>
              </a:rPr>
              <a:t>KLA Advisors review and provide extensive feedback for refinement.</a:t>
            </a:r>
          </a:p>
          <a:p>
            <a:endParaRPr lang="en-AU" sz="1100" dirty="0">
              <a:latin typeface="Arial" panose="020B0604020202020204" pitchFamily="34" charset="0"/>
            </a:endParaRPr>
          </a:p>
          <a:p>
            <a:r>
              <a:rPr lang="en-AU" sz="1100" dirty="0">
                <a:latin typeface="Arial" panose="020B0604020202020204" pitchFamily="34" charset="0"/>
              </a:rPr>
              <a:t>Coordinators and Leader review for endorsement and approval.</a:t>
            </a:r>
          </a:p>
          <a:p>
            <a:endParaRPr lang="en-AU" sz="1100" dirty="0">
              <a:latin typeface="Arial" panose="020B0604020202020204" pitchFamily="34" charset="0"/>
            </a:endParaRPr>
          </a:p>
          <a:p>
            <a:r>
              <a:rPr lang="en-AU" sz="1100" dirty="0">
                <a:latin typeface="Arial" panose="020B0604020202020204" pitchFamily="34" charset="0"/>
              </a:rPr>
              <a:t>Consultation loop is closed on the final lessons.</a:t>
            </a:r>
          </a:p>
          <a:p>
            <a:endParaRPr lang="en-AU" sz="1100" dirty="0">
              <a:latin typeface="Arial" panose="020B0604020202020204" pitchFamily="34" charset="0"/>
            </a:endParaRPr>
          </a:p>
          <a:p>
            <a:r>
              <a:rPr lang="en-AU" sz="1100" b="1" dirty="0">
                <a:solidFill>
                  <a:schemeClr val="tx2"/>
                </a:solidFill>
                <a:latin typeface="Arial" panose="020B0604020202020204" pitchFamily="34" charset="0"/>
              </a:rPr>
              <a:t>Quality assurance </a:t>
            </a:r>
            <a:endParaRPr lang="en-AU" sz="1100" dirty="0">
              <a:latin typeface="Arial" panose="020B0604020202020204" pitchFamily="34" charset="0"/>
            </a:endParaRPr>
          </a:p>
          <a:p>
            <a:endParaRPr lang="en-AU" sz="1100" dirty="0">
              <a:latin typeface="Arial" panose="020B0604020202020204" pitchFamily="34" charset="0"/>
            </a:endParaRPr>
          </a:p>
        </p:txBody>
      </p:sp>
      <p:sp>
        <p:nvSpPr>
          <p:cNvPr id="11" name="Freeform: Shape 10">
            <a:extLst>
              <a:ext uri="{FF2B5EF4-FFF2-40B4-BE49-F238E27FC236}">
                <a16:creationId xmlns:a16="http://schemas.microsoft.com/office/drawing/2014/main" id="{BA97A096-D14F-9211-1197-98D1462835BA}"/>
              </a:ext>
            </a:extLst>
          </p:cNvPr>
          <p:cNvSpPr/>
          <p:nvPr/>
        </p:nvSpPr>
        <p:spPr>
          <a:xfrm>
            <a:off x="8795972" y="1973301"/>
            <a:ext cx="1413747" cy="1413747"/>
          </a:xfrm>
          <a:custGeom>
            <a:avLst/>
            <a:gdLst>
              <a:gd name="connsiteX0" fmla="*/ 0 w 1413747"/>
              <a:gd name="connsiteY0" fmla="*/ 706874 h 1413747"/>
              <a:gd name="connsiteX1" fmla="*/ 706874 w 1413747"/>
              <a:gd name="connsiteY1" fmla="*/ 0 h 1413747"/>
              <a:gd name="connsiteX2" fmla="*/ 1413748 w 1413747"/>
              <a:gd name="connsiteY2" fmla="*/ 706874 h 1413747"/>
              <a:gd name="connsiteX3" fmla="*/ 706874 w 1413747"/>
              <a:gd name="connsiteY3" fmla="*/ 1413748 h 1413747"/>
              <a:gd name="connsiteX4" fmla="*/ 0 w 1413747"/>
              <a:gd name="connsiteY4" fmla="*/ 706874 h 141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3747" h="1413747">
                <a:moveTo>
                  <a:pt x="0" y="706874"/>
                </a:moveTo>
                <a:cubicBezTo>
                  <a:pt x="0" y="316478"/>
                  <a:pt x="316478" y="0"/>
                  <a:pt x="706874" y="0"/>
                </a:cubicBezTo>
                <a:cubicBezTo>
                  <a:pt x="1097270" y="0"/>
                  <a:pt x="1413748" y="316478"/>
                  <a:pt x="1413748" y="706874"/>
                </a:cubicBezTo>
                <a:cubicBezTo>
                  <a:pt x="1413748" y="1097270"/>
                  <a:pt x="1097270" y="1413748"/>
                  <a:pt x="706874" y="1413748"/>
                </a:cubicBezTo>
                <a:cubicBezTo>
                  <a:pt x="316478" y="1413748"/>
                  <a:pt x="0" y="1097270"/>
                  <a:pt x="0" y="706874"/>
                </a:cubicBezTo>
                <a:close/>
              </a:path>
            </a:pathLst>
          </a:custGeom>
          <a:solidFill>
            <a:schemeClr val="accent6"/>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spcFirstLastPara="0" vert="horz" wrap="square" lIns="233708" tIns="233708" rIns="233708" bIns="233708" numCol="1" spcCol="1270" anchor="ctr" anchorCtr="0">
            <a:noAutofit/>
          </a:bodyPr>
          <a:lstStyle/>
          <a:p>
            <a:pPr marL="0" lvl="0" indent="0" algn="ctr" defTabSz="933450">
              <a:lnSpc>
                <a:spcPct val="90000"/>
              </a:lnSpc>
              <a:spcBef>
                <a:spcPct val="0"/>
              </a:spcBef>
              <a:spcAft>
                <a:spcPct val="35000"/>
              </a:spcAft>
              <a:buNone/>
            </a:pPr>
            <a:r>
              <a:rPr lang="en-AU" sz="2100" kern="1200" dirty="0">
                <a:solidFill>
                  <a:schemeClr val="accent1"/>
                </a:solidFill>
                <a:latin typeface="Arial" panose="020B0604020202020204" pitchFamily="34" charset="0"/>
              </a:rPr>
              <a:t>Digital stage</a:t>
            </a:r>
          </a:p>
        </p:txBody>
      </p:sp>
      <p:sp>
        <p:nvSpPr>
          <p:cNvPr id="37" name="TextBox 36">
            <a:extLst>
              <a:ext uri="{FF2B5EF4-FFF2-40B4-BE49-F238E27FC236}">
                <a16:creationId xmlns:a16="http://schemas.microsoft.com/office/drawing/2014/main" id="{11CBEC37-6A79-A585-8C8A-C2A93E9918CA}"/>
              </a:ext>
            </a:extLst>
          </p:cNvPr>
          <p:cNvSpPr txBox="1"/>
          <p:nvPr/>
        </p:nvSpPr>
        <p:spPr>
          <a:xfrm>
            <a:off x="8795972" y="3649145"/>
            <a:ext cx="2328028" cy="1799155"/>
          </a:xfrm>
          <a:prstGeom prst="rect">
            <a:avLst/>
          </a:prstGeom>
          <a:noFill/>
        </p:spPr>
        <p:txBody>
          <a:bodyPr wrap="square" lIns="72000" tIns="72000" rIns="72000" bIns="72000" rtlCol="0" anchor="t" anchorCtr="0">
            <a:noAutofit/>
          </a:bodyPr>
          <a:lstStyle/>
          <a:p>
            <a:pPr algn="l"/>
            <a:r>
              <a:rPr lang="en-AU" sz="1100" dirty="0">
                <a:latin typeface="Arial" panose="020B0604020202020204" pitchFamily="34" charset="0"/>
              </a:rPr>
              <a:t>Final checks:</a:t>
            </a:r>
          </a:p>
          <a:p>
            <a:pPr algn="l"/>
            <a:endParaRPr lang="en-AU" sz="1100" dirty="0">
              <a:latin typeface="Arial" panose="020B0604020202020204" pitchFamily="34" charset="0"/>
            </a:endParaRPr>
          </a:p>
          <a:p>
            <a:pPr marL="171450" indent="-171450" algn="l">
              <a:buFont typeface="Arial" panose="020B0604020202020204" pitchFamily="34" charset="0"/>
              <a:buChar char="•"/>
            </a:pPr>
            <a:r>
              <a:rPr lang="en-AU" sz="1100" dirty="0">
                <a:latin typeface="Arial" panose="020B0604020202020204" pitchFamily="34" charset="0"/>
              </a:rPr>
              <a:t>Reviewed by an Editorial team </a:t>
            </a:r>
          </a:p>
          <a:p>
            <a:pPr marL="171450" indent="-171450" algn="l">
              <a:buFont typeface="Arial" panose="020B0604020202020204" pitchFamily="34" charset="0"/>
              <a:buChar char="•"/>
            </a:pPr>
            <a:endParaRPr lang="en-AU" sz="1100" dirty="0">
              <a:latin typeface="Arial" panose="020B0604020202020204" pitchFamily="34" charset="0"/>
            </a:endParaRPr>
          </a:p>
          <a:p>
            <a:pPr marL="171450" indent="-171450" algn="l">
              <a:buFont typeface="Arial" panose="020B0604020202020204" pitchFamily="34" charset="0"/>
              <a:buChar char="•"/>
            </a:pPr>
            <a:r>
              <a:rPr lang="en-AU" sz="1100" dirty="0">
                <a:latin typeface="Arial" panose="020B0604020202020204" pitchFamily="34" charset="0"/>
              </a:rPr>
              <a:t>Checked by Website team.</a:t>
            </a:r>
          </a:p>
          <a:p>
            <a:pPr algn="l"/>
            <a:endParaRPr lang="en-AU" sz="1100" dirty="0">
              <a:latin typeface="Arial" panose="020B0604020202020204" pitchFamily="34" charset="0"/>
            </a:endParaRPr>
          </a:p>
          <a:p>
            <a:pPr marL="171450" indent="-171450" algn="l">
              <a:buFont typeface="Arial" panose="020B0604020202020204" pitchFamily="34" charset="0"/>
              <a:buChar char="•"/>
            </a:pPr>
            <a:r>
              <a:rPr lang="en-AU" sz="1100" dirty="0">
                <a:latin typeface="Arial" panose="020B0604020202020204" pitchFamily="34" charset="0"/>
              </a:rPr>
              <a:t>Communication plan to feature in the Staff Noticeboard. </a:t>
            </a:r>
          </a:p>
          <a:p>
            <a:pPr marL="171450" indent="-171450" algn="l">
              <a:buFont typeface="Arial" panose="020B0604020202020204" pitchFamily="34" charset="0"/>
              <a:buChar char="•"/>
            </a:pPr>
            <a:endParaRPr lang="en-AU" sz="1100" b="1" dirty="0">
              <a:solidFill>
                <a:schemeClr val="tx2"/>
              </a:solidFill>
              <a:latin typeface="Arial" panose="020B0604020202020204" pitchFamily="34" charset="0"/>
            </a:endParaRPr>
          </a:p>
          <a:p>
            <a:pPr algn="l"/>
            <a:r>
              <a:rPr lang="en-AU" sz="1100" b="1" dirty="0">
                <a:solidFill>
                  <a:schemeClr val="tx2"/>
                </a:solidFill>
                <a:latin typeface="Arial" panose="020B0604020202020204" pitchFamily="34" charset="0"/>
              </a:rPr>
              <a:t>Quality assurance </a:t>
            </a:r>
            <a:endParaRPr lang="en-AU" sz="1100" dirty="0">
              <a:latin typeface="Arial" panose="020B0604020202020204" pitchFamily="34" charset="0"/>
            </a:endParaRPr>
          </a:p>
        </p:txBody>
      </p:sp>
      <p:grpSp>
        <p:nvGrpSpPr>
          <p:cNvPr id="38" name="Group 37">
            <a:extLst>
              <a:ext uri="{FF2B5EF4-FFF2-40B4-BE49-F238E27FC236}">
                <a16:creationId xmlns:a16="http://schemas.microsoft.com/office/drawing/2014/main" id="{3D89663D-342C-43DA-8585-026D4935D110}"/>
              </a:ext>
              <a:ext uri="{C183D7F6-B498-43B3-948B-1728B52AA6E4}">
                <adec:decorative xmlns:adec="http://schemas.microsoft.com/office/drawing/2017/decorative" val="1"/>
              </a:ext>
            </a:extLst>
          </p:cNvPr>
          <p:cNvGrpSpPr/>
          <p:nvPr/>
        </p:nvGrpSpPr>
        <p:grpSpPr>
          <a:xfrm>
            <a:off x="1927223" y="2441605"/>
            <a:ext cx="8818752" cy="477139"/>
            <a:chOff x="1927223" y="2441605"/>
            <a:chExt cx="8818752" cy="477139"/>
          </a:xfrm>
        </p:grpSpPr>
        <p:sp>
          <p:nvSpPr>
            <p:cNvPr id="8" name="Freeform: Shape 7">
              <a:extLst>
                <a:ext uri="{FF2B5EF4-FFF2-40B4-BE49-F238E27FC236}">
                  <a16:creationId xmlns:a16="http://schemas.microsoft.com/office/drawing/2014/main" id="{07316BA8-66DF-9F6E-A103-BB7CB99F3A48}"/>
                </a:ext>
                <a:ext uri="{C183D7F6-B498-43B3-948B-1728B52AA6E4}">
                  <adec:decorative xmlns:adec="http://schemas.microsoft.com/office/drawing/2017/decorative" val="1"/>
                </a:ext>
              </a:extLst>
            </p:cNvPr>
            <p:cNvSpPr/>
            <p:nvPr/>
          </p:nvSpPr>
          <p:spPr>
            <a:xfrm>
              <a:off x="1927223" y="2441605"/>
              <a:ext cx="375428" cy="477139"/>
            </a:xfrm>
            <a:custGeom>
              <a:avLst/>
              <a:gdLst>
                <a:gd name="connsiteX0" fmla="*/ 0 w 375428"/>
                <a:gd name="connsiteY0" fmla="*/ 95428 h 477139"/>
                <a:gd name="connsiteX1" fmla="*/ 187714 w 375428"/>
                <a:gd name="connsiteY1" fmla="*/ 95428 h 477139"/>
                <a:gd name="connsiteX2" fmla="*/ 187714 w 375428"/>
                <a:gd name="connsiteY2" fmla="*/ 0 h 477139"/>
                <a:gd name="connsiteX3" fmla="*/ 375428 w 375428"/>
                <a:gd name="connsiteY3" fmla="*/ 238570 h 477139"/>
                <a:gd name="connsiteX4" fmla="*/ 187714 w 375428"/>
                <a:gd name="connsiteY4" fmla="*/ 477139 h 477139"/>
                <a:gd name="connsiteX5" fmla="*/ 187714 w 375428"/>
                <a:gd name="connsiteY5" fmla="*/ 381711 h 477139"/>
                <a:gd name="connsiteX6" fmla="*/ 0 w 375428"/>
                <a:gd name="connsiteY6" fmla="*/ 381711 h 477139"/>
                <a:gd name="connsiteX7" fmla="*/ 0 w 375428"/>
                <a:gd name="connsiteY7" fmla="*/ 95428 h 477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5428" h="477139">
                  <a:moveTo>
                    <a:pt x="0" y="95428"/>
                  </a:moveTo>
                  <a:lnTo>
                    <a:pt x="187714" y="95428"/>
                  </a:lnTo>
                  <a:lnTo>
                    <a:pt x="187714" y="0"/>
                  </a:lnTo>
                  <a:lnTo>
                    <a:pt x="375428" y="238570"/>
                  </a:lnTo>
                  <a:lnTo>
                    <a:pt x="187714" y="477139"/>
                  </a:lnTo>
                  <a:lnTo>
                    <a:pt x="187714" y="381711"/>
                  </a:lnTo>
                  <a:lnTo>
                    <a:pt x="0" y="381711"/>
                  </a:lnTo>
                  <a:lnTo>
                    <a:pt x="0" y="95428"/>
                  </a:lnTo>
                  <a:close/>
                </a:path>
              </a:pathLst>
            </a:custGeom>
            <a:solidFill>
              <a:schemeClr val="bg1">
                <a:lumMod val="85000"/>
              </a:schemeClr>
            </a:solidFill>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0" tIns="95427" rIns="112627" bIns="95428" numCol="1" spcCol="1270" anchor="ctr" anchorCtr="0">
              <a:noAutofit/>
            </a:bodyPr>
            <a:lstStyle/>
            <a:p>
              <a:pPr marL="0" lvl="0" indent="0" algn="ctr" defTabSz="755650">
                <a:lnSpc>
                  <a:spcPct val="90000"/>
                </a:lnSpc>
                <a:spcBef>
                  <a:spcPct val="0"/>
                </a:spcBef>
                <a:spcAft>
                  <a:spcPct val="35000"/>
                </a:spcAft>
                <a:buNone/>
              </a:pPr>
              <a:endParaRPr lang="en-AU" sz="1700" kern="1200" dirty="0">
                <a:latin typeface="Arial" panose="020B0604020202020204" pitchFamily="34" charset="0"/>
              </a:endParaRPr>
            </a:p>
          </p:txBody>
        </p:sp>
        <p:sp>
          <p:nvSpPr>
            <p:cNvPr id="26" name="Freeform: Shape 25">
              <a:extLst>
                <a:ext uri="{FF2B5EF4-FFF2-40B4-BE49-F238E27FC236}">
                  <a16:creationId xmlns:a16="http://schemas.microsoft.com/office/drawing/2014/main" id="{4F313E9F-C1D4-199C-5046-6B3059B63E7A}"/>
                </a:ext>
                <a:ext uri="{C183D7F6-B498-43B3-948B-1728B52AA6E4}">
                  <adec:decorative xmlns:adec="http://schemas.microsoft.com/office/drawing/2017/decorative" val="1"/>
                </a:ext>
              </a:extLst>
            </p:cNvPr>
            <p:cNvSpPr/>
            <p:nvPr/>
          </p:nvSpPr>
          <p:spPr>
            <a:xfrm>
              <a:off x="4038054" y="2441605"/>
              <a:ext cx="375428" cy="477139"/>
            </a:xfrm>
            <a:custGeom>
              <a:avLst/>
              <a:gdLst>
                <a:gd name="connsiteX0" fmla="*/ 0 w 375428"/>
                <a:gd name="connsiteY0" fmla="*/ 95428 h 477139"/>
                <a:gd name="connsiteX1" fmla="*/ 187714 w 375428"/>
                <a:gd name="connsiteY1" fmla="*/ 95428 h 477139"/>
                <a:gd name="connsiteX2" fmla="*/ 187714 w 375428"/>
                <a:gd name="connsiteY2" fmla="*/ 0 h 477139"/>
                <a:gd name="connsiteX3" fmla="*/ 375428 w 375428"/>
                <a:gd name="connsiteY3" fmla="*/ 238570 h 477139"/>
                <a:gd name="connsiteX4" fmla="*/ 187714 w 375428"/>
                <a:gd name="connsiteY4" fmla="*/ 477139 h 477139"/>
                <a:gd name="connsiteX5" fmla="*/ 187714 w 375428"/>
                <a:gd name="connsiteY5" fmla="*/ 381711 h 477139"/>
                <a:gd name="connsiteX6" fmla="*/ 0 w 375428"/>
                <a:gd name="connsiteY6" fmla="*/ 381711 h 477139"/>
                <a:gd name="connsiteX7" fmla="*/ 0 w 375428"/>
                <a:gd name="connsiteY7" fmla="*/ 95428 h 477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5428" h="477139">
                  <a:moveTo>
                    <a:pt x="0" y="95428"/>
                  </a:moveTo>
                  <a:lnTo>
                    <a:pt x="187714" y="95428"/>
                  </a:lnTo>
                  <a:lnTo>
                    <a:pt x="187714" y="0"/>
                  </a:lnTo>
                  <a:lnTo>
                    <a:pt x="375428" y="238570"/>
                  </a:lnTo>
                  <a:lnTo>
                    <a:pt x="187714" y="477139"/>
                  </a:lnTo>
                  <a:lnTo>
                    <a:pt x="187714" y="381711"/>
                  </a:lnTo>
                  <a:lnTo>
                    <a:pt x="0" y="381711"/>
                  </a:lnTo>
                  <a:lnTo>
                    <a:pt x="0" y="95428"/>
                  </a:lnTo>
                  <a:close/>
                </a:path>
              </a:pathLst>
            </a:custGeom>
            <a:solidFill>
              <a:schemeClr val="bg1">
                <a:lumMod val="85000"/>
              </a:schemeClr>
            </a:solidFill>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0" tIns="95427" rIns="112627" bIns="95428" numCol="1" spcCol="1270" anchor="ctr" anchorCtr="0">
              <a:noAutofit/>
            </a:bodyPr>
            <a:lstStyle/>
            <a:p>
              <a:pPr marL="0" lvl="0" indent="0" algn="ctr" defTabSz="755650">
                <a:lnSpc>
                  <a:spcPct val="90000"/>
                </a:lnSpc>
                <a:spcBef>
                  <a:spcPct val="0"/>
                </a:spcBef>
                <a:spcAft>
                  <a:spcPct val="35000"/>
                </a:spcAft>
                <a:buNone/>
              </a:pPr>
              <a:endParaRPr lang="en-AU" sz="1700" kern="1200" dirty="0">
                <a:latin typeface="Arial" panose="020B0604020202020204" pitchFamily="34" charset="0"/>
              </a:endParaRPr>
            </a:p>
          </p:txBody>
        </p:sp>
        <p:sp>
          <p:nvSpPr>
            <p:cNvPr id="27" name="Freeform: Shape 26">
              <a:extLst>
                <a:ext uri="{FF2B5EF4-FFF2-40B4-BE49-F238E27FC236}">
                  <a16:creationId xmlns:a16="http://schemas.microsoft.com/office/drawing/2014/main" id="{ECF054D5-AFCF-9301-C75B-DA2C0364E142}"/>
                </a:ext>
                <a:ext uri="{C183D7F6-B498-43B3-948B-1728B52AA6E4}">
                  <adec:decorative xmlns:adec="http://schemas.microsoft.com/office/drawing/2017/decorative" val="1"/>
                </a:ext>
              </a:extLst>
            </p:cNvPr>
            <p:cNvSpPr/>
            <p:nvPr/>
          </p:nvSpPr>
          <p:spPr>
            <a:xfrm>
              <a:off x="6148885" y="2441605"/>
              <a:ext cx="375428" cy="477139"/>
            </a:xfrm>
            <a:custGeom>
              <a:avLst/>
              <a:gdLst>
                <a:gd name="connsiteX0" fmla="*/ 0 w 375428"/>
                <a:gd name="connsiteY0" fmla="*/ 95428 h 477139"/>
                <a:gd name="connsiteX1" fmla="*/ 187714 w 375428"/>
                <a:gd name="connsiteY1" fmla="*/ 95428 h 477139"/>
                <a:gd name="connsiteX2" fmla="*/ 187714 w 375428"/>
                <a:gd name="connsiteY2" fmla="*/ 0 h 477139"/>
                <a:gd name="connsiteX3" fmla="*/ 375428 w 375428"/>
                <a:gd name="connsiteY3" fmla="*/ 238570 h 477139"/>
                <a:gd name="connsiteX4" fmla="*/ 187714 w 375428"/>
                <a:gd name="connsiteY4" fmla="*/ 477139 h 477139"/>
                <a:gd name="connsiteX5" fmla="*/ 187714 w 375428"/>
                <a:gd name="connsiteY5" fmla="*/ 381711 h 477139"/>
                <a:gd name="connsiteX6" fmla="*/ 0 w 375428"/>
                <a:gd name="connsiteY6" fmla="*/ 381711 h 477139"/>
                <a:gd name="connsiteX7" fmla="*/ 0 w 375428"/>
                <a:gd name="connsiteY7" fmla="*/ 95428 h 477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5428" h="477139">
                  <a:moveTo>
                    <a:pt x="0" y="95428"/>
                  </a:moveTo>
                  <a:lnTo>
                    <a:pt x="187714" y="95428"/>
                  </a:lnTo>
                  <a:lnTo>
                    <a:pt x="187714" y="0"/>
                  </a:lnTo>
                  <a:lnTo>
                    <a:pt x="375428" y="238570"/>
                  </a:lnTo>
                  <a:lnTo>
                    <a:pt x="187714" y="477139"/>
                  </a:lnTo>
                  <a:lnTo>
                    <a:pt x="187714" y="381711"/>
                  </a:lnTo>
                  <a:lnTo>
                    <a:pt x="0" y="381711"/>
                  </a:lnTo>
                  <a:lnTo>
                    <a:pt x="0" y="95428"/>
                  </a:lnTo>
                  <a:close/>
                </a:path>
              </a:pathLst>
            </a:custGeom>
            <a:solidFill>
              <a:schemeClr val="bg1">
                <a:lumMod val="85000"/>
              </a:schemeClr>
            </a:solidFill>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0" tIns="95427" rIns="112627" bIns="95428" numCol="1" spcCol="1270" anchor="ctr" anchorCtr="0">
              <a:noAutofit/>
            </a:bodyPr>
            <a:lstStyle/>
            <a:p>
              <a:pPr marL="0" lvl="0" indent="0" algn="ctr" defTabSz="755650">
                <a:lnSpc>
                  <a:spcPct val="90000"/>
                </a:lnSpc>
                <a:spcBef>
                  <a:spcPct val="0"/>
                </a:spcBef>
                <a:spcAft>
                  <a:spcPct val="35000"/>
                </a:spcAft>
                <a:buNone/>
              </a:pPr>
              <a:endParaRPr lang="en-AU" sz="1700" kern="1200" dirty="0">
                <a:latin typeface="Arial" panose="020B0604020202020204" pitchFamily="34" charset="0"/>
              </a:endParaRPr>
            </a:p>
          </p:txBody>
        </p:sp>
        <p:sp>
          <p:nvSpPr>
            <p:cNvPr id="28" name="Freeform: Shape 27">
              <a:extLst>
                <a:ext uri="{FF2B5EF4-FFF2-40B4-BE49-F238E27FC236}">
                  <a16:creationId xmlns:a16="http://schemas.microsoft.com/office/drawing/2014/main" id="{9592E826-3331-4813-F9E8-22523AE54BDE}"/>
                </a:ext>
                <a:ext uri="{C183D7F6-B498-43B3-948B-1728B52AA6E4}">
                  <adec:decorative xmlns:adec="http://schemas.microsoft.com/office/drawing/2017/decorative" val="1"/>
                </a:ext>
              </a:extLst>
            </p:cNvPr>
            <p:cNvSpPr/>
            <p:nvPr/>
          </p:nvSpPr>
          <p:spPr>
            <a:xfrm>
              <a:off x="8259716" y="2441605"/>
              <a:ext cx="375428" cy="477139"/>
            </a:xfrm>
            <a:custGeom>
              <a:avLst/>
              <a:gdLst>
                <a:gd name="connsiteX0" fmla="*/ 0 w 375428"/>
                <a:gd name="connsiteY0" fmla="*/ 95428 h 477139"/>
                <a:gd name="connsiteX1" fmla="*/ 187714 w 375428"/>
                <a:gd name="connsiteY1" fmla="*/ 95428 h 477139"/>
                <a:gd name="connsiteX2" fmla="*/ 187714 w 375428"/>
                <a:gd name="connsiteY2" fmla="*/ 0 h 477139"/>
                <a:gd name="connsiteX3" fmla="*/ 375428 w 375428"/>
                <a:gd name="connsiteY3" fmla="*/ 238570 h 477139"/>
                <a:gd name="connsiteX4" fmla="*/ 187714 w 375428"/>
                <a:gd name="connsiteY4" fmla="*/ 477139 h 477139"/>
                <a:gd name="connsiteX5" fmla="*/ 187714 w 375428"/>
                <a:gd name="connsiteY5" fmla="*/ 381711 h 477139"/>
                <a:gd name="connsiteX6" fmla="*/ 0 w 375428"/>
                <a:gd name="connsiteY6" fmla="*/ 381711 h 477139"/>
                <a:gd name="connsiteX7" fmla="*/ 0 w 375428"/>
                <a:gd name="connsiteY7" fmla="*/ 95428 h 477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5428" h="477139">
                  <a:moveTo>
                    <a:pt x="0" y="95428"/>
                  </a:moveTo>
                  <a:lnTo>
                    <a:pt x="187714" y="95428"/>
                  </a:lnTo>
                  <a:lnTo>
                    <a:pt x="187714" y="0"/>
                  </a:lnTo>
                  <a:lnTo>
                    <a:pt x="375428" y="238570"/>
                  </a:lnTo>
                  <a:lnTo>
                    <a:pt x="187714" y="477139"/>
                  </a:lnTo>
                  <a:lnTo>
                    <a:pt x="187714" y="381711"/>
                  </a:lnTo>
                  <a:lnTo>
                    <a:pt x="0" y="381711"/>
                  </a:lnTo>
                  <a:lnTo>
                    <a:pt x="0" y="95428"/>
                  </a:lnTo>
                  <a:close/>
                </a:path>
              </a:pathLst>
            </a:custGeom>
            <a:solidFill>
              <a:schemeClr val="bg1">
                <a:lumMod val="85000"/>
              </a:schemeClr>
            </a:solidFill>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0" tIns="95427" rIns="112627" bIns="95428" numCol="1" spcCol="1270" anchor="ctr" anchorCtr="0">
              <a:noAutofit/>
            </a:bodyPr>
            <a:lstStyle/>
            <a:p>
              <a:pPr marL="0" lvl="0" indent="0" algn="ctr" defTabSz="755650">
                <a:lnSpc>
                  <a:spcPct val="90000"/>
                </a:lnSpc>
                <a:spcBef>
                  <a:spcPct val="0"/>
                </a:spcBef>
                <a:spcAft>
                  <a:spcPct val="35000"/>
                </a:spcAft>
                <a:buNone/>
              </a:pPr>
              <a:endParaRPr lang="en-AU" sz="1700" kern="1200" dirty="0">
                <a:latin typeface="Arial" panose="020B0604020202020204" pitchFamily="34" charset="0"/>
              </a:endParaRPr>
            </a:p>
          </p:txBody>
        </p:sp>
        <p:sp>
          <p:nvSpPr>
            <p:cNvPr id="30" name="Freeform: Shape 29">
              <a:extLst>
                <a:ext uri="{FF2B5EF4-FFF2-40B4-BE49-F238E27FC236}">
                  <a16:creationId xmlns:a16="http://schemas.microsoft.com/office/drawing/2014/main" id="{06D3C6D5-2BC0-A543-20D1-89534D9DC229}"/>
                </a:ext>
                <a:ext uri="{C183D7F6-B498-43B3-948B-1728B52AA6E4}">
                  <adec:decorative xmlns:adec="http://schemas.microsoft.com/office/drawing/2017/decorative" val="1"/>
                </a:ext>
              </a:extLst>
            </p:cNvPr>
            <p:cNvSpPr/>
            <p:nvPr/>
          </p:nvSpPr>
          <p:spPr>
            <a:xfrm>
              <a:off x="10370547" y="2441605"/>
              <a:ext cx="375428" cy="477139"/>
            </a:xfrm>
            <a:custGeom>
              <a:avLst/>
              <a:gdLst>
                <a:gd name="connsiteX0" fmla="*/ 0 w 375428"/>
                <a:gd name="connsiteY0" fmla="*/ 95428 h 477139"/>
                <a:gd name="connsiteX1" fmla="*/ 187714 w 375428"/>
                <a:gd name="connsiteY1" fmla="*/ 95428 h 477139"/>
                <a:gd name="connsiteX2" fmla="*/ 187714 w 375428"/>
                <a:gd name="connsiteY2" fmla="*/ 0 h 477139"/>
                <a:gd name="connsiteX3" fmla="*/ 375428 w 375428"/>
                <a:gd name="connsiteY3" fmla="*/ 238570 h 477139"/>
                <a:gd name="connsiteX4" fmla="*/ 187714 w 375428"/>
                <a:gd name="connsiteY4" fmla="*/ 477139 h 477139"/>
                <a:gd name="connsiteX5" fmla="*/ 187714 w 375428"/>
                <a:gd name="connsiteY5" fmla="*/ 381711 h 477139"/>
                <a:gd name="connsiteX6" fmla="*/ 0 w 375428"/>
                <a:gd name="connsiteY6" fmla="*/ 381711 h 477139"/>
                <a:gd name="connsiteX7" fmla="*/ 0 w 375428"/>
                <a:gd name="connsiteY7" fmla="*/ 95428 h 477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5428" h="477139">
                  <a:moveTo>
                    <a:pt x="0" y="95428"/>
                  </a:moveTo>
                  <a:lnTo>
                    <a:pt x="187714" y="95428"/>
                  </a:lnTo>
                  <a:lnTo>
                    <a:pt x="187714" y="0"/>
                  </a:lnTo>
                  <a:lnTo>
                    <a:pt x="375428" y="238570"/>
                  </a:lnTo>
                  <a:lnTo>
                    <a:pt x="187714" y="477139"/>
                  </a:lnTo>
                  <a:lnTo>
                    <a:pt x="187714" y="381711"/>
                  </a:lnTo>
                  <a:lnTo>
                    <a:pt x="0" y="381711"/>
                  </a:lnTo>
                  <a:lnTo>
                    <a:pt x="0" y="95428"/>
                  </a:lnTo>
                  <a:close/>
                </a:path>
              </a:pathLst>
            </a:custGeom>
            <a:solidFill>
              <a:schemeClr val="bg1">
                <a:lumMod val="85000"/>
              </a:schemeClr>
            </a:solidFill>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0" tIns="95427" rIns="112627" bIns="95428" numCol="1" spcCol="1270" anchor="ctr" anchorCtr="0">
              <a:noAutofit/>
            </a:bodyPr>
            <a:lstStyle/>
            <a:p>
              <a:pPr marL="0" lvl="0" indent="0" algn="ctr" defTabSz="755650">
                <a:lnSpc>
                  <a:spcPct val="90000"/>
                </a:lnSpc>
                <a:spcBef>
                  <a:spcPct val="0"/>
                </a:spcBef>
                <a:spcAft>
                  <a:spcPct val="35000"/>
                </a:spcAft>
                <a:buNone/>
              </a:pPr>
              <a:endParaRPr lang="en-AU" sz="1700" kern="1200" dirty="0">
                <a:latin typeface="Arial" panose="020B0604020202020204" pitchFamily="34" charset="0"/>
              </a:endParaRPr>
            </a:p>
          </p:txBody>
        </p:sp>
      </p:grpSp>
      <p:pic>
        <p:nvPicPr>
          <p:cNvPr id="32" name="Picture 3">
            <a:extLst>
              <a:ext uri="{FF2B5EF4-FFF2-40B4-BE49-F238E27FC236}">
                <a16:creationId xmlns:a16="http://schemas.microsoft.com/office/drawing/2014/main" id="{95497CA2-13E6-A8AB-ED2D-FE0CFF272386}"/>
              </a:ext>
              <a:ext uri="{C183D7F6-B498-43B3-948B-1728B52AA6E4}">
                <adec:decorative xmlns:adec="http://schemas.microsoft.com/office/drawing/2017/decorative" val="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906799" y="2102973"/>
            <a:ext cx="1154401" cy="1154401"/>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572B3BC9-AED4-A793-6266-C8212B0A748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20</a:t>
            </a:fld>
            <a:endParaRPr lang="en-AU" dirty="0"/>
          </a:p>
        </p:txBody>
      </p:sp>
    </p:spTree>
    <p:extLst>
      <p:ext uri="{BB962C8B-B14F-4D97-AF65-F5344CB8AC3E}">
        <p14:creationId xmlns:p14="http://schemas.microsoft.com/office/powerpoint/2010/main" val="2008844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8DE075-8A48-8197-C620-6B4A2A6C3AE2}"/>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A325C51B-F79C-7372-FADA-66377ADB13A1}"/>
              </a:ext>
            </a:extLst>
          </p:cNvPr>
          <p:cNvSpPr>
            <a:spLocks noGrp="1"/>
          </p:cNvSpPr>
          <p:nvPr>
            <p:ph type="title"/>
          </p:nvPr>
        </p:nvSpPr>
        <p:spPr>
          <a:xfrm>
            <a:off x="360000" y="360000"/>
            <a:ext cx="6444001" cy="545601"/>
          </a:xfrm>
        </p:spPr>
        <p:txBody>
          <a:bodyPr anchor="t">
            <a:normAutofit/>
          </a:bodyPr>
          <a:lstStyle/>
          <a:p>
            <a:r>
              <a:rPr lang="en-AU" dirty="0"/>
              <a:t>Activity</a:t>
            </a:r>
          </a:p>
        </p:txBody>
      </p:sp>
      <p:sp>
        <p:nvSpPr>
          <p:cNvPr id="37" name="Text Placeholder 4">
            <a:extLst>
              <a:ext uri="{FF2B5EF4-FFF2-40B4-BE49-F238E27FC236}">
                <a16:creationId xmlns:a16="http://schemas.microsoft.com/office/drawing/2014/main" id="{3CAA12C9-3EE7-2023-4CFD-F2FAF52990A8}"/>
              </a:ext>
            </a:extLst>
          </p:cNvPr>
          <p:cNvSpPr>
            <a:spLocks noGrp="1"/>
          </p:cNvSpPr>
          <p:nvPr>
            <p:ph type="body" sz="quarter" idx="18"/>
          </p:nvPr>
        </p:nvSpPr>
        <p:spPr>
          <a:xfrm>
            <a:off x="360000" y="980969"/>
            <a:ext cx="6444001" cy="310015"/>
          </a:xfrm>
        </p:spPr>
        <p:txBody>
          <a:bodyPr/>
          <a:lstStyle/>
          <a:p>
            <a:r>
              <a:rPr lang="en-US" dirty="0"/>
              <a:t>Key similarities and differences </a:t>
            </a:r>
          </a:p>
        </p:txBody>
      </p:sp>
      <p:pic>
        <p:nvPicPr>
          <p:cNvPr id="7" name="Content Placeholder 6">
            <a:extLst>
              <a:ext uri="{FF2B5EF4-FFF2-40B4-BE49-F238E27FC236}">
                <a16:creationId xmlns:a16="http://schemas.microsoft.com/office/drawing/2014/main" id="{BF746B30-B828-AE9C-4DF7-65F5AC082490}"/>
              </a:ext>
              <a:ext uri="{C183D7F6-B498-43B3-948B-1728B52AA6E4}">
                <adec:decorative xmlns:adec="http://schemas.microsoft.com/office/drawing/2017/decorative" val="1"/>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7406050" y="1953683"/>
            <a:ext cx="4425950" cy="2950633"/>
          </a:xfrm>
          <a:prstGeom prst="rect">
            <a:avLst/>
          </a:prstGeom>
        </p:spPr>
      </p:pic>
      <p:sp>
        <p:nvSpPr>
          <p:cNvPr id="2" name="Slide Number Placeholder 1">
            <a:extLst>
              <a:ext uri="{FF2B5EF4-FFF2-40B4-BE49-F238E27FC236}">
                <a16:creationId xmlns:a16="http://schemas.microsoft.com/office/drawing/2014/main" id="{3404ADF8-B317-2B45-189B-94FA28269B96}"/>
              </a:ext>
              <a:ext uri="{C183D7F6-B498-43B3-948B-1728B52AA6E4}">
                <adec:decorative xmlns:adec="http://schemas.microsoft.com/office/drawing/2017/decorative" val="1"/>
              </a:ext>
            </a:extLst>
          </p:cNvPr>
          <p:cNvSpPr>
            <a:spLocks noGrp="1"/>
          </p:cNvSpPr>
          <p:nvPr>
            <p:ph type="sldNum" sz="quarter" idx="4294967295"/>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21</a:t>
            </a:fld>
            <a:endParaRPr lang="en-AU" dirty="0"/>
          </a:p>
        </p:txBody>
      </p:sp>
      <p:sp>
        <p:nvSpPr>
          <p:cNvPr id="4" name="Text Placeholder 3">
            <a:extLst>
              <a:ext uri="{FF2B5EF4-FFF2-40B4-BE49-F238E27FC236}">
                <a16:creationId xmlns:a16="http://schemas.microsoft.com/office/drawing/2014/main" id="{E6929512-B786-FC48-C4CF-1BE86BE4050B}"/>
              </a:ext>
              <a:ext uri="{C183D7F6-B498-43B3-948B-1728B52AA6E4}">
                <adec:decorative xmlns:adec="http://schemas.microsoft.com/office/drawing/2017/decorative" val="1"/>
              </a:ext>
            </a:extLst>
          </p:cNvPr>
          <p:cNvSpPr>
            <a:spLocks noGrp="1"/>
          </p:cNvSpPr>
          <p:nvPr>
            <p:ph type="body" sz="quarter" idx="17"/>
          </p:nvPr>
        </p:nvSpPr>
        <p:spPr>
          <a:xfrm>
            <a:off x="360000" y="2090782"/>
            <a:ext cx="6443637" cy="4407218"/>
          </a:xfrm>
        </p:spPr>
        <p:txBody>
          <a:bodyPr/>
          <a:lstStyle/>
          <a:p>
            <a:pPr marL="342900" indent="-342900">
              <a:buAutoNum type="arabicPeriod"/>
            </a:pPr>
            <a:r>
              <a:rPr lang="en-AU" dirty="0"/>
              <a:t>What </a:t>
            </a:r>
            <a:r>
              <a:rPr lang="en-AU" b="1" dirty="0"/>
              <a:t>similarities</a:t>
            </a:r>
            <a:r>
              <a:rPr lang="en-AU" dirty="0"/>
              <a:t> to the way you plan now can you see in the sample units?</a:t>
            </a:r>
          </a:p>
          <a:p>
            <a:pPr marL="342900" indent="-342900">
              <a:buAutoNum type="arabicPeriod"/>
            </a:pPr>
            <a:r>
              <a:rPr lang="en-AU" dirty="0"/>
              <a:t>What </a:t>
            </a:r>
            <a:r>
              <a:rPr lang="en-AU" b="1" dirty="0"/>
              <a:t>differences</a:t>
            </a:r>
            <a:r>
              <a:rPr lang="en-AU" dirty="0"/>
              <a:t> to the way you plan now can you see in the sample units?</a:t>
            </a:r>
          </a:p>
          <a:p>
            <a:endParaRPr lang="en-AU" dirty="0"/>
          </a:p>
        </p:txBody>
      </p:sp>
    </p:spTree>
    <p:extLst>
      <p:ext uri="{BB962C8B-B14F-4D97-AF65-F5344CB8AC3E}">
        <p14:creationId xmlns:p14="http://schemas.microsoft.com/office/powerpoint/2010/main" val="3562730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5872822-2956-5B14-4F8D-DA4EB242A5EF}"/>
              </a:ext>
            </a:extLst>
          </p:cNvPr>
          <p:cNvSpPr>
            <a:spLocks noGrp="1"/>
          </p:cNvSpPr>
          <p:nvPr>
            <p:ph type="ctrTitle"/>
          </p:nvPr>
        </p:nvSpPr>
        <p:spPr>
          <a:xfrm>
            <a:off x="539999" y="3744686"/>
            <a:ext cx="6255979" cy="1114713"/>
          </a:xfrm>
        </p:spPr>
        <p:txBody>
          <a:bodyPr anchor="b">
            <a:normAutofit/>
          </a:bodyPr>
          <a:lstStyle/>
          <a:p>
            <a:r>
              <a:rPr lang="en-AU" dirty="0"/>
              <a:t>Unit Preview</a:t>
            </a:r>
          </a:p>
        </p:txBody>
      </p:sp>
      <p:sp>
        <p:nvSpPr>
          <p:cNvPr id="2" name="Footer Placeholder 1">
            <a:extLst>
              <a:ext uri="{FF2B5EF4-FFF2-40B4-BE49-F238E27FC236}">
                <a16:creationId xmlns:a16="http://schemas.microsoft.com/office/drawing/2014/main" id="{A2415B38-74DF-5BB0-8BF0-F8940C18B73F}"/>
              </a:ext>
              <a:ext uri="{C183D7F6-B498-43B3-948B-1728B52AA6E4}">
                <adec:decorative xmlns:adec="http://schemas.microsoft.com/office/drawing/2017/decorative" val="0"/>
              </a:ext>
            </a:extLst>
          </p:cNvPr>
          <p:cNvSpPr>
            <a:spLocks noGrp="1"/>
          </p:cNvSpPr>
          <p:nvPr>
            <p:ph type="ftr" sz="quarter" idx="3"/>
          </p:nvPr>
        </p:nvSpPr>
        <p:spPr>
          <a:xfrm>
            <a:off x="539999" y="359998"/>
            <a:ext cx="2576581" cy="252004"/>
          </a:xfrm>
        </p:spPr>
        <p:txBody>
          <a:bodyPr anchor="t">
            <a:normAutofit/>
          </a:bodyPr>
          <a:lstStyle/>
          <a:p>
            <a:pPr>
              <a:lnSpc>
                <a:spcPct val="90000"/>
              </a:lnSpc>
              <a:spcAft>
                <a:spcPts val="600"/>
              </a:spcAft>
            </a:pPr>
            <a:r>
              <a:rPr lang="en-AU" sz="1200" dirty="0"/>
              <a:t>NSW Department of Education</a:t>
            </a:r>
          </a:p>
          <a:p>
            <a:pPr>
              <a:lnSpc>
                <a:spcPct val="90000"/>
              </a:lnSpc>
              <a:spcAft>
                <a:spcPts val="600"/>
              </a:spcAft>
            </a:pPr>
            <a:endParaRPr lang="en-AU" sz="1200" dirty="0"/>
          </a:p>
        </p:txBody>
      </p:sp>
      <p:pic>
        <p:nvPicPr>
          <p:cNvPr id="9" name="Picture Placeholder 8">
            <a:extLst>
              <a:ext uri="{FF2B5EF4-FFF2-40B4-BE49-F238E27FC236}">
                <a16:creationId xmlns:a16="http://schemas.microsoft.com/office/drawing/2014/main" id="{5383BF87-302E-7FE6-26AA-9078E6837E6A}"/>
              </a:ext>
              <a:ext uri="{C183D7F6-B498-43B3-948B-1728B52AA6E4}">
                <adec:decorative xmlns:adec="http://schemas.microsoft.com/office/drawing/2017/decorative" val="1"/>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b="-1"/>
          <a:stretch>
            <a:fillRect/>
          </a:stretch>
        </p:blipFill>
        <p:spPr>
          <a:xfrm>
            <a:off x="7128000" y="10"/>
            <a:ext cx="5064000" cy="6857990"/>
          </a:xfrm>
          <a:prstGeom prst="rect">
            <a:avLst/>
          </a:prstGeom>
          <a:noFill/>
        </p:spPr>
      </p:pic>
    </p:spTree>
    <p:extLst>
      <p:ext uri="{BB962C8B-B14F-4D97-AF65-F5344CB8AC3E}">
        <p14:creationId xmlns:p14="http://schemas.microsoft.com/office/powerpoint/2010/main" val="2729289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FCE19F0E-0F3E-523E-95D7-2F5F75E20920}"/>
              </a:ext>
            </a:extLst>
          </p:cNvPr>
          <p:cNvSpPr>
            <a:spLocks noGrp="1"/>
          </p:cNvSpPr>
          <p:nvPr>
            <p:ph type="title"/>
          </p:nvPr>
        </p:nvSpPr>
        <p:spPr/>
        <p:txBody>
          <a:bodyPr/>
          <a:lstStyle/>
          <a:p>
            <a:r>
              <a:rPr lang="en-AU" dirty="0"/>
              <a:t>CHPS Units</a:t>
            </a:r>
          </a:p>
        </p:txBody>
      </p:sp>
      <p:sp>
        <p:nvSpPr>
          <p:cNvPr id="16" name="Text Placeholder 15">
            <a:extLst>
              <a:ext uri="{FF2B5EF4-FFF2-40B4-BE49-F238E27FC236}">
                <a16:creationId xmlns:a16="http://schemas.microsoft.com/office/drawing/2014/main" id="{62EDF916-195D-F752-ACFB-01D6BBCAFDAA}"/>
              </a:ext>
            </a:extLst>
          </p:cNvPr>
          <p:cNvSpPr>
            <a:spLocks noGrp="1"/>
          </p:cNvSpPr>
          <p:nvPr>
            <p:ph type="body" sz="quarter" idx="18"/>
          </p:nvPr>
        </p:nvSpPr>
        <p:spPr>
          <a:xfrm>
            <a:off x="359999" y="1116623"/>
            <a:ext cx="6444001" cy="310015"/>
          </a:xfrm>
        </p:spPr>
        <p:txBody>
          <a:bodyPr/>
          <a:lstStyle/>
          <a:p>
            <a:r>
              <a:rPr lang="en-AU" dirty="0"/>
              <a:t>Early literacy development considerations</a:t>
            </a:r>
          </a:p>
        </p:txBody>
      </p:sp>
      <p:pic>
        <p:nvPicPr>
          <p:cNvPr id="13" name="Picture 12">
            <a:extLst>
              <a:ext uri="{FF2B5EF4-FFF2-40B4-BE49-F238E27FC236}">
                <a16:creationId xmlns:a16="http://schemas.microsoft.com/office/drawing/2014/main" id="{9E32A700-7A98-418D-C89D-8527253DAC60}"/>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27652" y="2052919"/>
            <a:ext cx="4468353" cy="2980592"/>
          </a:xfrm>
          <a:prstGeom prst="rect">
            <a:avLst/>
          </a:prstGeom>
          <a:ln>
            <a:noFill/>
          </a:ln>
          <a:effectLst/>
        </p:spPr>
      </p:pic>
      <p:sp>
        <p:nvSpPr>
          <p:cNvPr id="14" name="TextBox 13">
            <a:extLst>
              <a:ext uri="{FF2B5EF4-FFF2-40B4-BE49-F238E27FC236}">
                <a16:creationId xmlns:a16="http://schemas.microsoft.com/office/drawing/2014/main" id="{1E665E54-E9E8-BD7A-061B-78DD06EAB395}"/>
              </a:ext>
            </a:extLst>
          </p:cNvPr>
          <p:cNvSpPr txBox="1"/>
          <p:nvPr/>
        </p:nvSpPr>
        <p:spPr>
          <a:xfrm>
            <a:off x="360000" y="2052919"/>
            <a:ext cx="6111138" cy="3688458"/>
          </a:xfrm>
          <a:prstGeom prst="rect">
            <a:avLst/>
          </a:prstGeom>
          <a:noFill/>
        </p:spPr>
        <p:txBody>
          <a:bodyPr wrap="square" lIns="0" tIns="0" rIns="0" bIns="0" rtlCol="0">
            <a:noAutofit/>
          </a:bodyPr>
          <a:lstStyle/>
          <a:p>
            <a:pPr marL="0" marR="0" lvl="0" indent="0" algn="l" defTabSz="609585" rtl="0" eaLnBrk="1" fontAlgn="auto" latinLnBrk="0" hangingPunct="1">
              <a:lnSpc>
                <a:spcPct val="150000"/>
              </a:lnSpc>
              <a:spcBef>
                <a:spcPts val="0"/>
              </a:spcBef>
              <a:spcAft>
                <a:spcPts val="1200"/>
              </a:spcAft>
              <a:buClrTx/>
              <a:buSzTx/>
              <a:buFontTx/>
              <a:buNone/>
              <a:tabLst/>
              <a:defRPr/>
            </a:pPr>
            <a:r>
              <a:rPr kumimoji="0" lang="en-AU" sz="18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rPr>
              <a:t>In CHPS Early Stage 1 units:</a:t>
            </a:r>
          </a:p>
          <a:p>
            <a:pPr marL="285750" marR="0" lvl="0" indent="-285750" algn="l" defTabSz="609585" rtl="0" eaLnBrk="1" fontAlgn="auto" latinLnBrk="0" hangingPunct="1">
              <a:lnSpc>
                <a:spcPct val="150000"/>
              </a:lnSpc>
              <a:spcBef>
                <a:spcPts val="0"/>
              </a:spcBef>
              <a:spcAft>
                <a:spcPts val="1200"/>
              </a:spcAft>
              <a:buClrTx/>
              <a:buSzTx/>
              <a:buFont typeface="Arial" panose="020B0604020202020204" pitchFamily="34" charset="0"/>
              <a:buChar char="•"/>
              <a:tabLst/>
              <a:defRPr/>
            </a:pPr>
            <a:r>
              <a:rPr kumimoji="0" lang="en-AU" sz="1800" b="1" i="0" u="none" strike="noStrike" kern="1200" cap="none" spc="0" normalizeH="0" baseline="0" noProof="0" dirty="0">
                <a:ln>
                  <a:noFill/>
                </a:ln>
                <a:solidFill>
                  <a:srgbClr val="22272B"/>
                </a:solidFill>
                <a:effectLst/>
                <a:uLnTx/>
                <a:uFillTx/>
                <a:latin typeface="Arial" panose="020B0604020202020204" pitchFamily="34" charset="0"/>
                <a:ea typeface="+mn-ea"/>
                <a:cs typeface="+mn-cs"/>
              </a:rPr>
              <a:t>Oral language focus</a:t>
            </a:r>
            <a:r>
              <a:rPr kumimoji="0" lang="en-AU" sz="18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rPr>
              <a:t> – rich talk experiences</a:t>
            </a:r>
          </a:p>
          <a:p>
            <a:pPr marL="285750" marR="0" lvl="0" indent="-285750" algn="l" defTabSz="609585" rtl="0" eaLnBrk="1" fontAlgn="auto" latinLnBrk="0" hangingPunct="1">
              <a:lnSpc>
                <a:spcPct val="150000"/>
              </a:lnSpc>
              <a:spcBef>
                <a:spcPts val="0"/>
              </a:spcBef>
              <a:spcAft>
                <a:spcPts val="1200"/>
              </a:spcAft>
              <a:buClrTx/>
              <a:buSzTx/>
              <a:buFont typeface="Arial" panose="020B0604020202020204" pitchFamily="34" charset="0"/>
              <a:buChar char="•"/>
              <a:tabLst/>
              <a:defRPr/>
            </a:pPr>
            <a:r>
              <a:rPr kumimoji="0" lang="en-AU" sz="1800" b="1" i="0" u="none" strike="noStrike" kern="1200" cap="none" spc="0" normalizeH="0" baseline="0" noProof="0" dirty="0">
                <a:ln>
                  <a:noFill/>
                </a:ln>
                <a:solidFill>
                  <a:srgbClr val="22272B"/>
                </a:solidFill>
                <a:effectLst/>
                <a:uLnTx/>
                <a:uFillTx/>
                <a:latin typeface="Arial" panose="020B0604020202020204" pitchFamily="34" charset="0"/>
                <a:ea typeface="+mn-ea"/>
                <a:cs typeface="+mn-cs"/>
              </a:rPr>
              <a:t>Writing expectations</a:t>
            </a:r>
            <a:r>
              <a:rPr kumimoji="0" lang="en-AU" sz="18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rPr>
              <a:t> – reduce early writing</a:t>
            </a:r>
          </a:p>
          <a:p>
            <a:pPr marL="285750" marR="0" lvl="0" indent="-285750" algn="l" defTabSz="609585" rtl="0" eaLnBrk="1" fontAlgn="auto" latinLnBrk="0" hangingPunct="1">
              <a:lnSpc>
                <a:spcPct val="150000"/>
              </a:lnSpc>
              <a:spcBef>
                <a:spcPts val="0"/>
              </a:spcBef>
              <a:spcAft>
                <a:spcPts val="1200"/>
              </a:spcAft>
              <a:buClrTx/>
              <a:buSzTx/>
              <a:buFont typeface="Arial" panose="020B0604020202020204" pitchFamily="34" charset="0"/>
              <a:buChar char="•"/>
              <a:tabLst/>
              <a:defRPr/>
            </a:pPr>
            <a:r>
              <a:rPr kumimoji="0" lang="en-AU" sz="1800" b="1" i="0" u="none" strike="noStrike" kern="1200" cap="none" spc="0" normalizeH="0" baseline="0" noProof="0" dirty="0">
                <a:ln>
                  <a:noFill/>
                </a:ln>
                <a:solidFill>
                  <a:srgbClr val="22272B"/>
                </a:solidFill>
                <a:effectLst/>
                <a:uLnTx/>
                <a:uFillTx/>
                <a:latin typeface="Arial" panose="020B0604020202020204" pitchFamily="34" charset="0"/>
                <a:ea typeface="+mn-ea"/>
                <a:cs typeface="+mn-cs"/>
              </a:rPr>
              <a:t>Visual supports</a:t>
            </a:r>
            <a:r>
              <a:rPr kumimoji="0" lang="en-AU" sz="18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rPr>
              <a:t> – use visual aids</a:t>
            </a:r>
          </a:p>
          <a:p>
            <a:pPr marL="285750" marR="0" lvl="0" indent="-285750" algn="l" defTabSz="609585" rtl="0" eaLnBrk="1" fontAlgn="auto" latinLnBrk="0" hangingPunct="1">
              <a:lnSpc>
                <a:spcPct val="150000"/>
              </a:lnSpc>
              <a:spcBef>
                <a:spcPts val="0"/>
              </a:spcBef>
              <a:spcAft>
                <a:spcPts val="1200"/>
              </a:spcAft>
              <a:buClrTx/>
              <a:buSzTx/>
              <a:buFont typeface="Arial" panose="020B0604020202020204" pitchFamily="34" charset="0"/>
              <a:buChar char="•"/>
              <a:tabLst/>
              <a:defRPr/>
            </a:pPr>
            <a:r>
              <a:rPr kumimoji="0" lang="en-AU" sz="1800" b="1" i="0" u="none" strike="noStrike" kern="1200" cap="none" spc="0" normalizeH="0" baseline="0" noProof="0" dirty="0">
                <a:ln>
                  <a:noFill/>
                </a:ln>
                <a:solidFill>
                  <a:srgbClr val="22272B"/>
                </a:solidFill>
                <a:effectLst/>
                <a:uLnTx/>
                <a:uFillTx/>
                <a:latin typeface="Arial" panose="020B0604020202020204" pitchFamily="34" charset="0"/>
                <a:ea typeface="+mn-ea"/>
                <a:cs typeface="+mn-cs"/>
              </a:rPr>
              <a:t>Print</a:t>
            </a:r>
            <a:r>
              <a:rPr kumimoji="0" lang="en-AU" sz="18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rPr>
              <a:t> – keep text simple</a:t>
            </a:r>
          </a:p>
        </p:txBody>
      </p:sp>
    </p:spTree>
    <p:extLst>
      <p:ext uri="{BB962C8B-B14F-4D97-AF65-F5344CB8AC3E}">
        <p14:creationId xmlns:p14="http://schemas.microsoft.com/office/powerpoint/2010/main" val="763018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754BC15-7AE6-74B0-0F66-31014D5A63A8}"/>
              </a:ext>
            </a:extLst>
          </p:cNvPr>
          <p:cNvSpPr>
            <a:spLocks noGrp="1"/>
          </p:cNvSpPr>
          <p:nvPr>
            <p:ph type="ctrTitle"/>
          </p:nvPr>
        </p:nvSpPr>
        <p:spPr/>
        <p:txBody>
          <a:bodyPr/>
          <a:lstStyle/>
          <a:p>
            <a:r>
              <a:rPr lang="en-AU" dirty="0"/>
              <a:t>Human Society and its Environment </a:t>
            </a:r>
          </a:p>
        </p:txBody>
      </p:sp>
      <p:sp>
        <p:nvSpPr>
          <p:cNvPr id="3" name="Text Placeholder 9">
            <a:extLst>
              <a:ext uri="{FF2B5EF4-FFF2-40B4-BE49-F238E27FC236}">
                <a16:creationId xmlns:a16="http://schemas.microsoft.com/office/drawing/2014/main" id="{B52BCF5D-4CB3-0E10-BF50-A18CBEC7B074}"/>
              </a:ext>
            </a:extLst>
          </p:cNvPr>
          <p:cNvSpPr>
            <a:spLocks noGrp="1"/>
          </p:cNvSpPr>
          <p:nvPr>
            <p:ph type="body" sz="quarter" idx="14"/>
          </p:nvPr>
        </p:nvSpPr>
        <p:spPr>
          <a:xfrm>
            <a:off x="359998" y="4273686"/>
            <a:ext cx="8532000" cy="424497"/>
          </a:xfrm>
        </p:spPr>
        <p:txBody>
          <a:bodyPr vert="horz" lIns="0" tIns="0" rIns="0" bIns="0" rtlCol="0" anchor="t">
            <a:noAutofit/>
          </a:bodyPr>
          <a:lstStyle/>
          <a:p>
            <a:r>
              <a:rPr lang="en-AU" dirty="0"/>
              <a:t>Unit 1</a:t>
            </a:r>
          </a:p>
        </p:txBody>
      </p:sp>
      <p:sp>
        <p:nvSpPr>
          <p:cNvPr id="2" name="Footer Placeholder 1">
            <a:extLst>
              <a:ext uri="{FF2B5EF4-FFF2-40B4-BE49-F238E27FC236}">
                <a16:creationId xmlns:a16="http://schemas.microsoft.com/office/drawing/2014/main" id="{D3C2C506-0DA0-E0FD-9C06-7BCB4A08EA51}"/>
              </a:ext>
            </a:extLst>
          </p:cNvPr>
          <p:cNvSpPr>
            <a:spLocks noGrp="1"/>
          </p:cNvSpPr>
          <p:nvPr>
            <p:ph type="ftr" sz="quarter" idx="3"/>
          </p:nvPr>
        </p:nvSpPr>
        <p:spPr>
          <a:xfrm>
            <a:off x="360000" y="5867118"/>
            <a:ext cx="4500000" cy="684882"/>
          </a:xfrm>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2664"/>
                </a:solidFill>
                <a:effectLst/>
                <a:uLnTx/>
                <a:uFillTx/>
                <a:ea typeface="+mn-ea"/>
                <a:cs typeface="+mn-cs"/>
              </a:rPr>
              <a:t>NSW Department of Education</a:t>
            </a:r>
            <a:endParaRPr kumimoji="0" lang="en-AU" sz="1400" b="0" i="0" u="none" strike="noStrike" kern="1200" cap="none" spc="0" normalizeH="0" baseline="0" noProof="0" dirty="0">
              <a:ln>
                <a:noFill/>
              </a:ln>
              <a:solidFill>
                <a:srgbClr val="002664"/>
              </a:solidFill>
              <a:effectLst/>
              <a:uLnTx/>
              <a:uFillTx/>
              <a:ea typeface="+mn-ea"/>
              <a:cs typeface="+mn-cs"/>
            </a:endParaRPr>
          </a:p>
        </p:txBody>
      </p:sp>
    </p:spTree>
    <p:extLst>
      <p:ext uri="{BB962C8B-B14F-4D97-AF65-F5344CB8AC3E}">
        <p14:creationId xmlns:p14="http://schemas.microsoft.com/office/powerpoint/2010/main" val="3225257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EE739-607C-EF56-23E4-7722F26A24E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50E0040-B98C-26EF-A449-EFB8DEDCD2A5}"/>
              </a:ext>
            </a:extLst>
          </p:cNvPr>
          <p:cNvSpPr>
            <a:spLocks noGrp="1"/>
          </p:cNvSpPr>
          <p:nvPr>
            <p:ph type="title"/>
          </p:nvPr>
        </p:nvSpPr>
        <p:spPr>
          <a:xfrm>
            <a:off x="360000" y="360000"/>
            <a:ext cx="10080000" cy="545601"/>
          </a:xfrm>
        </p:spPr>
        <p:txBody>
          <a:bodyPr anchor="t">
            <a:normAutofit/>
          </a:bodyPr>
          <a:lstStyle/>
          <a:p>
            <a:r>
              <a:rPr lang="en-AU" dirty="0"/>
              <a:t>HSIE – unit 1 overview</a:t>
            </a:r>
          </a:p>
        </p:txBody>
      </p:sp>
      <p:sp>
        <p:nvSpPr>
          <p:cNvPr id="5" name="Content Placeholder 4">
            <a:extLst>
              <a:ext uri="{FF2B5EF4-FFF2-40B4-BE49-F238E27FC236}">
                <a16:creationId xmlns:a16="http://schemas.microsoft.com/office/drawing/2014/main" id="{160D8163-2EF4-C0BA-2700-DB44BB8627C7}"/>
              </a:ext>
            </a:extLst>
          </p:cNvPr>
          <p:cNvSpPr>
            <a:spLocks noGrp="1"/>
          </p:cNvSpPr>
          <p:nvPr>
            <p:ph idx="1"/>
          </p:nvPr>
        </p:nvSpPr>
        <p:spPr>
          <a:xfrm>
            <a:off x="360000" y="1756228"/>
            <a:ext cx="7367324" cy="4399771"/>
          </a:xfrm>
        </p:spPr>
        <p:txBody>
          <a:bodyPr vert="horz" lIns="0" tIns="0" rIns="0" bIns="0" rtlCol="0" anchor="t">
            <a:noAutofit/>
          </a:bodyPr>
          <a:lstStyle/>
          <a:p>
            <a:pPr lvl="0">
              <a:spcAft>
                <a:spcPts val="0"/>
              </a:spcAft>
              <a:defRPr/>
            </a:pPr>
            <a:r>
              <a:rPr lang="en-AU" dirty="0">
                <a:solidFill>
                  <a:srgbClr val="242424"/>
                </a:solidFill>
              </a:rPr>
              <a:t>Students: </a:t>
            </a:r>
            <a:endParaRPr lang="en-US" dirty="0">
              <a:solidFill>
                <a:srgbClr val="242424"/>
              </a:solidFill>
            </a:endParaRPr>
          </a:p>
          <a:p>
            <a:pPr marL="342900" lvl="0" indent="-342900">
              <a:spcAft>
                <a:spcPts val="0"/>
              </a:spcAft>
              <a:buFont typeface="Arial" panose="020B0604020202020204" pitchFamily="34" charset="0"/>
              <a:buChar char="•"/>
              <a:defRPr/>
            </a:pPr>
            <a:r>
              <a:rPr lang="en-AU" dirty="0">
                <a:solidFill>
                  <a:srgbClr val="22272B"/>
                </a:solidFill>
              </a:rPr>
              <a:t>explore the significance of Aboriginal Country and the Traditional Custodians of the land on which their school is located</a:t>
            </a:r>
          </a:p>
          <a:p>
            <a:pPr marL="342900" lvl="0" indent="-342900">
              <a:spcAft>
                <a:spcPts val="0"/>
              </a:spcAft>
              <a:buFont typeface="Arial" panose="020B0604020202020204" pitchFamily="34" charset="0"/>
              <a:buChar char="•"/>
              <a:defRPr/>
            </a:pPr>
            <a:r>
              <a:rPr lang="en-AU" dirty="0">
                <a:solidFill>
                  <a:srgbClr val="22272B"/>
                </a:solidFill>
              </a:rPr>
              <a:t>engage with Dreaming Stories</a:t>
            </a:r>
          </a:p>
          <a:p>
            <a:pPr marL="342900" lvl="0" indent="-342900">
              <a:spcAft>
                <a:spcPts val="0"/>
              </a:spcAft>
              <a:buFont typeface="Arial" panose="020B0604020202020204" pitchFamily="34" charset="0"/>
              <a:buChar char="•"/>
              <a:defRPr/>
            </a:pPr>
            <a:r>
              <a:rPr lang="en-AU" dirty="0">
                <a:solidFill>
                  <a:srgbClr val="22272B"/>
                </a:solidFill>
              </a:rPr>
              <a:t>participate in mapping activities and discussions on cultural practices</a:t>
            </a:r>
          </a:p>
          <a:p>
            <a:pPr marL="342900" lvl="0" indent="-342900">
              <a:spcAft>
                <a:spcPts val="0"/>
              </a:spcAft>
              <a:buFont typeface="Arial" panose="020B0604020202020204" pitchFamily="34" charset="0"/>
              <a:buChar char="•"/>
              <a:defRPr/>
            </a:pPr>
            <a:r>
              <a:rPr lang="en-AU" dirty="0">
                <a:solidFill>
                  <a:srgbClr val="22272B"/>
                </a:solidFill>
              </a:rPr>
              <a:t>develop an understanding of the natural and human features of their environment</a:t>
            </a:r>
          </a:p>
          <a:p>
            <a:pPr marL="342900" lvl="0" indent="-342900">
              <a:spcAft>
                <a:spcPts val="0"/>
              </a:spcAft>
              <a:buFont typeface="Arial" panose="020B0604020202020204" pitchFamily="34" charset="0"/>
              <a:buChar char="•"/>
              <a:defRPr/>
            </a:pPr>
            <a:r>
              <a:rPr lang="en-AU" dirty="0">
                <a:solidFill>
                  <a:srgbClr val="22272B"/>
                </a:solidFill>
              </a:rPr>
              <a:t>learn about the connections Aboriginal and Torres Strait Islander Peoples have with Country and Place.</a:t>
            </a:r>
          </a:p>
        </p:txBody>
      </p:sp>
      <p:sp>
        <p:nvSpPr>
          <p:cNvPr id="2" name="Slide Number Placeholder 1">
            <a:extLst>
              <a:ext uri="{FF2B5EF4-FFF2-40B4-BE49-F238E27FC236}">
                <a16:creationId xmlns:a16="http://schemas.microsoft.com/office/drawing/2014/main" id="{56ABC0AA-E8B3-61B7-2AEA-34FD6819F685}"/>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25</a:t>
            </a:fld>
            <a:endParaRPr kumimoji="0" lang="en-AU" sz="1200" b="0" i="0" u="none" strike="noStrike" kern="1200" cap="none" spc="0" normalizeH="0" baseline="0" noProof="0" dirty="0">
              <a:ln>
                <a:noFill/>
              </a:ln>
              <a:solidFill>
                <a:srgbClr val="22272B"/>
              </a:solidFill>
              <a:effectLst/>
              <a:uLnTx/>
              <a:uFillTx/>
              <a:ea typeface="+mn-ea"/>
              <a:cs typeface="+mn-cs"/>
            </a:endParaRPr>
          </a:p>
        </p:txBody>
      </p:sp>
      <p:pic>
        <p:nvPicPr>
          <p:cNvPr id="6" name="Picture 5">
            <a:extLst>
              <a:ext uri="{FF2B5EF4-FFF2-40B4-BE49-F238E27FC236}">
                <a16:creationId xmlns:a16="http://schemas.microsoft.com/office/drawing/2014/main" id="{E1D48D3B-20B8-B3C2-8588-3ABFA035B38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290144" y="1873311"/>
            <a:ext cx="3077741" cy="3111378"/>
          </a:xfrm>
          <a:prstGeom prst="rect">
            <a:avLst/>
          </a:prstGeom>
        </p:spPr>
      </p:pic>
      <p:sp>
        <p:nvSpPr>
          <p:cNvPr id="7" name="TextBox 6">
            <a:extLst>
              <a:ext uri="{FF2B5EF4-FFF2-40B4-BE49-F238E27FC236}">
                <a16:creationId xmlns:a16="http://schemas.microsoft.com/office/drawing/2014/main" id="{99545DCE-532E-D03A-7211-AECE0DDA0877}"/>
              </a:ext>
            </a:extLst>
          </p:cNvPr>
          <p:cNvSpPr txBox="1"/>
          <p:nvPr/>
        </p:nvSpPr>
        <p:spPr>
          <a:xfrm>
            <a:off x="7982856" y="5126502"/>
            <a:ext cx="3849143" cy="144481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609585" rtl="0" eaLnBrk="1" fontAlgn="auto" latinLnBrk="0" hangingPunct="1">
              <a:lnSpc>
                <a:spcPts val="1275"/>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22272B"/>
                </a:solidFill>
                <a:effectLst/>
                <a:uLnTx/>
                <a:uFillTx/>
                <a:latin typeface="Arial" panose="020B0604020202020204" pitchFamily="34" charset="0"/>
                <a:ea typeface="+mn-ea"/>
                <a:cs typeface="Segoe UI"/>
              </a:rPr>
              <a:t>​</a:t>
            </a:r>
            <a:r>
              <a:rPr kumimoji="0" lang="en-AU" sz="1100" b="0" i="0" u="none" strike="noStrike" kern="1200" cap="none" spc="0" normalizeH="0" baseline="0" noProof="0" dirty="0">
                <a:ln>
                  <a:noFill/>
                </a:ln>
                <a:solidFill>
                  <a:srgbClr val="242424"/>
                </a:solidFill>
                <a:effectLst/>
                <a:uLnTx/>
                <a:uFillTx/>
                <a:latin typeface="Arial" panose="020B0604020202020204" pitchFamily="34" charset="0"/>
                <a:ea typeface="+mn-ea"/>
                <a:cs typeface="+mn-cs"/>
              </a:rPr>
              <a:t>Artwork © Kayleb Waters, Gomeroi artist and Cultural mentor 2025.</a:t>
            </a:r>
          </a:p>
          <a:p>
            <a:pPr marL="0" marR="0" lvl="0"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AU" sz="1100" b="0"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“This symbol of continuous circles represents our stories, as well as our deeper connection to understanding, Country, and the values that guide how we live our lives.</a:t>
            </a:r>
            <a:r>
              <a:rPr kumimoji="0" lang="en-AU"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t>
            </a:r>
            <a:endParaRPr kumimoji="0" lang="en-AU" sz="11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endParaRPr>
          </a:p>
          <a:p>
            <a:pPr marL="0" marR="0" lvl="0" indent="0" algn="l" defTabSz="609585" rtl="0" eaLnBrk="1" fontAlgn="auto" latinLnBrk="0" hangingPunct="1">
              <a:lnSpc>
                <a:spcPts val="1275"/>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95272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0A390D-4342-C26D-F985-FEA1CDA7B2CF}"/>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C2AAF945-BEE2-BCB5-3692-9FAD55342E19}"/>
              </a:ext>
            </a:extLst>
          </p:cNvPr>
          <p:cNvSpPr>
            <a:spLocks noGrp="1"/>
          </p:cNvSpPr>
          <p:nvPr>
            <p:ph type="title"/>
          </p:nvPr>
        </p:nvSpPr>
        <p:spPr/>
        <p:txBody>
          <a:bodyPr/>
          <a:lstStyle/>
          <a:p>
            <a:r>
              <a:rPr lang="en-AU" dirty="0"/>
              <a:t>HSIE – unit 1 syllabus outcomes</a:t>
            </a:r>
          </a:p>
        </p:txBody>
      </p:sp>
      <p:sp>
        <p:nvSpPr>
          <p:cNvPr id="9" name="Text Placeholder 8">
            <a:extLst>
              <a:ext uri="{FF2B5EF4-FFF2-40B4-BE49-F238E27FC236}">
                <a16:creationId xmlns:a16="http://schemas.microsoft.com/office/drawing/2014/main" id="{9B45E323-C023-3D44-6C83-9075B23E8FC7}"/>
              </a:ext>
              <a:ext uri="{C183D7F6-B498-43B3-948B-1728B52AA6E4}">
                <adec:decorative xmlns:adec="http://schemas.microsoft.com/office/drawing/2017/decorative" val="1"/>
              </a:ext>
            </a:extLst>
          </p:cNvPr>
          <p:cNvSpPr>
            <a:spLocks noGrp="1"/>
          </p:cNvSpPr>
          <p:nvPr>
            <p:ph type="body" sz="quarter" idx="18"/>
          </p:nvPr>
        </p:nvSpPr>
        <p:spPr/>
        <p:txBody>
          <a:bodyPr vert="horz" lIns="0" tIns="0" rIns="0" bIns="0" rtlCol="0" anchor="t">
            <a:noAutofit/>
          </a:bodyPr>
          <a:lstStyle/>
          <a:p>
            <a:endParaRPr lang="en-AU" sz="2400" dirty="0"/>
          </a:p>
          <a:p>
            <a:endParaRPr lang="en-AU" sz="1800" dirty="0"/>
          </a:p>
        </p:txBody>
      </p:sp>
      <p:sp>
        <p:nvSpPr>
          <p:cNvPr id="11" name="Text Placeholder 10">
            <a:extLst>
              <a:ext uri="{FF2B5EF4-FFF2-40B4-BE49-F238E27FC236}">
                <a16:creationId xmlns:a16="http://schemas.microsoft.com/office/drawing/2014/main" id="{B42A7061-F229-0E76-E28F-F0BD3E2C66E3}"/>
              </a:ext>
            </a:extLst>
          </p:cNvPr>
          <p:cNvSpPr>
            <a:spLocks noGrp="1"/>
          </p:cNvSpPr>
          <p:nvPr>
            <p:ph type="body" sz="quarter" idx="19"/>
          </p:nvPr>
        </p:nvSpPr>
        <p:spPr/>
        <p:txBody>
          <a:bodyPr/>
          <a:lstStyle/>
          <a:p>
            <a:pPr lvl="0" defTabSz="609585">
              <a:defRPr/>
            </a:pPr>
            <a:r>
              <a:rPr lang="en-AU" b="1" dirty="0">
                <a:solidFill>
                  <a:srgbClr val="22272B"/>
                </a:solidFill>
                <a:ea typeface="MS Mincho" panose="02020609040205080304" pitchFamily="49" charset="-128"/>
                <a:cs typeface="Arial" panose="020B0604020202020204" pitchFamily="34" charset="0"/>
              </a:rPr>
              <a:t>Focus area: </a:t>
            </a:r>
            <a:r>
              <a:rPr lang="en-AU" dirty="0">
                <a:solidFill>
                  <a:srgbClr val="22272B"/>
                </a:solidFill>
                <a:ea typeface="MS Mincho" panose="02020609040205080304" pitchFamily="49" charset="-128"/>
                <a:cs typeface="Arial" panose="020B0604020202020204" pitchFamily="34" charset="0"/>
              </a:rPr>
              <a:t>People are connected to places​</a:t>
            </a:r>
          </a:p>
          <a:p>
            <a:pPr lvl="0" defTabSz="609585">
              <a:defRPr/>
            </a:pPr>
            <a:r>
              <a:rPr lang="en-AU" b="1" dirty="0">
                <a:solidFill>
                  <a:srgbClr val="22272B"/>
                </a:solidFill>
                <a:ea typeface="MS Mincho" panose="02020609040205080304" pitchFamily="49" charset="-128"/>
                <a:cs typeface="Arial" panose="020B0604020202020204" pitchFamily="34" charset="0"/>
              </a:rPr>
              <a:t>HSE-ACH-01 </a:t>
            </a:r>
            <a:r>
              <a:rPr lang="en-AU" dirty="0">
                <a:solidFill>
                  <a:srgbClr val="22272B"/>
                </a:solidFill>
                <a:ea typeface="MS Mincho" panose="02020609040205080304" pitchFamily="49" charset="-128"/>
                <a:cs typeface="Arial" panose="020B0604020202020204" pitchFamily="34" charset="0"/>
              </a:rPr>
              <a:t>identifies ways that Aboriginal Peoples connect with Country, Culture and Community</a:t>
            </a:r>
            <a:r>
              <a:rPr lang="en-AU" b="1" dirty="0">
                <a:solidFill>
                  <a:srgbClr val="22272B"/>
                </a:solidFill>
                <a:ea typeface="MS Mincho" panose="02020609040205080304" pitchFamily="49" charset="-128"/>
                <a:cs typeface="Arial" panose="020B0604020202020204" pitchFamily="34" charset="0"/>
              </a:rPr>
              <a:t>​</a:t>
            </a:r>
          </a:p>
          <a:p>
            <a:pPr lvl="0" defTabSz="609585">
              <a:defRPr/>
            </a:pPr>
            <a:r>
              <a:rPr lang="en-AU" b="1" dirty="0">
                <a:solidFill>
                  <a:srgbClr val="22272B"/>
                </a:solidFill>
                <a:ea typeface="MS Mincho" panose="02020609040205080304" pitchFamily="49" charset="-128"/>
                <a:cs typeface="Arial" panose="020B0604020202020204" pitchFamily="34" charset="0"/>
              </a:rPr>
              <a:t>HSE-GEO-01 </a:t>
            </a:r>
            <a:r>
              <a:rPr lang="en-AU" dirty="0">
                <a:solidFill>
                  <a:srgbClr val="22272B"/>
                </a:solidFill>
                <a:ea typeface="MS Mincho" panose="02020609040205080304" pitchFamily="49" charset="-128"/>
                <a:cs typeface="Arial" panose="020B0604020202020204" pitchFamily="34" charset="0"/>
              </a:rPr>
              <a:t>identifies and locates places people connect with, using geographical information</a:t>
            </a:r>
          </a:p>
        </p:txBody>
      </p:sp>
      <p:sp>
        <p:nvSpPr>
          <p:cNvPr id="3" name="Slide Number Placeholder 2">
            <a:extLst>
              <a:ext uri="{FF2B5EF4-FFF2-40B4-BE49-F238E27FC236}">
                <a16:creationId xmlns:a16="http://schemas.microsoft.com/office/drawing/2014/main" id="{0D8053F9-273F-6381-8D19-63971DB644D8}"/>
              </a:ext>
              <a:ext uri="{C183D7F6-B498-43B3-948B-1728B52AA6E4}">
                <adec:decorative xmlns:adec="http://schemas.microsoft.com/office/drawing/2017/decorative" val="1"/>
              </a:ext>
            </a:extLst>
          </p:cNvPr>
          <p:cNvSpPr>
            <a:spLocks noGrp="1"/>
          </p:cNvSpPr>
          <p:nvPr>
            <p:ph type="sldNum" sz="quarter" idx="14"/>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26</a:t>
            </a:fld>
            <a:endParaRPr kumimoji="0" lang="en-AU" sz="1200" b="0" i="0" u="none" strike="noStrike" kern="1200" cap="none" spc="0" normalizeH="0" baseline="0" noProof="0" dirty="0">
              <a:ln>
                <a:noFill/>
              </a:ln>
              <a:solidFill>
                <a:srgbClr val="22272B"/>
              </a:solidFill>
              <a:effectLst/>
              <a:uLnTx/>
              <a:uFillTx/>
              <a:ea typeface="+mn-ea"/>
              <a:cs typeface="+mn-cs"/>
            </a:endParaRPr>
          </a:p>
        </p:txBody>
      </p:sp>
    </p:spTree>
    <p:extLst>
      <p:ext uri="{BB962C8B-B14F-4D97-AF65-F5344CB8AC3E}">
        <p14:creationId xmlns:p14="http://schemas.microsoft.com/office/powerpoint/2010/main" val="2775034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D6C226-9E09-8FFB-1E87-0D9B39894A2B}"/>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BB215AF4-95BD-3B00-72F1-B4CE91C3D9CB}"/>
              </a:ext>
            </a:extLst>
          </p:cNvPr>
          <p:cNvSpPr>
            <a:spLocks noGrp="1"/>
          </p:cNvSpPr>
          <p:nvPr>
            <p:ph type="title"/>
          </p:nvPr>
        </p:nvSpPr>
        <p:spPr/>
        <p:txBody>
          <a:bodyPr/>
          <a:lstStyle/>
          <a:p>
            <a:r>
              <a:rPr lang="en-AU" dirty="0"/>
              <a:t>HSIE – unit 1 syllabus content (1)</a:t>
            </a:r>
          </a:p>
        </p:txBody>
      </p:sp>
      <p:sp>
        <p:nvSpPr>
          <p:cNvPr id="9" name="Text Placeholder 8">
            <a:extLst>
              <a:ext uri="{FF2B5EF4-FFF2-40B4-BE49-F238E27FC236}">
                <a16:creationId xmlns:a16="http://schemas.microsoft.com/office/drawing/2014/main" id="{3FF537A1-CE46-AA6A-FAC2-B5CA72A6FD16}"/>
              </a:ext>
              <a:ext uri="{C183D7F6-B498-43B3-948B-1728B52AA6E4}">
                <adec:decorative xmlns:adec="http://schemas.microsoft.com/office/drawing/2017/decorative" val="1"/>
              </a:ext>
            </a:extLst>
          </p:cNvPr>
          <p:cNvSpPr>
            <a:spLocks noGrp="1"/>
          </p:cNvSpPr>
          <p:nvPr>
            <p:ph type="body" sz="quarter" idx="18"/>
          </p:nvPr>
        </p:nvSpPr>
        <p:spPr/>
        <p:txBody>
          <a:bodyPr vert="horz" lIns="0" tIns="0" rIns="0" bIns="0" rtlCol="0" anchor="t">
            <a:noAutofit/>
          </a:bodyPr>
          <a:lstStyle/>
          <a:p>
            <a:endParaRPr lang="en-AU" sz="2400" dirty="0"/>
          </a:p>
          <a:p>
            <a:endParaRPr lang="en-AU" sz="1800" dirty="0"/>
          </a:p>
        </p:txBody>
      </p:sp>
      <p:sp>
        <p:nvSpPr>
          <p:cNvPr id="11" name="Text Placeholder 10">
            <a:extLst>
              <a:ext uri="{FF2B5EF4-FFF2-40B4-BE49-F238E27FC236}">
                <a16:creationId xmlns:a16="http://schemas.microsoft.com/office/drawing/2014/main" id="{15748F6F-C0E6-3CBB-B95B-74C492138F92}"/>
              </a:ext>
            </a:extLst>
          </p:cNvPr>
          <p:cNvSpPr>
            <a:spLocks noGrp="1"/>
          </p:cNvSpPr>
          <p:nvPr>
            <p:ph type="body" sz="quarter" idx="19"/>
          </p:nvPr>
        </p:nvSpPr>
        <p:spPr>
          <a:xfrm>
            <a:off x="360000" y="1864658"/>
            <a:ext cx="11317746" cy="4239959"/>
          </a:xfrm>
        </p:spPr>
        <p:txBody>
          <a:bodyPr/>
          <a:lstStyle/>
          <a:p>
            <a:r>
              <a:rPr lang="en-AU" sz="1800" b="1" dirty="0"/>
              <a:t>Content Group: Aboriginal Peoples are the Traditional Custodians of Country</a:t>
            </a:r>
          </a:p>
          <a:p>
            <a:pPr marL="285750" indent="-285750">
              <a:buFont typeface="Arial" panose="020B0604020202020204" pitchFamily="34" charset="0"/>
              <a:buChar char="•"/>
            </a:pPr>
            <a:r>
              <a:rPr lang="en-AU" sz="1800" dirty="0"/>
              <a:t>Identify the Traditional Custodians and Aboriginal Country where the school is located using images</a:t>
            </a:r>
          </a:p>
          <a:p>
            <a:pPr marL="285750" indent="-285750">
              <a:buFont typeface="Arial" panose="020B0604020202020204" pitchFamily="34" charset="0"/>
              <a:buChar char="•"/>
            </a:pPr>
            <a:r>
              <a:rPr lang="en-AU" sz="1800" dirty="0"/>
              <a:t>Describe natural features of land, water and sky Country by engaging with Aboriginal Dreaming Stories and Languages</a:t>
            </a:r>
          </a:p>
          <a:p>
            <a:pPr lvl="0">
              <a:defRPr/>
            </a:pPr>
            <a:endParaRPr lang="en-AU" sz="1800" b="1" dirty="0">
              <a:solidFill>
                <a:srgbClr val="22272B"/>
              </a:solidFill>
            </a:endParaRPr>
          </a:p>
          <a:p>
            <a:pPr lvl="0">
              <a:defRPr/>
            </a:pPr>
            <a:r>
              <a:rPr lang="en-AU" sz="1800" b="1" dirty="0">
                <a:solidFill>
                  <a:srgbClr val="22272B"/>
                </a:solidFill>
              </a:rPr>
              <a:t>Content Group: Aboriginal  Peoples are connected to Country</a:t>
            </a:r>
          </a:p>
          <a:p>
            <a:pPr marL="342900" lvl="0" indent="-342900">
              <a:buFont typeface="Arial" panose="020B0604020202020204" pitchFamily="34" charset="0"/>
              <a:buChar char="•"/>
              <a:defRPr/>
            </a:pPr>
            <a:r>
              <a:rPr lang="en-AU" sz="1800" dirty="0">
                <a:solidFill>
                  <a:srgbClr val="22272B"/>
                </a:solidFill>
              </a:rPr>
              <a:t>Identify the importance of and differences between a Welcome to Country and an Acknowledgement of Country</a:t>
            </a:r>
          </a:p>
        </p:txBody>
      </p:sp>
      <p:sp>
        <p:nvSpPr>
          <p:cNvPr id="3" name="Slide Number Placeholder 2">
            <a:extLst>
              <a:ext uri="{FF2B5EF4-FFF2-40B4-BE49-F238E27FC236}">
                <a16:creationId xmlns:a16="http://schemas.microsoft.com/office/drawing/2014/main" id="{C8FC2E95-A380-69CF-90E3-C407BF539DB3}"/>
              </a:ext>
              <a:ext uri="{C183D7F6-B498-43B3-948B-1728B52AA6E4}">
                <adec:decorative xmlns:adec="http://schemas.microsoft.com/office/drawing/2017/decorative" val="1"/>
              </a:ext>
            </a:extLst>
          </p:cNvPr>
          <p:cNvSpPr>
            <a:spLocks noGrp="1"/>
          </p:cNvSpPr>
          <p:nvPr>
            <p:ph type="sldNum" sz="quarter" idx="14"/>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27</a:t>
            </a:fld>
            <a:endParaRPr kumimoji="0" lang="en-AU" sz="1200" b="0" i="0" u="none" strike="noStrike" kern="1200" cap="none" spc="0" normalizeH="0" baseline="0" noProof="0" dirty="0">
              <a:ln>
                <a:noFill/>
              </a:ln>
              <a:solidFill>
                <a:srgbClr val="22272B"/>
              </a:solidFill>
              <a:effectLst/>
              <a:uLnTx/>
              <a:uFillTx/>
              <a:ea typeface="+mn-ea"/>
              <a:cs typeface="+mn-cs"/>
            </a:endParaRPr>
          </a:p>
        </p:txBody>
      </p:sp>
    </p:spTree>
    <p:extLst>
      <p:ext uri="{BB962C8B-B14F-4D97-AF65-F5344CB8AC3E}">
        <p14:creationId xmlns:p14="http://schemas.microsoft.com/office/powerpoint/2010/main" val="2118310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96BBC4-4E02-BDDA-75B6-EE044063555B}"/>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BD11DBD7-B3A3-B3EA-E80C-B000E7171950}"/>
              </a:ext>
            </a:extLst>
          </p:cNvPr>
          <p:cNvSpPr>
            <a:spLocks noGrp="1"/>
          </p:cNvSpPr>
          <p:nvPr>
            <p:ph type="title"/>
          </p:nvPr>
        </p:nvSpPr>
        <p:spPr/>
        <p:txBody>
          <a:bodyPr/>
          <a:lstStyle/>
          <a:p>
            <a:r>
              <a:rPr lang="en-AU" dirty="0"/>
              <a:t>HSIE – unit 1 syllabus content (2)</a:t>
            </a:r>
          </a:p>
        </p:txBody>
      </p:sp>
      <p:sp>
        <p:nvSpPr>
          <p:cNvPr id="9" name="Text Placeholder 8">
            <a:extLst>
              <a:ext uri="{FF2B5EF4-FFF2-40B4-BE49-F238E27FC236}">
                <a16:creationId xmlns:a16="http://schemas.microsoft.com/office/drawing/2014/main" id="{771004F0-A384-38C4-8D95-1EF4205184B6}"/>
              </a:ext>
              <a:ext uri="{C183D7F6-B498-43B3-948B-1728B52AA6E4}">
                <adec:decorative xmlns:adec="http://schemas.microsoft.com/office/drawing/2017/decorative" val="1"/>
              </a:ext>
            </a:extLst>
          </p:cNvPr>
          <p:cNvSpPr>
            <a:spLocks noGrp="1"/>
          </p:cNvSpPr>
          <p:nvPr>
            <p:ph type="body" sz="quarter" idx="18"/>
          </p:nvPr>
        </p:nvSpPr>
        <p:spPr/>
        <p:txBody>
          <a:bodyPr vert="horz" lIns="0" tIns="0" rIns="0" bIns="0" rtlCol="0" anchor="t">
            <a:noAutofit/>
          </a:bodyPr>
          <a:lstStyle/>
          <a:p>
            <a:endParaRPr lang="en-AU" sz="2400" dirty="0"/>
          </a:p>
          <a:p>
            <a:endParaRPr lang="en-AU" sz="1800" dirty="0"/>
          </a:p>
        </p:txBody>
      </p:sp>
      <p:sp>
        <p:nvSpPr>
          <p:cNvPr id="11" name="Text Placeholder 10">
            <a:extLst>
              <a:ext uri="{FF2B5EF4-FFF2-40B4-BE49-F238E27FC236}">
                <a16:creationId xmlns:a16="http://schemas.microsoft.com/office/drawing/2014/main" id="{247CD056-4FF1-98A9-6D5D-99DCEB2B1219}"/>
              </a:ext>
            </a:extLst>
          </p:cNvPr>
          <p:cNvSpPr>
            <a:spLocks noGrp="1"/>
          </p:cNvSpPr>
          <p:nvPr>
            <p:ph type="body" sz="quarter" idx="19"/>
          </p:nvPr>
        </p:nvSpPr>
        <p:spPr>
          <a:xfrm>
            <a:off x="358588" y="1918446"/>
            <a:ext cx="11319158" cy="4186171"/>
          </a:xfrm>
        </p:spPr>
        <p:txBody>
          <a:bodyPr/>
          <a:lstStyle/>
          <a:p>
            <a:pPr lvl="0">
              <a:defRPr/>
            </a:pPr>
            <a:r>
              <a:rPr lang="en-AU" sz="1800" b="1" dirty="0">
                <a:solidFill>
                  <a:srgbClr val="22272B"/>
                </a:solidFill>
              </a:rPr>
              <a:t>Content Group: Places can be located and described using geographical information</a:t>
            </a:r>
          </a:p>
          <a:p>
            <a:pPr marL="342900" lvl="0" indent="-342900">
              <a:buFont typeface="Arial" panose="020B0604020202020204" pitchFamily="34" charset="0"/>
              <a:buChar char="•"/>
              <a:defRPr/>
            </a:pPr>
            <a:r>
              <a:rPr lang="en-AU" sz="1800" dirty="0">
                <a:solidFill>
                  <a:srgbClr val="22272B"/>
                </a:solidFill>
              </a:rPr>
              <a:t>Locate land, water and Australia using world maps, globes and images</a:t>
            </a:r>
          </a:p>
          <a:p>
            <a:pPr marL="342900" lvl="0" indent="-342900">
              <a:buFont typeface="Arial" panose="020B0604020202020204" pitchFamily="34" charset="0"/>
              <a:buChar char="•"/>
              <a:defRPr/>
            </a:pPr>
            <a:r>
              <a:rPr lang="en-AU" sz="1800" dirty="0">
                <a:solidFill>
                  <a:srgbClr val="22272B"/>
                </a:solidFill>
              </a:rPr>
              <a:t>Describe natural and human features of Australian coastal and inland places using Tier 2 and Tier 3 vocabulary</a:t>
            </a:r>
          </a:p>
          <a:p>
            <a:pPr marL="342900" lvl="0" indent="-342900">
              <a:buFont typeface="Arial" panose="020B0604020202020204" pitchFamily="34" charset="0"/>
              <a:buChar char="•"/>
              <a:defRPr/>
            </a:pPr>
            <a:r>
              <a:rPr lang="en-AU" sz="1800" dirty="0">
                <a:solidFill>
                  <a:srgbClr val="22272B"/>
                </a:solidFill>
              </a:rPr>
              <a:t>Observe and record natural and human features of familiar places and present in data displays</a:t>
            </a:r>
          </a:p>
          <a:p>
            <a:pPr marL="342900" lvl="0" indent="-342900">
              <a:buFont typeface="Arial" panose="020B0604020202020204" pitchFamily="34" charset="0"/>
              <a:buChar char="•"/>
              <a:defRPr/>
            </a:pPr>
            <a:r>
              <a:rPr lang="en-AU" sz="1800" dirty="0">
                <a:solidFill>
                  <a:srgbClr val="22272B"/>
                </a:solidFill>
              </a:rPr>
              <a:t>Recognise that Aboriginal and Torres Strait Islander Peoples connect to the features of Country or Place in a variety of ways</a:t>
            </a:r>
          </a:p>
        </p:txBody>
      </p:sp>
      <p:sp>
        <p:nvSpPr>
          <p:cNvPr id="3" name="Slide Number Placeholder 2">
            <a:extLst>
              <a:ext uri="{FF2B5EF4-FFF2-40B4-BE49-F238E27FC236}">
                <a16:creationId xmlns:a16="http://schemas.microsoft.com/office/drawing/2014/main" id="{BF5437B2-DFEC-BC9A-A84F-7D9313038856}"/>
              </a:ext>
              <a:ext uri="{C183D7F6-B498-43B3-948B-1728B52AA6E4}">
                <adec:decorative xmlns:adec="http://schemas.microsoft.com/office/drawing/2017/decorative" val="1"/>
              </a:ext>
            </a:extLst>
          </p:cNvPr>
          <p:cNvSpPr>
            <a:spLocks noGrp="1"/>
          </p:cNvSpPr>
          <p:nvPr>
            <p:ph type="sldNum" sz="quarter" idx="14"/>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28</a:t>
            </a:fld>
            <a:endParaRPr kumimoji="0" lang="en-AU" sz="1200" b="0" i="0" u="none" strike="noStrike" kern="1200" cap="none" spc="0" normalizeH="0" baseline="0" noProof="0" dirty="0">
              <a:ln>
                <a:noFill/>
              </a:ln>
              <a:solidFill>
                <a:srgbClr val="22272B"/>
              </a:solidFill>
              <a:effectLst/>
              <a:uLnTx/>
              <a:uFillTx/>
              <a:ea typeface="+mn-ea"/>
              <a:cs typeface="+mn-cs"/>
            </a:endParaRPr>
          </a:p>
        </p:txBody>
      </p:sp>
    </p:spTree>
    <p:extLst>
      <p:ext uri="{BB962C8B-B14F-4D97-AF65-F5344CB8AC3E}">
        <p14:creationId xmlns:p14="http://schemas.microsoft.com/office/powerpoint/2010/main" val="3850865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4ED7A9-5AB4-A9E4-685E-13FF9D5C42F1}"/>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5C70DFEE-57D7-71CE-B97D-502691D2C33D}"/>
              </a:ext>
            </a:extLst>
          </p:cNvPr>
          <p:cNvSpPr>
            <a:spLocks noGrp="1"/>
          </p:cNvSpPr>
          <p:nvPr>
            <p:ph type="title"/>
          </p:nvPr>
        </p:nvSpPr>
        <p:spPr/>
        <p:txBody>
          <a:bodyPr anchor="t">
            <a:normAutofit fontScale="90000"/>
          </a:bodyPr>
          <a:lstStyle/>
          <a:p>
            <a:r>
              <a:rPr lang="en-AU" sz="2800" dirty="0"/>
              <a:t>Aboriginal Cultures and Histories content</a:t>
            </a:r>
          </a:p>
        </p:txBody>
      </p:sp>
      <p:sp>
        <p:nvSpPr>
          <p:cNvPr id="8" name="Content Placeholder 7">
            <a:extLst>
              <a:ext uri="{FF2B5EF4-FFF2-40B4-BE49-F238E27FC236}">
                <a16:creationId xmlns:a16="http://schemas.microsoft.com/office/drawing/2014/main" id="{B23BFCFD-EE57-3A43-FE14-4403998242A8}"/>
              </a:ext>
            </a:extLst>
          </p:cNvPr>
          <p:cNvSpPr>
            <a:spLocks noGrp="1"/>
          </p:cNvSpPr>
          <p:nvPr>
            <p:ph type="body" sz="quarter" idx="17"/>
          </p:nvPr>
        </p:nvSpPr>
        <p:spPr>
          <a:xfrm>
            <a:off x="360363" y="1257300"/>
            <a:ext cx="6568471" cy="5096700"/>
          </a:xfrm>
        </p:spPr>
        <p:txBody>
          <a:bodyPr vert="horz" lIns="0" tIns="0" rIns="0" bIns="0" rtlCol="0" anchor="t">
            <a:noAutofit/>
          </a:bodyPr>
          <a:lstStyle/>
          <a:p>
            <a:r>
              <a:rPr lang="en-AU" sz="1500" dirty="0"/>
              <a:t>All HSIE units, which cover ACH content, are written in consultation with Department of Education Aboriginal Education Advisors.</a:t>
            </a:r>
            <a:endParaRPr lang="en-US" sz="1500" dirty="0"/>
          </a:p>
          <a:p>
            <a:r>
              <a:rPr lang="en-AU" sz="1500" b="1" dirty="0"/>
              <a:t>In adapting and implementing the units, schools are encouraged to:</a:t>
            </a:r>
          </a:p>
          <a:p>
            <a:pPr marL="285750" indent="-285750">
              <a:buFont typeface="Arial" panose="020B0604020202020204" pitchFamily="34" charset="0"/>
              <a:buChar char="•"/>
            </a:pPr>
            <a:r>
              <a:rPr lang="en-AU" sz="1500" dirty="0"/>
              <a:t>involve local Aboriginal Communities and/or appropriate Knowledge Holders</a:t>
            </a:r>
          </a:p>
          <a:p>
            <a:pPr marL="285750" indent="-285750">
              <a:buFont typeface="Arial" panose="020B0604020202020204" pitchFamily="34" charset="0"/>
              <a:buChar char="•"/>
            </a:pPr>
            <a:r>
              <a:rPr lang="en-AU" sz="1500" dirty="0"/>
              <a:t>use Aboriginal and/or Torres Strait Islander-authored or endorsed publications </a:t>
            </a:r>
          </a:p>
          <a:p>
            <a:pPr marL="285750" indent="-285750">
              <a:buFont typeface="Arial" panose="020B0604020202020204" pitchFamily="34" charset="0"/>
              <a:buChar char="•"/>
            </a:pPr>
            <a:r>
              <a:rPr lang="en-AU" sz="1500" dirty="0"/>
              <a:t>read the </a:t>
            </a:r>
            <a:r>
              <a:rPr lang="en-AU" sz="1500" dirty="0">
                <a:hlinkClick r:id="rId3"/>
              </a:rPr>
              <a:t>principles and protocols</a:t>
            </a:r>
            <a:r>
              <a:rPr lang="en-AU" sz="1500" dirty="0"/>
              <a:t> relating to teaching and learning about Aboriginal and/or Torres Strait Islander histories and Cultures and the involvement of local Aboriginal Communities</a:t>
            </a:r>
          </a:p>
          <a:p>
            <a:pPr marL="285750" indent="-285750">
              <a:buFont typeface="Arial" panose="020B0604020202020204" pitchFamily="34" charset="0"/>
              <a:buChar char="•"/>
            </a:pPr>
            <a:r>
              <a:rPr lang="en-AU" sz="1500" dirty="0">
                <a:ea typeface="+mn-lt"/>
                <a:cs typeface="Arial" panose="020B0604020202020204" pitchFamily="34" charset="0"/>
              </a:rPr>
              <a:t>Refer to the </a:t>
            </a:r>
            <a:r>
              <a:rPr lang="en-AU" sz="1500" dirty="0">
                <a:ea typeface="+mn-lt"/>
                <a:cs typeface="Arial" panose="020B0604020202020204" pitchFamily="34" charset="0"/>
                <a:hlinkClick r:id="rId4"/>
              </a:rPr>
              <a:t>Australian Institute of Aboriginal and Torres Strait Islander Studies (AIATSIS) Guide to evaluating and selecting education resources</a:t>
            </a:r>
            <a:r>
              <a:rPr lang="en-AU" sz="1500" dirty="0">
                <a:ea typeface="+mn-lt"/>
                <a:cs typeface="Arial" panose="020B0604020202020204" pitchFamily="34" charset="0"/>
              </a:rPr>
              <a:t> when selecting appropriate resources.</a:t>
            </a:r>
            <a:endParaRPr lang="en-AU" sz="1500" dirty="0"/>
          </a:p>
        </p:txBody>
      </p:sp>
      <p:pic>
        <p:nvPicPr>
          <p:cNvPr id="2" name="Picture 1">
            <a:extLst>
              <a:ext uri="{FF2B5EF4-FFF2-40B4-BE49-F238E27FC236}">
                <a16:creationId xmlns:a16="http://schemas.microsoft.com/office/drawing/2014/main" id="{3BA09887-B0BB-D057-FEF9-0E215F1B8F09}"/>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84671" y="1647173"/>
            <a:ext cx="2892267" cy="2827054"/>
          </a:xfrm>
          <a:prstGeom prst="roundRect">
            <a:avLst>
              <a:gd name="adj" fmla="val 6189"/>
            </a:avLst>
          </a:prstGeom>
          <a:ln>
            <a:noFill/>
          </a:ln>
          <a:effectLst>
            <a:outerShdw blurRad="50800" dist="38100" dir="2700000" algn="tl" rotWithShape="0">
              <a:prstClr val="black">
                <a:alpha val="40000"/>
              </a:prstClr>
            </a:outerShdw>
          </a:effectLst>
        </p:spPr>
      </p:pic>
      <p:sp>
        <p:nvSpPr>
          <p:cNvPr id="5" name="Content Placeholder 4">
            <a:extLst>
              <a:ext uri="{FF2B5EF4-FFF2-40B4-BE49-F238E27FC236}">
                <a16:creationId xmlns:a16="http://schemas.microsoft.com/office/drawing/2014/main" id="{C5826F22-1A43-EF99-F583-C127904E1456}"/>
              </a:ext>
            </a:extLst>
          </p:cNvPr>
          <p:cNvSpPr>
            <a:spLocks noGrp="1"/>
          </p:cNvSpPr>
          <p:nvPr>
            <p:ph sz="half" idx="2"/>
          </p:nvPr>
        </p:nvSpPr>
        <p:spPr>
          <a:xfrm>
            <a:off x="7417612" y="5188324"/>
            <a:ext cx="4426387" cy="1165676"/>
          </a:xfrm>
        </p:spPr>
        <p:txBody>
          <a:bodyPr/>
          <a:lstStyle/>
          <a:p>
            <a:pPr lvl="0" defTabSz="609585">
              <a:lnSpc>
                <a:spcPts val="1275"/>
              </a:lnSpc>
              <a:spcAft>
                <a:spcPts val="0"/>
              </a:spcAft>
              <a:defRPr/>
            </a:pPr>
            <a:r>
              <a:rPr lang="en-AU" sz="1100" dirty="0">
                <a:solidFill>
                  <a:srgbClr val="242424"/>
                </a:solidFill>
                <a:cs typeface="Segoe UI"/>
              </a:rPr>
              <a:t>Artwork © Kayleb Waters, Gomeroi artist and Cultural mentor 2025.</a:t>
            </a:r>
            <a:endParaRPr lang="en-US" sz="1100" dirty="0">
              <a:solidFill>
                <a:srgbClr val="22272B"/>
              </a:solidFill>
            </a:endParaRPr>
          </a:p>
          <a:p>
            <a:pPr lvl="0" defTabSz="609585">
              <a:lnSpc>
                <a:spcPts val="1275"/>
              </a:lnSpc>
              <a:spcAft>
                <a:spcPts val="0"/>
              </a:spcAft>
              <a:defRPr/>
            </a:pPr>
            <a:r>
              <a:rPr lang="en-US" sz="1100" dirty="0">
                <a:solidFill>
                  <a:srgbClr val="22272B"/>
                </a:solidFill>
                <a:cs typeface="Segoe UI"/>
              </a:rPr>
              <a:t>​</a:t>
            </a:r>
            <a:endParaRPr lang="en-US" sz="1100" dirty="0">
              <a:solidFill>
                <a:srgbClr val="22272B"/>
              </a:solidFill>
            </a:endParaRPr>
          </a:p>
          <a:p>
            <a:pPr lvl="0" defTabSz="609585">
              <a:lnSpc>
                <a:spcPct val="100000"/>
              </a:lnSpc>
              <a:spcAft>
                <a:spcPts val="0"/>
              </a:spcAft>
              <a:defRPr/>
            </a:pPr>
            <a:r>
              <a:rPr lang="en-AU" sz="1100" i="1" dirty="0">
                <a:solidFill>
                  <a:srgbClr val="22272B"/>
                </a:solidFill>
                <a:ea typeface="+mn-lt"/>
                <a:cs typeface="Arial" panose="020B0604020202020204" pitchFamily="34" charset="0"/>
              </a:rPr>
              <a:t>This image represents Community (families, parents, Aunts, Uncles, Elders, schools, teachers, LAECGs, LALCs) </a:t>
            </a:r>
            <a:endParaRPr lang="en-AU" sz="1100" i="1" dirty="0">
              <a:solidFill>
                <a:srgbClr val="22272B"/>
              </a:solidFill>
            </a:endParaRPr>
          </a:p>
          <a:p>
            <a:pPr lvl="0" defTabSz="609585">
              <a:lnSpc>
                <a:spcPts val="1275"/>
              </a:lnSpc>
              <a:spcAft>
                <a:spcPts val="0"/>
              </a:spcAft>
              <a:defRPr/>
            </a:pPr>
            <a:endParaRPr lang="en-AU" sz="1100" i="1" dirty="0">
              <a:solidFill>
                <a:srgbClr val="22272B"/>
              </a:solidFill>
              <a:ea typeface="+mn-lt"/>
              <a:cs typeface="Arial" panose="020B0604020202020204" pitchFamily="34" charset="0"/>
            </a:endParaRPr>
          </a:p>
          <a:p>
            <a:pPr lvl="0" defTabSz="609585">
              <a:lnSpc>
                <a:spcPts val="1275"/>
              </a:lnSpc>
              <a:spcAft>
                <a:spcPts val="0"/>
              </a:spcAft>
              <a:defRPr/>
            </a:pPr>
            <a:r>
              <a:rPr lang="en-AU" sz="1100" i="1" dirty="0">
                <a:solidFill>
                  <a:srgbClr val="22272B"/>
                </a:solidFill>
                <a:ea typeface="+mn-lt"/>
                <a:cs typeface="Arial" panose="020B0604020202020204" pitchFamily="34" charset="0"/>
              </a:rPr>
              <a:t>“This symbol is expressed through people sitting together in one place, showing unity, responsibility, love, and respect.”</a:t>
            </a:r>
          </a:p>
        </p:txBody>
      </p:sp>
      <p:sp>
        <p:nvSpPr>
          <p:cNvPr id="4" name="Slide Number Placeholder 3" hidden="1">
            <a:extLst>
              <a:ext uri="{FF2B5EF4-FFF2-40B4-BE49-F238E27FC236}">
                <a16:creationId xmlns:a16="http://schemas.microsoft.com/office/drawing/2014/main" id="{D8F70AB5-3B7A-EFD3-238E-B6C97572A514}"/>
              </a:ext>
              <a:ext uri="{C183D7F6-B498-43B3-948B-1728B52AA6E4}">
                <adec:decorative xmlns:adec="http://schemas.microsoft.com/office/drawing/2017/decorative" val="1"/>
              </a:ext>
            </a:extLst>
          </p:cNvPr>
          <p:cNvSpPr>
            <a:spLocks noGrp="1"/>
          </p:cNvSpPr>
          <p:nvPr>
            <p:ph type="sldNum" sz="quarter" idx="4294967295"/>
          </p:nvPr>
        </p:nvSpPr>
        <p:spPr>
          <a:xfrm>
            <a:off x="11471275" y="6516688"/>
            <a:ext cx="720725" cy="179387"/>
          </a:xfrm>
        </p:spPr>
        <p:txBody>
          <a:bodyPr/>
          <a:lstStyle/>
          <a:p>
            <a:pPr marL="0" marR="0" lvl="0" indent="0" algn="r" defTabSz="609585" rtl="0" eaLnBrk="1" fontAlgn="auto" latinLnBrk="0" hangingPunct="1">
              <a:lnSpc>
                <a:spcPct val="10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100000"/>
                </a:lnSpc>
                <a:spcBef>
                  <a:spcPts val="0"/>
                </a:spcBef>
                <a:spcAft>
                  <a:spcPts val="600"/>
                </a:spcAft>
                <a:buClrTx/>
                <a:buSzTx/>
                <a:buFontTx/>
                <a:buNone/>
                <a:tabLst/>
                <a:defRPr/>
              </a:pPr>
              <a:t>29</a:t>
            </a:fld>
            <a:endParaRPr kumimoji="0" lang="en-AU" sz="1200" b="0" i="0" u="none" strike="noStrike" kern="1200" cap="none" spc="0" normalizeH="0" baseline="0" noProof="0" dirty="0">
              <a:ln>
                <a:noFill/>
              </a:ln>
              <a:solidFill>
                <a:srgbClr val="22272B"/>
              </a:solidFill>
              <a:effectLst/>
              <a:uLnTx/>
              <a:uFillTx/>
              <a:ea typeface="+mn-ea"/>
              <a:cs typeface="+mn-cs"/>
            </a:endParaRPr>
          </a:p>
        </p:txBody>
      </p:sp>
    </p:spTree>
    <p:extLst>
      <p:ext uri="{BB962C8B-B14F-4D97-AF65-F5344CB8AC3E}">
        <p14:creationId xmlns:p14="http://schemas.microsoft.com/office/powerpoint/2010/main" val="2396370971"/>
      </p:ext>
    </p:extLst>
  </p:cSld>
  <p:clrMapOvr>
    <a:masterClrMapping/>
  </p:clrMapOvr>
  <mc:AlternateContent xmlns:mc="http://schemas.openxmlformats.org/markup-compatibility/2006" xmlns:p14="http://schemas.microsoft.com/office/powerpoint/2010/main">
    <mc:Choice Requires="p14">
      <p:transition p14:dur="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0D0418-7BB8-5989-479B-3534AFE05F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79E7D1-E9C2-60E7-33F7-76E5E6945BBC}"/>
              </a:ext>
            </a:extLst>
          </p:cNvPr>
          <p:cNvSpPr>
            <a:spLocks noGrp="1"/>
          </p:cNvSpPr>
          <p:nvPr>
            <p:ph type="title"/>
          </p:nvPr>
        </p:nvSpPr>
        <p:spPr>
          <a:xfrm>
            <a:off x="360000" y="360000"/>
            <a:ext cx="10764000" cy="545601"/>
          </a:xfrm>
        </p:spPr>
        <p:txBody>
          <a:bodyPr/>
          <a:lstStyle/>
          <a:p>
            <a:r>
              <a:rPr lang="en-AU" dirty="0"/>
              <a:t>Australian Professional Standards for Teachers</a:t>
            </a:r>
          </a:p>
        </p:txBody>
      </p:sp>
      <p:sp>
        <p:nvSpPr>
          <p:cNvPr id="7" name="Text Placeholder 6">
            <a:extLst>
              <a:ext uri="{FF2B5EF4-FFF2-40B4-BE49-F238E27FC236}">
                <a16:creationId xmlns:a16="http://schemas.microsoft.com/office/drawing/2014/main" id="{653C95D3-62C8-975F-6DFF-C42A06890BAD}"/>
              </a:ext>
            </a:extLst>
          </p:cNvPr>
          <p:cNvSpPr>
            <a:spLocks noGrp="1"/>
          </p:cNvSpPr>
          <p:nvPr>
            <p:ph type="body" sz="quarter" idx="18"/>
          </p:nvPr>
        </p:nvSpPr>
        <p:spPr/>
        <p:txBody>
          <a:bodyPr/>
          <a:lstStyle/>
          <a:p>
            <a:r>
              <a:rPr lang="en-AU" dirty="0"/>
              <a:t>Standard descriptors</a:t>
            </a:r>
          </a:p>
        </p:txBody>
      </p:sp>
      <p:sp>
        <p:nvSpPr>
          <p:cNvPr id="13" name="Rectangle: Rounded Corners 12">
            <a:extLst>
              <a:ext uri="{FF2B5EF4-FFF2-40B4-BE49-F238E27FC236}">
                <a16:creationId xmlns:a16="http://schemas.microsoft.com/office/drawing/2014/main" id="{43FD1D91-5077-B31D-A509-1D205FE660FE}"/>
              </a:ext>
            </a:extLst>
          </p:cNvPr>
          <p:cNvSpPr/>
          <p:nvPr/>
        </p:nvSpPr>
        <p:spPr>
          <a:xfrm>
            <a:off x="490556" y="1857030"/>
            <a:ext cx="3566289" cy="1766099"/>
          </a:xfrm>
          <a:prstGeom prst="roundRect">
            <a:avLst>
              <a:gd name="adj" fmla="val 873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nchorCtr="1"/>
          <a:lstStyle/>
          <a:p>
            <a:pPr>
              <a:lnSpc>
                <a:spcPct val="150000"/>
              </a:lnSpc>
              <a:spcAft>
                <a:spcPts val="1200"/>
              </a:spcAft>
            </a:pPr>
            <a:r>
              <a:rPr lang="en-GB" sz="1800" b="1" dirty="0">
                <a:solidFill>
                  <a:srgbClr val="FFFFFF"/>
                </a:solidFill>
                <a:latin typeface="Arial" panose="020B0604020202020204" pitchFamily="34" charset="0"/>
              </a:rPr>
              <a:t>6.2 </a:t>
            </a:r>
            <a:r>
              <a:rPr lang="en-US" sz="1800" b="1" dirty="0">
                <a:latin typeface="Arial" panose="020B0604020202020204" pitchFamily="34" charset="0"/>
              </a:rPr>
              <a:t>– </a:t>
            </a:r>
            <a:r>
              <a:rPr lang="en-GB" sz="1800" b="1" dirty="0">
                <a:solidFill>
                  <a:srgbClr val="FFFFFF"/>
                </a:solidFill>
                <a:latin typeface="Arial" panose="020B0604020202020204" pitchFamily="34" charset="0"/>
              </a:rPr>
              <a:t>Engage in professional learning and improve practice</a:t>
            </a:r>
            <a:endParaRPr lang="en-GB" sz="1800" b="1" dirty="0">
              <a:latin typeface="Arial" panose="020B0604020202020204" pitchFamily="34" charset="0"/>
            </a:endParaRPr>
          </a:p>
        </p:txBody>
      </p:sp>
      <p:sp>
        <p:nvSpPr>
          <p:cNvPr id="16" name="Rectangle: Rounded Corners 15">
            <a:extLst>
              <a:ext uri="{FF2B5EF4-FFF2-40B4-BE49-F238E27FC236}">
                <a16:creationId xmlns:a16="http://schemas.microsoft.com/office/drawing/2014/main" id="{348A4381-97C9-7862-80C2-F296A295E0D0}"/>
              </a:ext>
            </a:extLst>
          </p:cNvPr>
          <p:cNvSpPr/>
          <p:nvPr/>
        </p:nvSpPr>
        <p:spPr>
          <a:xfrm>
            <a:off x="4369076" y="1857028"/>
            <a:ext cx="7333200" cy="1766101"/>
          </a:xfrm>
          <a:prstGeom prst="roundRect">
            <a:avLst>
              <a:gd name="adj" fmla="val 7977"/>
            </a:avLst>
          </a:prstGeom>
          <a:solidFill>
            <a:srgbClr val="CBEDFD"/>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0" rIns="360000" rtlCol="0" anchor="ctr" anchorCtr="0"/>
          <a:lstStyle/>
          <a:p>
            <a:pPr>
              <a:lnSpc>
                <a:spcPct val="150000"/>
              </a:lnSpc>
              <a:spcAft>
                <a:spcPts val="1200"/>
              </a:spcAft>
            </a:pPr>
            <a:r>
              <a:rPr lang="en-US" sz="1800" dirty="0">
                <a:solidFill>
                  <a:srgbClr val="00296C"/>
                </a:solidFill>
                <a:latin typeface="Arial" panose="020B0604020202020204" pitchFamily="34" charset="0"/>
                <a:cs typeface="Arial" panose="020B0604020202020204" pitchFamily="34" charset="0"/>
              </a:rPr>
              <a:t>6.2.2 – Participate in learning to update knowledge and practice, targeted to professional needs and school and/or system priorities</a:t>
            </a:r>
          </a:p>
        </p:txBody>
      </p:sp>
      <p:sp>
        <p:nvSpPr>
          <p:cNvPr id="6" name="Slide Number Placeholder 5">
            <a:extLst>
              <a:ext uri="{FF2B5EF4-FFF2-40B4-BE49-F238E27FC236}">
                <a16:creationId xmlns:a16="http://schemas.microsoft.com/office/drawing/2014/main" id="{E74EFB23-00F7-3C77-CF0E-24A3C21A99D7}"/>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3</a:t>
            </a:fld>
            <a:endParaRPr lang="en-AU" dirty="0"/>
          </a:p>
        </p:txBody>
      </p:sp>
      <p:sp>
        <p:nvSpPr>
          <p:cNvPr id="5" name="Rectangle: Rounded Corners 4">
            <a:extLst>
              <a:ext uri="{FF2B5EF4-FFF2-40B4-BE49-F238E27FC236}">
                <a16:creationId xmlns:a16="http://schemas.microsoft.com/office/drawing/2014/main" id="{A8D94751-2100-28EE-776E-FE33E31FE7A8}"/>
              </a:ext>
            </a:extLst>
          </p:cNvPr>
          <p:cNvSpPr/>
          <p:nvPr/>
        </p:nvSpPr>
        <p:spPr>
          <a:xfrm>
            <a:off x="488626" y="3925806"/>
            <a:ext cx="3568219" cy="1704249"/>
          </a:xfrm>
          <a:prstGeom prst="roundRect">
            <a:avLst>
              <a:gd name="adj" fmla="val 692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nchorCtr="1"/>
          <a:lstStyle/>
          <a:p>
            <a:pPr marL="0" marR="0" lvl="0" indent="0" algn="l" defTabSz="609585" rtl="0" eaLnBrk="1" fontAlgn="auto" latinLnBrk="0" hangingPunct="1">
              <a:lnSpc>
                <a:spcPct val="150000"/>
              </a:lnSpc>
              <a:spcBef>
                <a:spcPts val="0"/>
              </a:spcBef>
              <a:spcAft>
                <a:spcPts val="120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6.3 – Engage with colleagues and improve practice</a:t>
            </a:r>
          </a:p>
        </p:txBody>
      </p:sp>
      <p:sp>
        <p:nvSpPr>
          <p:cNvPr id="8" name="Rectangle: Rounded Corners 7">
            <a:extLst>
              <a:ext uri="{FF2B5EF4-FFF2-40B4-BE49-F238E27FC236}">
                <a16:creationId xmlns:a16="http://schemas.microsoft.com/office/drawing/2014/main" id="{C5D1AC87-1C9C-5847-D5C2-E5C080464831}"/>
              </a:ext>
            </a:extLst>
          </p:cNvPr>
          <p:cNvSpPr/>
          <p:nvPr/>
        </p:nvSpPr>
        <p:spPr>
          <a:xfrm>
            <a:off x="4369076" y="3925555"/>
            <a:ext cx="7333200" cy="1704249"/>
          </a:xfrm>
          <a:prstGeom prst="roundRect">
            <a:avLst>
              <a:gd name="adj" fmla="val 6161"/>
            </a:avLst>
          </a:prstGeom>
          <a:solidFill>
            <a:srgbClr val="CBEDFD"/>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0" rIns="360000" rtlCol="0" anchor="ctr" anchorCtr="0"/>
          <a:lstStyle/>
          <a:p>
            <a:pPr>
              <a:lnSpc>
                <a:spcPct val="150000"/>
              </a:lnSpc>
              <a:spcAft>
                <a:spcPts val="1200"/>
              </a:spcAft>
            </a:pPr>
            <a:r>
              <a:rPr lang="en-US" sz="1800" dirty="0">
                <a:solidFill>
                  <a:srgbClr val="00296C"/>
                </a:solidFill>
                <a:latin typeface="Arial" panose="020B0604020202020204" pitchFamily="34" charset="0"/>
                <a:cs typeface="Arial" panose="020B0604020202020204" pitchFamily="34" charset="0"/>
              </a:rPr>
              <a:t>6.3.2 – Contribute to collegial discussions and apply constructive feedback from colleagues to improve professional knowledge and practice</a:t>
            </a:r>
          </a:p>
        </p:txBody>
      </p:sp>
    </p:spTree>
    <p:custDataLst>
      <p:tags r:id="rId1"/>
    </p:custDataLst>
    <p:extLst>
      <p:ext uri="{BB962C8B-B14F-4D97-AF65-F5344CB8AC3E}">
        <p14:creationId xmlns:p14="http://schemas.microsoft.com/office/powerpoint/2010/main" val="544635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D4CC9B-7BC4-042C-8636-ED0A6A27763C}"/>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D3070AFB-A4DC-06A4-D4BE-45943614D96D}"/>
              </a:ext>
            </a:extLst>
          </p:cNvPr>
          <p:cNvSpPr>
            <a:spLocks noGrp="1"/>
          </p:cNvSpPr>
          <p:nvPr>
            <p:ph type="title"/>
          </p:nvPr>
        </p:nvSpPr>
        <p:spPr>
          <a:xfrm>
            <a:off x="360000" y="360000"/>
            <a:ext cx="10080000" cy="545601"/>
          </a:xfrm>
        </p:spPr>
        <p:txBody>
          <a:bodyPr anchor="t">
            <a:normAutofit/>
          </a:bodyPr>
          <a:lstStyle/>
          <a:p>
            <a:r>
              <a:rPr lang="en-AU" dirty="0"/>
              <a:t>HSIE – unit 1 skill development</a:t>
            </a:r>
          </a:p>
        </p:txBody>
      </p:sp>
      <p:sp>
        <p:nvSpPr>
          <p:cNvPr id="8" name="Content Placeholder 7">
            <a:extLst>
              <a:ext uri="{FF2B5EF4-FFF2-40B4-BE49-F238E27FC236}">
                <a16:creationId xmlns:a16="http://schemas.microsoft.com/office/drawing/2014/main" id="{7ADCA295-ACE6-42A4-9E18-AD25238C1CFB}"/>
              </a:ext>
            </a:extLst>
          </p:cNvPr>
          <p:cNvSpPr>
            <a:spLocks noGrp="1"/>
          </p:cNvSpPr>
          <p:nvPr>
            <p:ph idx="1"/>
          </p:nvPr>
        </p:nvSpPr>
        <p:spPr>
          <a:xfrm>
            <a:off x="360000" y="1901371"/>
            <a:ext cx="7434171" cy="3996309"/>
          </a:xfrm>
        </p:spPr>
        <p:txBody>
          <a:bodyPr vert="horz" lIns="0" tIns="0" rIns="0" bIns="0" rtlCol="0" anchor="t">
            <a:noAutofit/>
          </a:bodyPr>
          <a:lstStyle/>
          <a:p>
            <a:r>
              <a:rPr lang="en-AU" dirty="0"/>
              <a:t>In this unit, students learn and apply geographical skills by:</a:t>
            </a:r>
          </a:p>
          <a:p>
            <a:pPr marL="285750" lvl="0" indent="-285750">
              <a:buFont typeface="Arial" panose="020B0604020202020204" pitchFamily="34" charset="0"/>
              <a:buChar char="•"/>
              <a:defRPr/>
            </a:pPr>
            <a:r>
              <a:rPr lang="en-AU" dirty="0">
                <a:solidFill>
                  <a:srgbClr val="22272B"/>
                </a:solidFill>
              </a:rPr>
              <a:t>locating and describing places using maps, globes and images</a:t>
            </a:r>
          </a:p>
          <a:p>
            <a:pPr marL="285750" lvl="0" indent="-285750">
              <a:buFont typeface="Arial" panose="020B0604020202020204" pitchFamily="34" charset="0"/>
              <a:buChar char="•"/>
              <a:defRPr/>
            </a:pPr>
            <a:r>
              <a:rPr lang="en-AU" dirty="0">
                <a:solidFill>
                  <a:srgbClr val="22272B"/>
                </a:solidFill>
              </a:rPr>
              <a:t>describing natural and human features of places using Tier 2 and Tier 3 vocabulary</a:t>
            </a:r>
          </a:p>
          <a:p>
            <a:pPr marL="285750" lvl="0" indent="-285750">
              <a:buFont typeface="Arial" panose="020B0604020202020204" pitchFamily="34" charset="0"/>
              <a:buChar char="•"/>
              <a:defRPr/>
            </a:pPr>
            <a:r>
              <a:rPr lang="en-AU" dirty="0">
                <a:solidFill>
                  <a:srgbClr val="22272B"/>
                </a:solidFill>
              </a:rPr>
              <a:t>identifying the Traditional Custodians and Aboriginal Country</a:t>
            </a:r>
          </a:p>
          <a:p>
            <a:pPr marL="285750" lvl="0" indent="-285750">
              <a:buFont typeface="Arial" panose="020B0604020202020204" pitchFamily="34" charset="0"/>
              <a:buChar char="•"/>
              <a:defRPr/>
            </a:pPr>
            <a:r>
              <a:rPr lang="en-AU" dirty="0">
                <a:solidFill>
                  <a:srgbClr val="22272B"/>
                </a:solidFill>
              </a:rPr>
              <a:t>identifying ways Aboriginal Peoples connect with Country, Culture and Community. </a:t>
            </a:r>
            <a:endParaRPr lang="en-US" dirty="0">
              <a:solidFill>
                <a:srgbClr val="22272B"/>
              </a:solidFill>
            </a:endParaRPr>
          </a:p>
        </p:txBody>
      </p:sp>
      <p:pic>
        <p:nvPicPr>
          <p:cNvPr id="4" name="Picture 3">
            <a:extLst>
              <a:ext uri="{FF2B5EF4-FFF2-40B4-BE49-F238E27FC236}">
                <a16:creationId xmlns:a16="http://schemas.microsoft.com/office/drawing/2014/main" id="{74D05720-157C-338C-C0A9-E1B62A856196}"/>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05438" y="4143634"/>
            <a:ext cx="3626562" cy="1859925"/>
          </a:xfrm>
          <a:prstGeom prst="rect">
            <a:avLst/>
          </a:prstGeom>
          <a:ln>
            <a:noFill/>
          </a:ln>
          <a:effectLst>
            <a:outerShdw blurRad="50800" dist="38100" dir="2700000" algn="tl" rotWithShape="0">
              <a:prstClr val="black">
                <a:alpha val="40000"/>
              </a:prstClr>
            </a:outerShdw>
          </a:effectLst>
        </p:spPr>
      </p:pic>
      <p:sp>
        <p:nvSpPr>
          <p:cNvPr id="3" name="Slide Number Placeholder 2">
            <a:extLst>
              <a:ext uri="{FF2B5EF4-FFF2-40B4-BE49-F238E27FC236}">
                <a16:creationId xmlns:a16="http://schemas.microsoft.com/office/drawing/2014/main" id="{62D27400-7CD7-8E46-9C10-BE9D47ED58CE}"/>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30</a:t>
            </a:fld>
            <a:endParaRPr kumimoji="0" lang="en-AU" sz="1200" b="0" i="0" u="none" strike="noStrike" kern="1200" cap="none" spc="0" normalizeH="0" baseline="0" noProof="0" dirty="0">
              <a:ln>
                <a:noFill/>
              </a:ln>
              <a:solidFill>
                <a:srgbClr val="22272B"/>
              </a:solidFill>
              <a:effectLst/>
              <a:uLnTx/>
              <a:uFillTx/>
              <a:ea typeface="+mn-ea"/>
              <a:cs typeface="+mn-cs"/>
            </a:endParaRPr>
          </a:p>
        </p:txBody>
      </p:sp>
    </p:spTree>
    <p:extLst>
      <p:ext uri="{BB962C8B-B14F-4D97-AF65-F5344CB8AC3E}">
        <p14:creationId xmlns:p14="http://schemas.microsoft.com/office/powerpoint/2010/main" val="4128439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41A747-8353-2DFC-2FC3-E1988535C1A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012766F-9113-C191-4C76-DBAD6713D93D}"/>
              </a:ext>
            </a:extLst>
          </p:cNvPr>
          <p:cNvSpPr>
            <a:spLocks noGrp="1"/>
          </p:cNvSpPr>
          <p:nvPr>
            <p:ph type="title"/>
          </p:nvPr>
        </p:nvSpPr>
        <p:spPr/>
        <p:txBody>
          <a:bodyPr/>
          <a:lstStyle/>
          <a:p>
            <a:r>
              <a:rPr lang="en-AU" dirty="0"/>
              <a:t>HSIE – unit 1 spotlight (1)</a:t>
            </a:r>
          </a:p>
        </p:txBody>
      </p:sp>
      <p:sp>
        <p:nvSpPr>
          <p:cNvPr id="4" name="Text Placeholder 3">
            <a:extLst>
              <a:ext uri="{FF2B5EF4-FFF2-40B4-BE49-F238E27FC236}">
                <a16:creationId xmlns:a16="http://schemas.microsoft.com/office/drawing/2014/main" id="{2EBF0AA8-3898-4CD0-893D-1F4737AAD954}"/>
              </a:ext>
            </a:extLst>
          </p:cNvPr>
          <p:cNvSpPr>
            <a:spLocks noGrp="1"/>
          </p:cNvSpPr>
          <p:nvPr>
            <p:ph type="body" sz="quarter" idx="18"/>
          </p:nvPr>
        </p:nvSpPr>
        <p:spPr/>
        <p:txBody>
          <a:bodyPr/>
          <a:lstStyle/>
          <a:p>
            <a:r>
              <a:rPr lang="en-AU" dirty="0"/>
              <a:t>Aboriginal Dreaming Stories</a:t>
            </a:r>
          </a:p>
        </p:txBody>
      </p:sp>
      <p:sp>
        <p:nvSpPr>
          <p:cNvPr id="2" name="Slide Number Placeholder 1">
            <a:extLst>
              <a:ext uri="{FF2B5EF4-FFF2-40B4-BE49-F238E27FC236}">
                <a16:creationId xmlns:a16="http://schemas.microsoft.com/office/drawing/2014/main" id="{7164373F-624A-6B96-D166-1396FC86F045}"/>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31</a:t>
            </a:fld>
            <a:endParaRPr kumimoji="0" lang="en-AU" sz="1200" b="0" i="0" u="none" strike="noStrike" kern="1200" cap="none" spc="0" normalizeH="0" baseline="0" noProof="0" dirty="0">
              <a:ln>
                <a:noFill/>
              </a:ln>
              <a:solidFill>
                <a:srgbClr val="22272B"/>
              </a:solidFill>
              <a:effectLst/>
              <a:uLnTx/>
              <a:uFillTx/>
              <a:ea typeface="+mn-ea"/>
              <a:cs typeface="+mn-cs"/>
            </a:endParaRPr>
          </a:p>
        </p:txBody>
      </p:sp>
      <p:sp>
        <p:nvSpPr>
          <p:cNvPr id="5" name="TextBox 4">
            <a:extLst>
              <a:ext uri="{FF2B5EF4-FFF2-40B4-BE49-F238E27FC236}">
                <a16:creationId xmlns:a16="http://schemas.microsoft.com/office/drawing/2014/main" id="{1AF0AFBC-8661-5122-CE55-B7211F7CD892}"/>
              </a:ext>
            </a:extLst>
          </p:cNvPr>
          <p:cNvSpPr txBox="1"/>
          <p:nvPr/>
        </p:nvSpPr>
        <p:spPr>
          <a:xfrm>
            <a:off x="360000" y="1509487"/>
            <a:ext cx="11387168" cy="1179056"/>
          </a:xfrm>
          <a:prstGeom prst="roundRect">
            <a:avLst>
              <a:gd name="adj" fmla="val 12974"/>
            </a:avLst>
          </a:prstGeom>
          <a:solidFill>
            <a:schemeClr val="accent6"/>
          </a:solidFill>
        </p:spPr>
        <p:txBody>
          <a:bodyPr wrap="square" lIns="0" tIns="0" rIns="0" bIns="0" anchor="ctr" anchorCtr="1">
            <a:noAutofit/>
          </a:bodyPr>
          <a:lstStyle/>
          <a:p>
            <a:pPr lvl="0">
              <a:lnSpc>
                <a:spcPct val="150000"/>
              </a:lnSpc>
              <a:spcBef>
                <a:spcPts val="1200"/>
              </a:spcBef>
              <a:spcAft>
                <a:spcPts val="600"/>
              </a:spcAft>
              <a:defRPr/>
            </a:pPr>
            <a:r>
              <a:rPr lang="en-AU" sz="1800" spc="-50" dirty="0">
                <a:solidFill>
                  <a:srgbClr val="000000"/>
                </a:solidFill>
                <a:latin typeface="Arial" panose="020B0604020202020204" pitchFamily="34" charset="0"/>
                <a:ea typeface="Arial" panose="020B0604020202020204" pitchFamily="34" charset="0"/>
                <a:cs typeface="Arial" panose="020B0604020202020204" pitchFamily="34" charset="0"/>
              </a:rPr>
              <a:t>Students engage with Aboriginal Dreaming Stories to learn about land, water and sky Country and connect to knowledge, understanding and skills locating land, water and Australia using maps and images.</a:t>
            </a:r>
            <a:endParaRPr lang="en-AU" sz="1800" spc="-50" dirty="0">
              <a:solidFill>
                <a:srgbClr val="22272B"/>
              </a:solidFill>
              <a:latin typeface="Arial" panose="020B0604020202020204" pitchFamily="34" charset="0"/>
              <a:ea typeface="MS Mincho" panose="02020609040205080304" pitchFamily="49" charset="-128"/>
              <a:cs typeface="Arial" panose="020B0604020202020204" pitchFamily="34" charset="0"/>
            </a:endParaRPr>
          </a:p>
        </p:txBody>
      </p:sp>
      <p:pic>
        <p:nvPicPr>
          <p:cNvPr id="6" name="Online Media 14" title="Through Our Eyes -  Dhinawan 'Emu' In The Sky with Ben Flick">
            <a:hlinkClick r:id="" action="ppaction://media"/>
            <a:extLst>
              <a:ext uri="{FF2B5EF4-FFF2-40B4-BE49-F238E27FC236}">
                <a16:creationId xmlns:a16="http://schemas.microsoft.com/office/drawing/2014/main" id="{3968ACA1-282A-0708-83AE-D82FCF195333}"/>
              </a:ext>
            </a:extLst>
          </p:cNvPr>
          <p:cNvPicPr>
            <a:picLocks noRot="1" noChangeAspect="1"/>
          </p:cNvPicPr>
          <p:nvPr>
            <a:videoFile r:link="rId1"/>
          </p:nvPr>
        </p:nvPicPr>
        <p:blipFill>
          <a:blip r:embed="rId4"/>
          <a:stretch>
            <a:fillRect/>
          </a:stretch>
        </p:blipFill>
        <p:spPr>
          <a:xfrm>
            <a:off x="5689604" y="3075476"/>
            <a:ext cx="6057564" cy="3422523"/>
          </a:xfrm>
          <a:prstGeom prst="roundRect">
            <a:avLst>
              <a:gd name="adj" fmla="val 5439"/>
            </a:avLst>
          </a:prstGeom>
          <a:ln>
            <a:noFill/>
          </a:ln>
          <a:effectLst>
            <a:innerShdw blurRad="114300" dist="50800">
              <a:srgbClr val="000000">
                <a:alpha val="0"/>
              </a:srgbClr>
            </a:innerShdw>
          </a:effectLst>
        </p:spPr>
      </p:pic>
      <p:pic>
        <p:nvPicPr>
          <p:cNvPr id="8" name="drawing">
            <a:extLst>
              <a:ext uri="{FF2B5EF4-FFF2-40B4-BE49-F238E27FC236}">
                <a16:creationId xmlns:a16="http://schemas.microsoft.com/office/drawing/2014/main" id="{520236FE-5901-6D03-FB6B-4542D1CC206C}"/>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360000" y="3075476"/>
            <a:ext cx="4879657" cy="3366399"/>
          </a:xfrm>
          <a:prstGeom prst="roundRect">
            <a:avLst>
              <a:gd name="adj" fmla="val 5643"/>
            </a:avLst>
          </a:prstGeom>
          <a:ln>
            <a:noFill/>
          </a:ln>
          <a:effectLst/>
        </p:spPr>
      </p:pic>
    </p:spTree>
    <p:extLst>
      <p:ext uri="{BB962C8B-B14F-4D97-AF65-F5344CB8AC3E}">
        <p14:creationId xmlns:p14="http://schemas.microsoft.com/office/powerpoint/2010/main" val="3720319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FCD24E-EC05-97E9-7063-141715BB3FF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65C61D9-7809-4635-7D82-B0FB742D1BE9}"/>
              </a:ext>
            </a:extLst>
          </p:cNvPr>
          <p:cNvSpPr>
            <a:spLocks noGrp="1"/>
          </p:cNvSpPr>
          <p:nvPr>
            <p:ph type="title"/>
          </p:nvPr>
        </p:nvSpPr>
        <p:spPr/>
        <p:txBody>
          <a:bodyPr/>
          <a:lstStyle/>
          <a:p>
            <a:r>
              <a:rPr lang="en-AU" dirty="0"/>
              <a:t>HSIE – unit 1 spotlight (2)</a:t>
            </a:r>
          </a:p>
        </p:txBody>
      </p:sp>
      <p:sp>
        <p:nvSpPr>
          <p:cNvPr id="4" name="Text Placeholder 3">
            <a:extLst>
              <a:ext uri="{FF2B5EF4-FFF2-40B4-BE49-F238E27FC236}">
                <a16:creationId xmlns:a16="http://schemas.microsoft.com/office/drawing/2014/main" id="{97D57E46-CF78-5CA1-99AC-6DB12E0F4660}"/>
              </a:ext>
            </a:extLst>
          </p:cNvPr>
          <p:cNvSpPr>
            <a:spLocks noGrp="1"/>
          </p:cNvSpPr>
          <p:nvPr>
            <p:ph type="body" sz="quarter" idx="18"/>
          </p:nvPr>
        </p:nvSpPr>
        <p:spPr/>
        <p:txBody>
          <a:bodyPr/>
          <a:lstStyle/>
          <a:p>
            <a:r>
              <a:rPr lang="en-AU" dirty="0"/>
              <a:t>Aboriginal Country </a:t>
            </a:r>
          </a:p>
        </p:txBody>
      </p:sp>
      <p:sp>
        <p:nvSpPr>
          <p:cNvPr id="2" name="Slide Number Placeholder 1">
            <a:extLst>
              <a:ext uri="{FF2B5EF4-FFF2-40B4-BE49-F238E27FC236}">
                <a16:creationId xmlns:a16="http://schemas.microsoft.com/office/drawing/2014/main" id="{62AAA342-803B-766D-DF10-215B1D4DB783}"/>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32</a:t>
            </a:fld>
            <a:endParaRPr kumimoji="0" lang="en-AU" sz="1200" b="0" i="0" u="none" strike="noStrike" kern="1200" cap="none" spc="0" normalizeH="0" baseline="0" noProof="0" dirty="0">
              <a:ln>
                <a:noFill/>
              </a:ln>
              <a:solidFill>
                <a:srgbClr val="22272B"/>
              </a:solidFill>
              <a:effectLst/>
              <a:uLnTx/>
              <a:uFillTx/>
              <a:ea typeface="+mn-ea"/>
              <a:cs typeface="+mn-cs"/>
            </a:endParaRPr>
          </a:p>
        </p:txBody>
      </p:sp>
      <p:sp>
        <p:nvSpPr>
          <p:cNvPr id="5" name="TextBox 4">
            <a:extLst>
              <a:ext uri="{FF2B5EF4-FFF2-40B4-BE49-F238E27FC236}">
                <a16:creationId xmlns:a16="http://schemas.microsoft.com/office/drawing/2014/main" id="{57D369E0-D654-09C2-AED6-C92E0F3DF169}"/>
              </a:ext>
            </a:extLst>
          </p:cNvPr>
          <p:cNvSpPr txBox="1"/>
          <p:nvPr/>
        </p:nvSpPr>
        <p:spPr>
          <a:xfrm>
            <a:off x="360000" y="1664614"/>
            <a:ext cx="11387168" cy="1551574"/>
          </a:xfrm>
          <a:prstGeom prst="roundRect">
            <a:avLst>
              <a:gd name="adj" fmla="val 11990"/>
            </a:avLst>
          </a:prstGeom>
          <a:solidFill>
            <a:schemeClr val="accent4"/>
          </a:solidFill>
        </p:spPr>
        <p:txBody>
          <a:bodyPr wrap="square" anchor="ctr" anchorCtr="1">
            <a:noAutofit/>
          </a:bodyPr>
          <a:lstStyle/>
          <a:p>
            <a:pPr lvl="0">
              <a:lnSpc>
                <a:spcPct val="150000"/>
              </a:lnSpc>
              <a:spcBef>
                <a:spcPts val="1200"/>
              </a:spcBef>
              <a:spcAft>
                <a:spcPts val="600"/>
              </a:spcAft>
              <a:defRPr/>
            </a:pPr>
            <a:r>
              <a:rPr lang="en-US" sz="1800" dirty="0">
                <a:solidFill>
                  <a:srgbClr val="22272B"/>
                </a:solidFill>
                <a:latin typeface="Arial" panose="020B0604020202020204" pitchFamily="34" charset="0"/>
                <a:ea typeface="MS Mincho" panose="02020609040205080304" pitchFamily="49" charset="-128"/>
                <a:cs typeface="Arial" panose="020B0604020202020204" pitchFamily="34" charset="0"/>
              </a:rPr>
              <a:t>Students learn about the Aboriginal Country their school is located on and explore signs, murals, artwork or gardens within the school ground that Acknowledge Country.</a:t>
            </a:r>
          </a:p>
        </p:txBody>
      </p:sp>
      <p:pic>
        <p:nvPicPr>
          <p:cNvPr id="7" name="drawing">
            <a:extLst>
              <a:ext uri="{FF2B5EF4-FFF2-40B4-BE49-F238E27FC236}">
                <a16:creationId xmlns:a16="http://schemas.microsoft.com/office/drawing/2014/main" id="{AFAD73DA-FAD5-0CA0-A421-CF314570F2DF}"/>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0000" y="3603121"/>
            <a:ext cx="3320776" cy="2114556"/>
          </a:xfrm>
          <a:prstGeom prst="roundRect">
            <a:avLst>
              <a:gd name="adj" fmla="val 9321"/>
            </a:avLst>
          </a:prstGeom>
          <a:ln>
            <a:noFill/>
          </a:ln>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drawing">
            <a:extLst>
              <a:ext uri="{FF2B5EF4-FFF2-40B4-BE49-F238E27FC236}">
                <a16:creationId xmlns:a16="http://schemas.microsoft.com/office/drawing/2014/main" id="{B311E903-4F82-44F9-CFEB-9A9958418FDE}"/>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15764" y="3606114"/>
            <a:ext cx="3786751" cy="2124227"/>
          </a:xfrm>
          <a:prstGeom prst="roundRect">
            <a:avLst>
              <a:gd name="adj" fmla="val 7101"/>
            </a:avLst>
          </a:prstGeom>
          <a:ln>
            <a:noFill/>
          </a:ln>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drawing">
            <a:extLst>
              <a:ext uri="{FF2B5EF4-FFF2-40B4-BE49-F238E27FC236}">
                <a16:creationId xmlns:a16="http://schemas.microsoft.com/office/drawing/2014/main" id="{6134594E-9C84-8415-888D-E2F5632810F4}"/>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337503" y="3603121"/>
            <a:ext cx="3409665" cy="2139884"/>
          </a:xfrm>
          <a:prstGeom prst="roundRect">
            <a:avLst>
              <a:gd name="adj" fmla="val 10055"/>
            </a:avLst>
          </a:prstGeom>
          <a:ln>
            <a:noFill/>
          </a:ln>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TextBox 9">
            <a:extLst>
              <a:ext uri="{FF2B5EF4-FFF2-40B4-BE49-F238E27FC236}">
                <a16:creationId xmlns:a16="http://schemas.microsoft.com/office/drawing/2014/main" id="{45F55A33-9422-87F1-D5D1-9C2548E9E485}"/>
              </a:ext>
            </a:extLst>
          </p:cNvPr>
          <p:cNvSpPr txBox="1"/>
          <p:nvPr/>
        </p:nvSpPr>
        <p:spPr>
          <a:xfrm>
            <a:off x="360000" y="6063817"/>
            <a:ext cx="11387168" cy="261610"/>
          </a:xfrm>
          <a:prstGeom prst="rect">
            <a:avLst/>
          </a:prstGeom>
          <a:noFill/>
        </p:spPr>
        <p:txBody>
          <a:bodyPr wrap="square" anchor="ctr" anchorCtr="1">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11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hlinkClick r:id="rId6"/>
              </a:rPr>
              <a:t>https://education.nsw.gov.au/about-us/strategies-and-reports/our-reconciliation-action-plan/acknowledgement-of-country</a:t>
            </a:r>
            <a:r>
              <a:rPr kumimoji="0" lang="en-AU" sz="11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rPr>
              <a:t> </a:t>
            </a:r>
          </a:p>
        </p:txBody>
      </p:sp>
    </p:spTree>
    <p:extLst>
      <p:ext uri="{BB962C8B-B14F-4D97-AF65-F5344CB8AC3E}">
        <p14:creationId xmlns:p14="http://schemas.microsoft.com/office/powerpoint/2010/main" val="1658077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3CD2A0-5062-142A-613B-0F68CC61E6BD}"/>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EC03E272-135F-F178-0CE1-02E6A1A91764}"/>
              </a:ext>
            </a:extLst>
          </p:cNvPr>
          <p:cNvSpPr>
            <a:spLocks noGrp="1"/>
          </p:cNvSpPr>
          <p:nvPr>
            <p:ph type="title"/>
          </p:nvPr>
        </p:nvSpPr>
        <p:spPr/>
        <p:txBody>
          <a:bodyPr anchor="t">
            <a:normAutofit/>
          </a:bodyPr>
          <a:lstStyle/>
          <a:p>
            <a:r>
              <a:rPr lang="en-AU" dirty="0"/>
              <a:t>HSIE – unit 1 spotlight (3)</a:t>
            </a:r>
          </a:p>
        </p:txBody>
      </p:sp>
      <p:sp>
        <p:nvSpPr>
          <p:cNvPr id="9" name="Text Placeholder 8">
            <a:extLst>
              <a:ext uri="{FF2B5EF4-FFF2-40B4-BE49-F238E27FC236}">
                <a16:creationId xmlns:a16="http://schemas.microsoft.com/office/drawing/2014/main" id="{B3B287D4-1064-E62B-D588-260E681F0B67}"/>
              </a:ext>
            </a:extLst>
          </p:cNvPr>
          <p:cNvSpPr>
            <a:spLocks noGrp="1"/>
          </p:cNvSpPr>
          <p:nvPr>
            <p:ph type="body" sz="quarter" idx="18"/>
          </p:nvPr>
        </p:nvSpPr>
        <p:spPr/>
        <p:txBody>
          <a:bodyPr anchor="b">
            <a:noAutofit/>
          </a:bodyPr>
          <a:lstStyle/>
          <a:p>
            <a:r>
              <a:rPr lang="en-AU" dirty="0"/>
              <a:t>Students as Geographers</a:t>
            </a:r>
          </a:p>
        </p:txBody>
      </p:sp>
      <p:sp>
        <p:nvSpPr>
          <p:cNvPr id="14" name="TextBox 13">
            <a:extLst>
              <a:ext uri="{FF2B5EF4-FFF2-40B4-BE49-F238E27FC236}">
                <a16:creationId xmlns:a16="http://schemas.microsoft.com/office/drawing/2014/main" id="{36D0410E-DDD4-20DF-7D21-263A9DE56E0D}"/>
              </a:ext>
            </a:extLst>
          </p:cNvPr>
          <p:cNvSpPr txBox="1"/>
          <p:nvPr/>
        </p:nvSpPr>
        <p:spPr>
          <a:xfrm>
            <a:off x="360000" y="1664614"/>
            <a:ext cx="11387167" cy="851309"/>
          </a:xfrm>
          <a:prstGeom prst="roundRect">
            <a:avLst>
              <a:gd name="adj" fmla="val 11990"/>
            </a:avLst>
          </a:prstGeom>
          <a:solidFill>
            <a:schemeClr val="accent6"/>
          </a:solidFill>
        </p:spPr>
        <p:txBody>
          <a:bodyPr wrap="square" anchor="ctr" anchorCtr="1">
            <a:noAutofit/>
          </a:bodyPr>
          <a:lstStyle/>
          <a:p>
            <a:pPr lvl="0">
              <a:lnSpc>
                <a:spcPct val="150000"/>
              </a:lnSpc>
              <a:spcBef>
                <a:spcPts val="1200"/>
              </a:spcBef>
              <a:spcAft>
                <a:spcPts val="600"/>
              </a:spcAft>
              <a:defRPr/>
            </a:pPr>
            <a:r>
              <a:rPr lang="en-US" sz="1800" dirty="0">
                <a:solidFill>
                  <a:srgbClr val="22272B"/>
                </a:solidFill>
                <a:latin typeface="Arial" panose="020B0604020202020204" pitchFamily="34" charset="0"/>
                <a:ea typeface="MS Mincho" panose="02020609040205080304" pitchFamily="49" charset="-128"/>
                <a:cs typeface="Arial" panose="020B0604020202020204" pitchFamily="34" charset="0"/>
              </a:rPr>
              <a:t>Students have opportunities to identify land, water and Australia on maps and globes and in images.</a:t>
            </a:r>
            <a:endParaRPr lang="en-AU" sz="1800" dirty="0">
              <a:solidFill>
                <a:srgbClr val="22272B"/>
              </a:solidFill>
              <a:latin typeface="Arial" panose="020B0604020202020204" pitchFamily="34" charset="0"/>
              <a:ea typeface="MS Mincho" panose="02020609040205080304" pitchFamily="49" charset="-128"/>
              <a:cs typeface="Arial" panose="020B0604020202020204" pitchFamily="34" charset="0"/>
            </a:endParaRPr>
          </a:p>
        </p:txBody>
      </p:sp>
      <p:sp>
        <p:nvSpPr>
          <p:cNvPr id="3" name="Slide Number Placeholder 2">
            <a:extLst>
              <a:ext uri="{FF2B5EF4-FFF2-40B4-BE49-F238E27FC236}">
                <a16:creationId xmlns:a16="http://schemas.microsoft.com/office/drawing/2014/main" id="{B86E2AC2-F6CF-FD49-31B5-04CB9B6FB1A0}"/>
              </a:ext>
              <a:ext uri="{C183D7F6-B498-43B3-948B-1728B52AA6E4}">
                <adec:decorative xmlns:adec="http://schemas.microsoft.com/office/drawing/2017/decorative" val="1"/>
              </a:ext>
            </a:extLst>
          </p:cNvPr>
          <p:cNvSpPr>
            <a:spLocks noGrp="1"/>
          </p:cNvSpPr>
          <p:nvPr>
            <p:ph type="sldNum" sz="quarter" idx="12"/>
          </p:nvPr>
        </p:nvSpPr>
        <p:spPr/>
        <p:txBody>
          <a:bodyPr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33</a:t>
            </a:fld>
            <a:endParaRPr kumimoji="0" lang="en-AU" sz="1200" b="0" i="0" u="none" strike="noStrike" kern="1200" cap="none" spc="0" normalizeH="0" baseline="0" noProof="0" dirty="0">
              <a:ln>
                <a:noFill/>
              </a:ln>
              <a:solidFill>
                <a:srgbClr val="22272B"/>
              </a:solidFill>
              <a:effectLst/>
              <a:uLnTx/>
              <a:uFillTx/>
              <a:ea typeface="+mn-ea"/>
              <a:cs typeface="+mn-cs"/>
            </a:endParaRPr>
          </a:p>
        </p:txBody>
      </p:sp>
      <p:grpSp>
        <p:nvGrpSpPr>
          <p:cNvPr id="5" name="Group 4">
            <a:extLst>
              <a:ext uri="{FF2B5EF4-FFF2-40B4-BE49-F238E27FC236}">
                <a16:creationId xmlns:a16="http://schemas.microsoft.com/office/drawing/2014/main" id="{28B6FAC0-1D70-CBD8-86E9-5720C79CD363}"/>
              </a:ext>
              <a:ext uri="{C183D7F6-B498-43B3-948B-1728B52AA6E4}">
                <adec:decorative xmlns:adec="http://schemas.microsoft.com/office/drawing/2017/decorative" val="1"/>
              </a:ext>
            </a:extLst>
          </p:cNvPr>
          <p:cNvGrpSpPr/>
          <p:nvPr/>
        </p:nvGrpSpPr>
        <p:grpSpPr>
          <a:xfrm>
            <a:off x="2345184" y="2806176"/>
            <a:ext cx="7416799" cy="3423343"/>
            <a:chOff x="2176027" y="2806176"/>
            <a:chExt cx="7416799" cy="3423343"/>
          </a:xfrm>
        </p:grpSpPr>
        <p:pic>
          <p:nvPicPr>
            <p:cNvPr id="2" name="drawing" descr="Six different natural landscapes: a vast red sand desert with dunes, a forested hillside with autumn colours, a wetland with water channels and greenery, a winding river cutting through lush green hills, a rocky desert valley with sparse shrubs, and a flooded rural field with bare trees and fence posts partly submerged in water.">
              <a:extLst>
                <a:ext uri="{FF2B5EF4-FFF2-40B4-BE49-F238E27FC236}">
                  <a16:creationId xmlns:a16="http://schemas.microsoft.com/office/drawing/2014/main" id="{EE11C373-C6C1-632B-0B80-A00D902CAB6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2176027" y="2806176"/>
              <a:ext cx="4659086" cy="3423343"/>
            </a:xfrm>
            <a:prstGeom prst="roundRect">
              <a:avLst>
                <a:gd name="adj" fmla="val 7683"/>
              </a:avLst>
            </a:prstGeom>
            <a:ln>
              <a:noFill/>
            </a:ln>
            <a:effectLst/>
          </p:spPr>
        </p:pic>
        <p:pic>
          <p:nvPicPr>
            <p:cNvPr id="4" name="drawing">
              <a:extLst>
                <a:ext uri="{FF2B5EF4-FFF2-40B4-BE49-F238E27FC236}">
                  <a16:creationId xmlns:a16="http://schemas.microsoft.com/office/drawing/2014/main" id="{74096365-6AB2-6D8C-96F5-0074D27D23BB}"/>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89176" y="2833729"/>
              <a:ext cx="2503650" cy="3395790"/>
            </a:xfrm>
            <a:prstGeom prst="roundRect">
              <a:avLst>
                <a:gd name="adj" fmla="val 7551"/>
              </a:avLst>
            </a:prstGeom>
            <a:ln>
              <a:noFill/>
            </a:ln>
            <a:effectLst/>
          </p:spPr>
        </p:pic>
      </p:grpSp>
    </p:spTree>
    <p:extLst>
      <p:ext uri="{BB962C8B-B14F-4D97-AF65-F5344CB8AC3E}">
        <p14:creationId xmlns:p14="http://schemas.microsoft.com/office/powerpoint/2010/main" val="1307157777"/>
      </p:ext>
    </p:extLst>
  </p:cSld>
  <p:clrMapOvr>
    <a:masterClrMapping/>
  </p:clrMapOvr>
  <mc:AlternateContent xmlns:mc="http://schemas.openxmlformats.org/markup-compatibility/2006" xmlns:p14="http://schemas.microsoft.com/office/powerpoint/2010/main">
    <mc:Choice Requires="p14">
      <p:transition p14:dur="0">
        <p:fade/>
      </p:transition>
    </mc:Choice>
    <mc:Fallback xmlns="">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3B2DE8-D292-D256-6577-66C8558BBE32}"/>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74823C4A-71F3-8012-55CA-DCB2FC6666FA}"/>
              </a:ext>
            </a:extLst>
          </p:cNvPr>
          <p:cNvSpPr>
            <a:spLocks noGrp="1"/>
          </p:cNvSpPr>
          <p:nvPr>
            <p:ph type="title"/>
          </p:nvPr>
        </p:nvSpPr>
        <p:spPr/>
        <p:txBody>
          <a:bodyPr anchor="t">
            <a:normAutofit/>
          </a:bodyPr>
          <a:lstStyle/>
          <a:p>
            <a:r>
              <a:rPr lang="en-AU" dirty="0"/>
              <a:t>HSIE – unit 1 spotlight (4)</a:t>
            </a:r>
          </a:p>
        </p:txBody>
      </p:sp>
      <p:sp>
        <p:nvSpPr>
          <p:cNvPr id="9" name="Text Placeholder 8">
            <a:extLst>
              <a:ext uri="{FF2B5EF4-FFF2-40B4-BE49-F238E27FC236}">
                <a16:creationId xmlns:a16="http://schemas.microsoft.com/office/drawing/2014/main" id="{E0D850C8-AEF1-CB7A-E736-CE516E5E5D7B}"/>
              </a:ext>
            </a:extLst>
          </p:cNvPr>
          <p:cNvSpPr>
            <a:spLocks noGrp="1"/>
          </p:cNvSpPr>
          <p:nvPr>
            <p:ph type="body" sz="quarter" idx="18"/>
          </p:nvPr>
        </p:nvSpPr>
        <p:spPr/>
        <p:txBody>
          <a:bodyPr anchor="b">
            <a:noAutofit/>
          </a:bodyPr>
          <a:lstStyle/>
          <a:p>
            <a:r>
              <a:rPr lang="en-AU" dirty="0"/>
              <a:t>Students as Geographers</a:t>
            </a:r>
          </a:p>
        </p:txBody>
      </p:sp>
      <p:sp>
        <p:nvSpPr>
          <p:cNvPr id="14" name="TextBox 13">
            <a:extLst>
              <a:ext uri="{FF2B5EF4-FFF2-40B4-BE49-F238E27FC236}">
                <a16:creationId xmlns:a16="http://schemas.microsoft.com/office/drawing/2014/main" id="{5F7C9505-ACDA-CF94-C6EE-55D95D85E592}"/>
              </a:ext>
            </a:extLst>
          </p:cNvPr>
          <p:cNvSpPr txBox="1"/>
          <p:nvPr/>
        </p:nvSpPr>
        <p:spPr>
          <a:xfrm>
            <a:off x="3788230" y="1664614"/>
            <a:ext cx="6651770" cy="851309"/>
          </a:xfrm>
          <a:prstGeom prst="roundRect">
            <a:avLst>
              <a:gd name="adj" fmla="val 11990"/>
            </a:avLst>
          </a:prstGeom>
          <a:solidFill>
            <a:schemeClr val="accent6"/>
          </a:solidFill>
        </p:spPr>
        <p:txBody>
          <a:bodyPr wrap="square" anchor="ctr" anchorCtr="1">
            <a:noAutofit/>
          </a:bodyPr>
          <a:lstStyle/>
          <a:p>
            <a:pPr lvl="0">
              <a:defRPr/>
            </a:pPr>
            <a:r>
              <a:rPr lang="en-US" sz="1800" dirty="0">
                <a:solidFill>
                  <a:srgbClr val="22272B"/>
                </a:solidFill>
                <a:latin typeface="Arial" panose="020B0604020202020204" pitchFamily="34" charset="0"/>
                <a:ea typeface="MS Mincho" panose="02020609040205080304" pitchFamily="49" charset="-128"/>
                <a:cs typeface="Arial" panose="020B0604020202020204" pitchFamily="34" charset="0"/>
              </a:rPr>
              <a:t>Students sort images of human and natural features. </a:t>
            </a:r>
          </a:p>
        </p:txBody>
      </p:sp>
      <p:sp>
        <p:nvSpPr>
          <p:cNvPr id="3" name="Slide Number Placeholder 2">
            <a:extLst>
              <a:ext uri="{FF2B5EF4-FFF2-40B4-BE49-F238E27FC236}">
                <a16:creationId xmlns:a16="http://schemas.microsoft.com/office/drawing/2014/main" id="{1746B75E-FE43-F370-E10D-6E361CC8C00B}"/>
              </a:ext>
              <a:ext uri="{C183D7F6-B498-43B3-948B-1728B52AA6E4}">
                <adec:decorative xmlns:adec="http://schemas.microsoft.com/office/drawing/2017/decorative" val="1"/>
              </a:ext>
            </a:extLst>
          </p:cNvPr>
          <p:cNvSpPr>
            <a:spLocks noGrp="1"/>
          </p:cNvSpPr>
          <p:nvPr>
            <p:ph type="sldNum" sz="quarter" idx="12"/>
          </p:nvPr>
        </p:nvSpPr>
        <p:spPr/>
        <p:txBody>
          <a:bodyPr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34</a:t>
            </a:fld>
            <a:endParaRPr kumimoji="0" lang="en-AU" sz="1200" b="0" i="0" u="none" strike="noStrike" kern="1200" cap="none" spc="0" normalizeH="0" baseline="0" noProof="0" dirty="0">
              <a:ln>
                <a:noFill/>
              </a:ln>
              <a:solidFill>
                <a:srgbClr val="22272B"/>
              </a:solidFill>
              <a:effectLst/>
              <a:uLnTx/>
              <a:uFillTx/>
              <a:ea typeface="+mn-ea"/>
              <a:cs typeface="+mn-cs"/>
            </a:endParaRPr>
          </a:p>
        </p:txBody>
      </p:sp>
      <p:pic>
        <p:nvPicPr>
          <p:cNvPr id="5" name="drawing">
            <a:extLst>
              <a:ext uri="{FF2B5EF4-FFF2-40B4-BE49-F238E27FC236}">
                <a16:creationId xmlns:a16="http://schemas.microsoft.com/office/drawing/2014/main" id="{A1FC374A-F8EC-34B6-A1E9-EE6114CACE82}"/>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6337" y="1515020"/>
            <a:ext cx="3291673" cy="5014550"/>
          </a:xfrm>
          <a:prstGeom prst="rect">
            <a:avLst/>
          </a:prstGeom>
          <a:ln>
            <a:noFill/>
          </a:ln>
          <a:effectLst/>
        </p:spPr>
      </p:pic>
      <p:grpSp>
        <p:nvGrpSpPr>
          <p:cNvPr id="6" name="Group 5">
            <a:extLst>
              <a:ext uri="{FF2B5EF4-FFF2-40B4-BE49-F238E27FC236}">
                <a16:creationId xmlns:a16="http://schemas.microsoft.com/office/drawing/2014/main" id="{8C789E59-BBC2-9831-F7E8-7C09FE78ADBF}"/>
              </a:ext>
              <a:ext uri="{C183D7F6-B498-43B3-948B-1728B52AA6E4}">
                <adec:decorative xmlns:adec="http://schemas.microsoft.com/office/drawing/2017/decorative" val="1"/>
              </a:ext>
            </a:extLst>
          </p:cNvPr>
          <p:cNvGrpSpPr/>
          <p:nvPr/>
        </p:nvGrpSpPr>
        <p:grpSpPr>
          <a:xfrm>
            <a:off x="4145944" y="2888002"/>
            <a:ext cx="5936343" cy="3425362"/>
            <a:chOff x="2245692" y="3621931"/>
            <a:chExt cx="4531420" cy="2433428"/>
          </a:xfrm>
          <a:effectLst/>
        </p:grpSpPr>
        <p:pic>
          <p:nvPicPr>
            <p:cNvPr id="8" name="drawing" descr="Image 1: Aerial view of a wide river winding through green hills and a developed urban fringe.&#10;&#10;Image 2: Open ocean view with gentle waves and the sun low on the horizon under a clear sky.&#10;&#10;Image 3: Cascading waterfall flowing over dark rocks surrounded by lush vegetation.&#10;&#10;Image 4: Deep blue mountain lake surrounded by steep rocky slopes and high peaks.&#10;&#10;Image 5: A wide, winding river snaking through a dense green floodplain under a hazy sky.&#10;&#10;Image 6: a muddy water creek surrounded by green and brown plants. ">
              <a:extLst>
                <a:ext uri="{FF2B5EF4-FFF2-40B4-BE49-F238E27FC236}">
                  <a16:creationId xmlns:a16="http://schemas.microsoft.com/office/drawing/2014/main" id="{3E17F6B0-CC3F-E8BC-EDF1-B92146B5604C}"/>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2321722" y="3760218"/>
              <a:ext cx="1247049" cy="877532"/>
            </a:xfrm>
            <a:prstGeom prst="rect">
              <a:avLst/>
            </a:prstGeom>
            <a:ln>
              <a:noFill/>
            </a:ln>
            <a:effectLst>
              <a:outerShdw blurRad="292100" dist="139700" dir="2700000" algn="tl" rotWithShape="0">
                <a:srgbClr val="333333">
                  <a:alpha val="65000"/>
                </a:srgbClr>
              </a:outerShdw>
            </a:effectLst>
          </p:spPr>
        </p:pic>
        <p:pic>
          <p:nvPicPr>
            <p:cNvPr id="10" name="drawing" descr="Image 1: A large concrete dam with water flowing over the spillway into a wide river, under a clear blue sky.&#10;&#10;Image 2: A tall metal water tank on stilts standing in a grassy landscape with hills and mountains in the distance.&#10;&#10;Image 3: A winding paved road curving through a green, hilly area with vegetation on both sides.&#10;&#10;Image 4: Multiple wind turbines spread across a grassy, fenced plain with hills in the background on a sunny day.&#10;&#10;Image 5: A small, calm lake with a wooden gazebo on the bank, surrounded by trees and a grassy park area.&#10;&#10;Image 6: A wide rural landscape with grassy paddocks, rolling hills, and a cloudy sky stretching into the distance.">
              <a:extLst>
                <a:ext uri="{FF2B5EF4-FFF2-40B4-BE49-F238E27FC236}">
                  <a16:creationId xmlns:a16="http://schemas.microsoft.com/office/drawing/2014/main" id="{71287579-D79D-D21F-6236-A57EB8745079}"/>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3613310" y="5039540"/>
              <a:ext cx="3101699" cy="1015819"/>
            </a:xfrm>
            <a:prstGeom prst="rect">
              <a:avLst/>
            </a:prstGeom>
            <a:ln>
              <a:noFill/>
            </a:ln>
            <a:effectLst>
              <a:outerShdw blurRad="292100" dist="139700" dir="2700000" algn="tl" rotWithShape="0">
                <a:srgbClr val="333333">
                  <a:alpha val="65000"/>
                </a:srgbClr>
              </a:outerShdw>
            </a:effectLst>
          </p:spPr>
        </p:pic>
        <p:pic>
          <p:nvPicPr>
            <p:cNvPr id="11" name="Picture 10" descr="Image 1: A sandy boardwalk lined with grass and wooden railings leading to the beach under a clear blue sky.&#10;&#10;Image 2: A winding coastal road curving along a hillside with views of the ocean and forested cliffs.&#10;&#10;Image 3: A busy beach scene with people sunbathing and bicycles parked along a paved path near the sand.&#10;&#10;Image 4: A long wooden pier stretching into the calm ocean at sunset, casting golden light over the beach.&#10;&#10;Image 5: A tall white lighthouse standing on a rocky coastline under a dramatic cloudy sky.&#10;&#10;Image 6: Aerial view of a city skyline along a long sandy beach with turquoise waves and high-rise buildings.">
              <a:extLst>
                <a:ext uri="{FF2B5EF4-FFF2-40B4-BE49-F238E27FC236}">
                  <a16:creationId xmlns:a16="http://schemas.microsoft.com/office/drawing/2014/main" id="{A53A75DC-AEEB-FC18-EC62-3DE9C41EFD5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a:fillRect/>
            </a:stretch>
          </p:blipFill>
          <p:spPr bwMode="auto">
            <a:xfrm>
              <a:off x="3703152" y="3621931"/>
              <a:ext cx="1515735" cy="1015819"/>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12" name="Picture 11" descr="Image 1: A sandy boardwalk lined with grass and wooden railings leading to the beach under a clear blue sky.&#10;&#10;Image 2: A winding coastal road curving along a hillside with views of the ocean and forested cliffs.&#10;&#10;Image 3: A busy beach scene with people sunbathing and bicycles parked along a paved path near the sand.&#10;&#10;Image 4: A long wooden pier stretching into the calm ocean at sunset, casting golden light over the beach.&#10;&#10;Image 5: A tall white lighthouse standing on a rocky coastline under a dramatic cloudy sky.&#10;&#10;Image 6: Aerial view of a city skyline along a long sandy beach with turquoise waves and high-rise buildings.">
              <a:extLst>
                <a:ext uri="{FF2B5EF4-FFF2-40B4-BE49-F238E27FC236}">
                  <a16:creationId xmlns:a16="http://schemas.microsoft.com/office/drawing/2014/main" id="{5C6B3F4B-BEA0-A5D7-598A-902820B50D9E}"/>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a:fillRect/>
            </a:stretch>
          </p:blipFill>
          <p:spPr bwMode="auto">
            <a:xfrm>
              <a:off x="5261377" y="3963466"/>
              <a:ext cx="1515735" cy="1045733"/>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13" name="drawing" descr="Image 1: Aerial view of a wide river winding through green hills and a developed urban fringe.&#10;&#10;Image 2: Open ocean view with gentle waves and the sun low on the horizon under a clear sky.&#10;&#10;Image 3: Cascading waterfall flowing over dark rocks surrounded by lush vegetation.&#10;&#10;Image 4: Deep blue mountain lake surrounded by steep rocky slopes and high peaks.&#10;&#10;Image 5: A wide, winding river snaking through a dense green floodplain under a hazy sky.&#10;&#10;Image 6: a muddy water creek surrounded by green and brown plants. ">
              <a:extLst>
                <a:ext uri="{FF2B5EF4-FFF2-40B4-BE49-F238E27FC236}">
                  <a16:creationId xmlns:a16="http://schemas.microsoft.com/office/drawing/2014/main" id="{93D481A6-9D95-4C24-BBF4-C1E823F01FD5}"/>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2245692" y="4924156"/>
              <a:ext cx="1351912" cy="951324"/>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2472948437"/>
      </p:ext>
    </p:extLst>
  </p:cSld>
  <p:clrMapOvr>
    <a:masterClrMapping/>
  </p:clrMapOvr>
  <mc:AlternateContent xmlns:mc="http://schemas.openxmlformats.org/markup-compatibility/2006" xmlns:p14="http://schemas.microsoft.com/office/powerpoint/2010/main">
    <mc:Choice Requires="p14">
      <p:transition p14:dur="0">
        <p:fade/>
      </p:transition>
    </mc:Choice>
    <mc:Fallback xmlns="">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6739FB2-8BB8-BC68-B9B6-6E3ADCD7BFF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35</a:t>
            </a:fld>
            <a:endParaRPr lang="en-AU" dirty="0"/>
          </a:p>
        </p:txBody>
      </p:sp>
      <p:sp>
        <p:nvSpPr>
          <p:cNvPr id="17" name="Title 2">
            <a:extLst>
              <a:ext uri="{FF2B5EF4-FFF2-40B4-BE49-F238E27FC236}">
                <a16:creationId xmlns:a16="http://schemas.microsoft.com/office/drawing/2014/main" id="{8472CD74-EA02-CAEF-F0E7-391CF433BA40}"/>
              </a:ext>
            </a:extLst>
          </p:cNvPr>
          <p:cNvSpPr>
            <a:spLocks noGrp="1"/>
          </p:cNvSpPr>
          <p:nvPr>
            <p:ph type="title"/>
          </p:nvPr>
        </p:nvSpPr>
        <p:spPr/>
        <p:txBody>
          <a:bodyPr/>
          <a:lstStyle/>
          <a:p>
            <a:r>
              <a:rPr lang="en-AU" dirty="0"/>
              <a:t>HSIE – unit 1 reflection</a:t>
            </a:r>
          </a:p>
        </p:txBody>
      </p:sp>
      <p:pic>
        <p:nvPicPr>
          <p:cNvPr id="10" name="Teacher graphic">
            <a:extLst>
              <a:ext uri="{FF2B5EF4-FFF2-40B4-BE49-F238E27FC236}">
                <a16:creationId xmlns:a16="http://schemas.microsoft.com/office/drawing/2014/main" id="{F462829D-56FD-5E51-8604-B39A961C84AC}"/>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15602" y="1882668"/>
            <a:ext cx="4171136" cy="4570708"/>
          </a:xfrm>
          <a:prstGeom prst="rect">
            <a:avLst/>
          </a:prstGeom>
        </p:spPr>
      </p:pic>
      <p:sp>
        <p:nvSpPr>
          <p:cNvPr id="4" name="Activity instructions">
            <a:extLst>
              <a:ext uri="{FF2B5EF4-FFF2-40B4-BE49-F238E27FC236}">
                <a16:creationId xmlns:a16="http://schemas.microsoft.com/office/drawing/2014/main" id="{3E3477F3-C46F-C317-720E-7A18FAF85A5D}"/>
              </a:ext>
            </a:extLst>
          </p:cNvPr>
          <p:cNvSpPr/>
          <p:nvPr/>
        </p:nvSpPr>
        <p:spPr>
          <a:xfrm>
            <a:off x="5728517" y="1882669"/>
            <a:ext cx="5866584" cy="4633332"/>
          </a:xfrm>
          <a:prstGeom prst="roundRect">
            <a:avLst>
              <a:gd name="adj" fmla="val 5474"/>
            </a:avLst>
          </a:prstGeom>
          <a:solidFill>
            <a:schemeClr val="bg1"/>
          </a:solidFill>
          <a:ln w="28575">
            <a:noFill/>
          </a:ln>
        </p:spPr>
        <p:style>
          <a:lnRef idx="2">
            <a:schemeClr val="accent1">
              <a:shade val="15000"/>
            </a:schemeClr>
          </a:lnRef>
          <a:fillRef idx="1">
            <a:schemeClr val="accent1"/>
          </a:fillRef>
          <a:effectRef idx="0">
            <a:schemeClr val="accent1"/>
          </a:effectRef>
          <a:fontRef idx="minor">
            <a:schemeClr val="lt1"/>
          </a:fontRef>
        </p:style>
        <p:txBody>
          <a:bodyPr lIns="288000" tIns="360000" rIns="288000" bIns="432000" rtlCol="0" anchor="ctr"/>
          <a:lstStyle/>
          <a:p>
            <a:pPr marL="285750" indent="-285750">
              <a:lnSpc>
                <a:spcPct val="150000"/>
              </a:lnSpc>
              <a:spcBef>
                <a:spcPts val="600"/>
              </a:spcBef>
              <a:spcAft>
                <a:spcPts val="600"/>
              </a:spcAft>
              <a:buFont typeface="Arial" panose="020B0604020202020204" pitchFamily="34" charset="0"/>
              <a:buChar char="•"/>
            </a:pPr>
            <a:r>
              <a:rPr lang="en-AU" sz="2000" dirty="0">
                <a:solidFill>
                  <a:srgbClr val="22272B"/>
                </a:solidFill>
                <a:latin typeface="Arial" panose="020B0604020202020204" pitchFamily="34" charset="0"/>
              </a:rPr>
              <a:t>What excites you about these units?</a:t>
            </a:r>
          </a:p>
          <a:p>
            <a:pPr marL="285750" indent="-285750">
              <a:lnSpc>
                <a:spcPct val="150000"/>
              </a:lnSpc>
              <a:spcBef>
                <a:spcPts val="600"/>
              </a:spcBef>
              <a:spcAft>
                <a:spcPts val="600"/>
              </a:spcAft>
              <a:buFont typeface="Arial" panose="020B0604020202020204" pitchFamily="34" charset="0"/>
              <a:buChar char="•"/>
            </a:pPr>
            <a:r>
              <a:rPr lang="en-AU" sz="2000" dirty="0">
                <a:solidFill>
                  <a:srgbClr val="22272B"/>
                </a:solidFill>
                <a:latin typeface="Arial" panose="020B0604020202020204" pitchFamily="34" charset="0"/>
              </a:rPr>
              <a:t>What changes did you notice which you will need to make some considerations about or do some preparation for?</a:t>
            </a:r>
          </a:p>
          <a:p>
            <a:pPr marL="285750" indent="-285750">
              <a:lnSpc>
                <a:spcPct val="150000"/>
              </a:lnSpc>
              <a:spcBef>
                <a:spcPts val="600"/>
              </a:spcBef>
              <a:spcAft>
                <a:spcPts val="600"/>
              </a:spcAft>
              <a:buFont typeface="Arial" panose="020B0604020202020204" pitchFamily="34" charset="0"/>
              <a:buChar char="•"/>
            </a:pPr>
            <a:r>
              <a:rPr lang="en-AU" sz="2000" dirty="0">
                <a:solidFill>
                  <a:srgbClr val="22272B"/>
                </a:solidFill>
                <a:latin typeface="Arial" panose="020B0604020202020204" pitchFamily="34" charset="0"/>
              </a:rPr>
              <a:t>What is still circling that you need some further clarification on?</a:t>
            </a:r>
          </a:p>
        </p:txBody>
      </p:sp>
    </p:spTree>
    <p:custDataLst>
      <p:tags r:id="rId1"/>
    </p:custDataLst>
    <p:extLst>
      <p:ext uri="{BB962C8B-B14F-4D97-AF65-F5344CB8AC3E}">
        <p14:creationId xmlns:p14="http://schemas.microsoft.com/office/powerpoint/2010/main" val="3202254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fade">
                                      <p:cBhvr>
                                        <p:cTn id="13" dur="500"/>
                                        <p:tgtEl>
                                          <p:spTgt spid="4">
                                            <p:txEl>
                                              <p:pRg st="1" end="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
                                            <p:txEl>
                                              <p:pRg st="2" end="2"/>
                                            </p:txEl>
                                          </p:spTgt>
                                        </p:tgtEl>
                                        <p:attrNameLst>
                                          <p:attrName>style.visibility</p:attrName>
                                        </p:attrNameLst>
                                      </p:cBhvr>
                                      <p:to>
                                        <p:strVal val="visible"/>
                                      </p:to>
                                    </p:set>
                                    <p:animEffect transition="in" filter="fade">
                                      <p:cBhvr>
                                        <p:cTn id="16"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1F73CF-475B-C300-5AFE-A4291EA1C830}"/>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B7AE1C11-076C-8117-F7A0-FFAA735E20A5}"/>
              </a:ext>
            </a:extLst>
          </p:cNvPr>
          <p:cNvSpPr>
            <a:spLocks noGrp="1"/>
          </p:cNvSpPr>
          <p:nvPr>
            <p:ph type="ctrTitle"/>
          </p:nvPr>
        </p:nvSpPr>
        <p:spPr/>
        <p:txBody>
          <a:bodyPr/>
          <a:lstStyle/>
          <a:p>
            <a:r>
              <a:rPr lang="en-AU" dirty="0"/>
              <a:t>Science and technology – unit 1</a:t>
            </a:r>
          </a:p>
        </p:txBody>
      </p:sp>
      <p:sp>
        <p:nvSpPr>
          <p:cNvPr id="3" name="Text Placeholder 9">
            <a:extLst>
              <a:ext uri="{FF2B5EF4-FFF2-40B4-BE49-F238E27FC236}">
                <a16:creationId xmlns:a16="http://schemas.microsoft.com/office/drawing/2014/main" id="{DB75A4C7-8DB7-79EB-997C-FED5A5E96FF6}"/>
              </a:ext>
            </a:extLst>
          </p:cNvPr>
          <p:cNvSpPr>
            <a:spLocks noGrp="1"/>
          </p:cNvSpPr>
          <p:nvPr>
            <p:ph type="body" sz="quarter" idx="14"/>
          </p:nvPr>
        </p:nvSpPr>
        <p:spPr>
          <a:xfrm>
            <a:off x="359998" y="4273686"/>
            <a:ext cx="8532000" cy="424497"/>
          </a:xfrm>
        </p:spPr>
        <p:txBody>
          <a:bodyPr vert="horz" lIns="0" tIns="0" rIns="0" bIns="0" rtlCol="0" anchor="t">
            <a:noAutofit/>
          </a:bodyPr>
          <a:lstStyle/>
          <a:p>
            <a:r>
              <a:rPr lang="en-AU" dirty="0"/>
              <a:t>Unit 1</a:t>
            </a:r>
          </a:p>
        </p:txBody>
      </p:sp>
      <p:sp>
        <p:nvSpPr>
          <p:cNvPr id="2" name="Footer Placeholder 1">
            <a:extLst>
              <a:ext uri="{FF2B5EF4-FFF2-40B4-BE49-F238E27FC236}">
                <a16:creationId xmlns:a16="http://schemas.microsoft.com/office/drawing/2014/main" id="{A3D03A1A-4BDE-897F-70DE-D7359C1355BF}"/>
              </a:ext>
            </a:extLst>
          </p:cNvPr>
          <p:cNvSpPr>
            <a:spLocks noGrp="1"/>
          </p:cNvSpPr>
          <p:nvPr>
            <p:ph type="ftr" sz="quarter" idx="3"/>
          </p:nvPr>
        </p:nvSpPr>
        <p:spPr>
          <a:xfrm>
            <a:off x="360000" y="5867118"/>
            <a:ext cx="4500000" cy="684882"/>
          </a:xfrm>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2664"/>
                </a:solidFill>
                <a:effectLst/>
                <a:uLnTx/>
                <a:uFillTx/>
                <a:ea typeface="+mn-ea"/>
                <a:cs typeface="+mn-cs"/>
              </a:rPr>
              <a:t>NSW Department of Education</a:t>
            </a:r>
            <a:endParaRPr kumimoji="0" lang="en-AU" sz="1400" b="0" i="0" u="none" strike="noStrike" kern="1200" cap="none" spc="0" normalizeH="0" baseline="0" noProof="0" dirty="0">
              <a:ln>
                <a:noFill/>
              </a:ln>
              <a:solidFill>
                <a:srgbClr val="002664"/>
              </a:solidFill>
              <a:effectLst/>
              <a:uLnTx/>
              <a:uFillTx/>
              <a:ea typeface="+mn-ea"/>
              <a:cs typeface="+mn-cs"/>
            </a:endParaRPr>
          </a:p>
        </p:txBody>
      </p:sp>
    </p:spTree>
    <p:extLst>
      <p:ext uri="{BB962C8B-B14F-4D97-AF65-F5344CB8AC3E}">
        <p14:creationId xmlns:p14="http://schemas.microsoft.com/office/powerpoint/2010/main" val="4041502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1C6C0A-7D45-91FC-EEC7-194B5B9F427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F3A332E-34DD-B0D7-D0D2-91C8FA42E81B}"/>
              </a:ext>
            </a:extLst>
          </p:cNvPr>
          <p:cNvSpPr>
            <a:spLocks noGrp="1"/>
          </p:cNvSpPr>
          <p:nvPr>
            <p:ph type="title"/>
          </p:nvPr>
        </p:nvSpPr>
        <p:spPr/>
        <p:txBody>
          <a:bodyPr/>
          <a:lstStyle/>
          <a:p>
            <a:r>
              <a:rPr lang="en-AU" dirty="0"/>
              <a:t>Science and technology – unit 1 quiz time</a:t>
            </a:r>
          </a:p>
        </p:txBody>
      </p:sp>
      <p:sp>
        <p:nvSpPr>
          <p:cNvPr id="2" name="Slide Number Placeholder 1">
            <a:extLst>
              <a:ext uri="{FF2B5EF4-FFF2-40B4-BE49-F238E27FC236}">
                <a16:creationId xmlns:a16="http://schemas.microsoft.com/office/drawing/2014/main" id="{016BA989-FACD-A21F-1BE7-963742198309}"/>
              </a:ext>
              <a:ext uri="{C183D7F6-B498-43B3-948B-1728B52AA6E4}">
                <adec:decorative xmlns:adec="http://schemas.microsoft.com/office/drawing/2017/decorative" val="1"/>
              </a:ext>
            </a:extLst>
          </p:cNvPr>
          <p:cNvSpPr>
            <a:spLocks noGrp="1"/>
          </p:cNvSpPr>
          <p:nvPr>
            <p:ph type="sldNum" sz="quarter" idx="10"/>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37</a:t>
            </a:fld>
            <a:endParaRPr kumimoji="0" lang="en-AU" sz="1200" b="0" i="0" u="none" strike="noStrike" kern="1200" cap="none" spc="0" normalizeH="0" baseline="0" noProof="0" dirty="0">
              <a:ln>
                <a:noFill/>
              </a:ln>
              <a:solidFill>
                <a:srgbClr val="22272B"/>
              </a:solidFill>
              <a:effectLst/>
              <a:uLnTx/>
              <a:uFillTx/>
              <a:ea typeface="+mn-ea"/>
              <a:cs typeface="+mn-cs"/>
            </a:endParaRPr>
          </a:p>
        </p:txBody>
      </p:sp>
      <p:sp>
        <p:nvSpPr>
          <p:cNvPr id="10" name="Text Placeholder 9">
            <a:extLst>
              <a:ext uri="{FF2B5EF4-FFF2-40B4-BE49-F238E27FC236}">
                <a16:creationId xmlns:a16="http://schemas.microsoft.com/office/drawing/2014/main" id="{9B48A453-AA31-4D4B-41F6-7EC68CD1EAA3}"/>
              </a:ext>
            </a:extLst>
          </p:cNvPr>
          <p:cNvSpPr>
            <a:spLocks noGrp="1"/>
          </p:cNvSpPr>
          <p:nvPr>
            <p:ph type="body" sz="quarter" idx="18"/>
          </p:nvPr>
        </p:nvSpPr>
        <p:spPr/>
        <p:txBody>
          <a:bodyPr/>
          <a:lstStyle/>
          <a:p>
            <a:r>
              <a:rPr lang="en-US" dirty="0"/>
              <a:t>Animal tracks</a:t>
            </a:r>
          </a:p>
        </p:txBody>
      </p:sp>
      <p:sp>
        <p:nvSpPr>
          <p:cNvPr id="7" name="TextBox 6">
            <a:extLst>
              <a:ext uri="{FF2B5EF4-FFF2-40B4-BE49-F238E27FC236}">
                <a16:creationId xmlns:a16="http://schemas.microsoft.com/office/drawing/2014/main" id="{D568C136-EC59-B2AA-5CFF-E5D1B785B551}"/>
              </a:ext>
            </a:extLst>
          </p:cNvPr>
          <p:cNvSpPr txBox="1"/>
          <p:nvPr/>
        </p:nvSpPr>
        <p:spPr>
          <a:xfrm>
            <a:off x="360000" y="1664614"/>
            <a:ext cx="11387167" cy="851309"/>
          </a:xfrm>
          <a:prstGeom prst="roundRect">
            <a:avLst>
              <a:gd name="adj" fmla="val 11990"/>
            </a:avLst>
          </a:prstGeom>
          <a:solidFill>
            <a:schemeClr val="accent6"/>
          </a:solidFill>
        </p:spPr>
        <p:txBody>
          <a:bodyPr wrap="square" anchor="ctr" anchorCtr="1">
            <a:noAutofit/>
          </a:bodyPr>
          <a:lstStyle/>
          <a:p>
            <a:r>
              <a:rPr lang="en-US" sz="1800" dirty="0">
                <a:latin typeface="Arial" panose="020B0604020202020204" pitchFamily="34" charset="0"/>
              </a:rPr>
              <a:t>Write down the names of the 6 animals that made these tracks.</a:t>
            </a:r>
          </a:p>
        </p:txBody>
      </p:sp>
      <p:pic>
        <p:nvPicPr>
          <p:cNvPr id="8" name="Picture 4" descr="Six images of animal tracks.">
            <a:extLst>
              <a:ext uri="{FF2B5EF4-FFF2-40B4-BE49-F238E27FC236}">
                <a16:creationId xmlns:a16="http://schemas.microsoft.com/office/drawing/2014/main" id="{C3BF5F3D-7537-9399-93C5-EA760FAC3AF8}"/>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4667"/>
          <a:stretch>
            <a:fillRect/>
          </a:stretch>
        </p:blipFill>
        <p:spPr bwMode="auto">
          <a:xfrm>
            <a:off x="3341647" y="2530437"/>
            <a:ext cx="5423871" cy="36651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9100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A225F4-CE47-07D7-BFD3-AC718505368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DE2A207-E156-769D-D263-F4A4930C747E}"/>
              </a:ext>
            </a:extLst>
          </p:cNvPr>
          <p:cNvSpPr>
            <a:spLocks noGrp="1"/>
          </p:cNvSpPr>
          <p:nvPr>
            <p:ph type="title"/>
          </p:nvPr>
        </p:nvSpPr>
        <p:spPr/>
        <p:txBody>
          <a:bodyPr/>
          <a:lstStyle/>
          <a:p>
            <a:r>
              <a:rPr lang="en-AU" dirty="0"/>
              <a:t>Science and technology – unit 1 overview</a:t>
            </a:r>
          </a:p>
        </p:txBody>
      </p:sp>
      <p:sp>
        <p:nvSpPr>
          <p:cNvPr id="2" name="Slide Number Placeholder 1">
            <a:extLst>
              <a:ext uri="{FF2B5EF4-FFF2-40B4-BE49-F238E27FC236}">
                <a16:creationId xmlns:a16="http://schemas.microsoft.com/office/drawing/2014/main" id="{825533C8-02F8-A9C9-408C-CABF1AC46072}"/>
              </a:ext>
              <a:ext uri="{C183D7F6-B498-43B3-948B-1728B52AA6E4}">
                <adec:decorative xmlns:adec="http://schemas.microsoft.com/office/drawing/2017/decorative" val="1"/>
              </a:ext>
            </a:extLst>
          </p:cNvPr>
          <p:cNvSpPr>
            <a:spLocks noGrp="1"/>
          </p:cNvSpPr>
          <p:nvPr>
            <p:ph type="sldNum" sz="quarter" idx="10"/>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38</a:t>
            </a:fld>
            <a:endParaRPr kumimoji="0" lang="en-AU" sz="1200" b="0" i="0" u="none" strike="noStrike" kern="1200" cap="none" spc="0" normalizeH="0" baseline="0" noProof="0" dirty="0">
              <a:ln>
                <a:noFill/>
              </a:ln>
              <a:solidFill>
                <a:srgbClr val="22272B"/>
              </a:solidFill>
              <a:effectLst/>
              <a:uLnTx/>
              <a:uFillTx/>
              <a:ea typeface="+mn-ea"/>
              <a:cs typeface="+mn-cs"/>
            </a:endParaRPr>
          </a:p>
        </p:txBody>
      </p:sp>
      <p:sp>
        <p:nvSpPr>
          <p:cNvPr id="3" name="Text Placeholder 5">
            <a:extLst>
              <a:ext uri="{FF2B5EF4-FFF2-40B4-BE49-F238E27FC236}">
                <a16:creationId xmlns:a16="http://schemas.microsoft.com/office/drawing/2014/main" id="{5BFF7E5C-A899-ACEA-5A0A-4B838064617E}"/>
              </a:ext>
            </a:extLst>
          </p:cNvPr>
          <p:cNvSpPr txBox="1">
            <a:spLocks/>
          </p:cNvSpPr>
          <p:nvPr/>
        </p:nvSpPr>
        <p:spPr>
          <a:xfrm>
            <a:off x="360363" y="1800001"/>
            <a:ext cx="8167965" cy="4553999"/>
          </a:xfrm>
          <a:prstGeom prst="rect">
            <a:avLst/>
          </a:prstGeom>
        </p:spPr>
        <p:txBody>
          <a:bodyPr vert="horz" lIns="0" tIns="0" rIns="0" bIns="0" rtlCol="0" anchor="t">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n-AU" sz="1800" dirty="0">
                <a:latin typeface="Arial" panose="020B0604020202020204" pitchFamily="34" charset="0"/>
              </a:rPr>
              <a:t>This unit explores: </a:t>
            </a:r>
          </a:p>
          <a:p>
            <a:pPr marL="285750" indent="-285750" fontAlgn="base">
              <a:buFont typeface="Arial" panose="020B0604020202020204" pitchFamily="34" charset="0"/>
              <a:buChar char="•"/>
            </a:pPr>
            <a:r>
              <a:rPr lang="en-AU" sz="1800" dirty="0">
                <a:latin typeface="Arial" panose="020B0604020202020204" pitchFamily="34" charset="0"/>
              </a:rPr>
              <a:t>sense organs and how they are used to make observations</a:t>
            </a:r>
          </a:p>
          <a:p>
            <a:pPr marL="285750" indent="-285750" fontAlgn="base">
              <a:buFont typeface="Arial" panose="020B0604020202020204" pitchFamily="34" charset="0"/>
              <a:buChar char="•"/>
            </a:pPr>
            <a:r>
              <a:rPr lang="en-AU" sz="1800" dirty="0">
                <a:latin typeface="Arial" panose="020B0604020202020204" pitchFamily="34" charset="0"/>
              </a:rPr>
              <a:t>tools used to extend observations</a:t>
            </a:r>
          </a:p>
          <a:p>
            <a:pPr marL="285750" indent="-285750" fontAlgn="base">
              <a:buFont typeface="Arial" panose="020B0604020202020204" pitchFamily="34" charset="0"/>
              <a:buChar char="•"/>
            </a:pPr>
            <a:r>
              <a:rPr lang="en-AU" sz="1800" dirty="0">
                <a:latin typeface="Arial" panose="020B0604020202020204" pitchFamily="34" charset="0"/>
              </a:rPr>
              <a:t>the basic needs of living things</a:t>
            </a:r>
          </a:p>
          <a:p>
            <a:pPr marL="285750" indent="-285750" fontAlgn="base">
              <a:buFont typeface="Arial" panose="020B0604020202020204" pitchFamily="34" charset="0"/>
              <a:buChar char="•"/>
            </a:pPr>
            <a:r>
              <a:rPr lang="en-AU" sz="1800" dirty="0">
                <a:latin typeface="Arial" panose="020B0604020202020204" pitchFamily="34" charset="0"/>
              </a:rPr>
              <a:t>local plants and animals</a:t>
            </a:r>
          </a:p>
          <a:p>
            <a:pPr marL="285750" indent="-285750" fontAlgn="base">
              <a:buFont typeface="Arial" panose="020B0604020202020204" pitchFamily="34" charset="0"/>
              <a:buChar char="•"/>
            </a:pPr>
            <a:r>
              <a:rPr lang="en-AU" sz="1800" dirty="0">
                <a:latin typeface="Arial" panose="020B0604020202020204" pitchFamily="34" charset="0"/>
              </a:rPr>
              <a:t>grouping animals based on observable characteristics</a:t>
            </a:r>
          </a:p>
          <a:p>
            <a:pPr marL="285750" indent="-285750" fontAlgn="base">
              <a:buFont typeface="Arial" panose="020B0604020202020204" pitchFamily="34" charset="0"/>
              <a:buChar char="•"/>
            </a:pPr>
            <a:r>
              <a:rPr lang="en-AU" sz="1800" dirty="0">
                <a:latin typeface="Arial" panose="020B0604020202020204" pitchFamily="34" charset="0"/>
              </a:rPr>
              <a:t>Aboriginal and Torres Strait Islander use of plants and animals. </a:t>
            </a:r>
          </a:p>
        </p:txBody>
      </p:sp>
      <p:pic>
        <p:nvPicPr>
          <p:cNvPr id="5" name="Content Placeholder 16">
            <a:extLst>
              <a:ext uri="{FF2B5EF4-FFF2-40B4-BE49-F238E27FC236}">
                <a16:creationId xmlns:a16="http://schemas.microsoft.com/office/drawing/2014/main" id="{6630B1BE-5EFF-0FDE-BCD5-832E03F66647}"/>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18050" y="2599296"/>
            <a:ext cx="4425950" cy="2955407"/>
          </a:xfrm>
          <a:prstGeom prst="roundRect">
            <a:avLst>
              <a:gd name="adj" fmla="val 5863"/>
            </a:avLst>
          </a:prstGeom>
          <a:ln>
            <a:noFill/>
          </a:ln>
          <a:effectLst/>
        </p:spPr>
      </p:pic>
    </p:spTree>
    <p:extLst>
      <p:ext uri="{BB962C8B-B14F-4D97-AF65-F5344CB8AC3E}">
        <p14:creationId xmlns:p14="http://schemas.microsoft.com/office/powerpoint/2010/main" val="3744211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3C2FBB-BC9E-7A65-20D2-17293951861B}"/>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625D2DFC-2C86-D722-0319-0BBF53048DA5}"/>
              </a:ext>
            </a:extLst>
          </p:cNvPr>
          <p:cNvSpPr>
            <a:spLocks noGrp="1"/>
          </p:cNvSpPr>
          <p:nvPr>
            <p:ph type="title"/>
          </p:nvPr>
        </p:nvSpPr>
        <p:spPr>
          <a:xfrm>
            <a:off x="360000" y="360001"/>
            <a:ext cx="10764000" cy="548704"/>
          </a:xfrm>
        </p:spPr>
        <p:txBody>
          <a:bodyPr/>
          <a:lstStyle/>
          <a:p>
            <a:r>
              <a:rPr lang="en-AU" spc="-50" dirty="0"/>
              <a:t>Science and technology </a:t>
            </a:r>
            <a:r>
              <a:rPr lang="en-AU" dirty="0"/>
              <a:t>– unit 1 </a:t>
            </a:r>
            <a:r>
              <a:rPr lang="en-AU" spc="-50" dirty="0"/>
              <a:t>syllabus outcomes</a:t>
            </a:r>
            <a:endParaRPr lang="en-AU" dirty="0"/>
          </a:p>
        </p:txBody>
      </p:sp>
      <p:sp>
        <p:nvSpPr>
          <p:cNvPr id="11" name="Text Placeholder 10">
            <a:extLst>
              <a:ext uri="{FF2B5EF4-FFF2-40B4-BE49-F238E27FC236}">
                <a16:creationId xmlns:a16="http://schemas.microsoft.com/office/drawing/2014/main" id="{1B3E1B57-8D39-7460-DF09-592D4C34D386}"/>
              </a:ext>
            </a:extLst>
          </p:cNvPr>
          <p:cNvSpPr>
            <a:spLocks noGrp="1"/>
          </p:cNvSpPr>
          <p:nvPr>
            <p:ph type="body" sz="quarter" idx="19"/>
          </p:nvPr>
        </p:nvSpPr>
        <p:spPr>
          <a:xfrm>
            <a:off x="360000" y="2060460"/>
            <a:ext cx="11997100" cy="3888835"/>
          </a:xfrm>
        </p:spPr>
        <p:txBody>
          <a:bodyPr/>
          <a:lstStyle/>
          <a:p>
            <a:pPr lvl="0" defTabSz="609585">
              <a:defRPr/>
            </a:pPr>
            <a:r>
              <a:rPr lang="en-AU" sz="1800" b="1" dirty="0">
                <a:solidFill>
                  <a:srgbClr val="22272B"/>
                </a:solidFill>
                <a:ea typeface="MS Mincho" panose="02020609040205080304" pitchFamily="49" charset="-128"/>
                <a:cs typeface="Arial" panose="020B0604020202020204" pitchFamily="34" charset="0"/>
              </a:rPr>
              <a:t>Focus area: Observations and questions spark curiosity</a:t>
            </a:r>
          </a:p>
          <a:p>
            <a:pPr lvl="0" defTabSz="609585">
              <a:defRPr/>
            </a:pPr>
            <a:r>
              <a:rPr lang="en-AU" sz="1800" b="1" dirty="0">
                <a:solidFill>
                  <a:srgbClr val="22272B"/>
                </a:solidFill>
                <a:ea typeface="MS Mincho" panose="02020609040205080304" pitchFamily="49" charset="-128"/>
                <a:cs typeface="Arial" panose="020B0604020202020204" pitchFamily="34" charset="0"/>
              </a:rPr>
              <a:t>STE-SCI-01 </a:t>
            </a:r>
            <a:r>
              <a:rPr lang="en-AU" sz="1800" dirty="0">
                <a:solidFill>
                  <a:srgbClr val="22272B"/>
                </a:solidFill>
                <a:ea typeface="MS Mincho" panose="02020609040205080304" pitchFamily="49" charset="-128"/>
                <a:cs typeface="Arial" panose="020B0604020202020204" pitchFamily="34" charset="0"/>
              </a:rPr>
              <a:t>identifies and describes characteristics of living things, properties of materials, and movement </a:t>
            </a:r>
            <a:endParaRPr lang="en-AU" sz="1800" b="1" dirty="0">
              <a:solidFill>
                <a:srgbClr val="22272B"/>
              </a:solidFill>
              <a:ea typeface="MS Mincho" panose="02020609040205080304" pitchFamily="49" charset="-128"/>
              <a:cs typeface="Arial" panose="020B0604020202020204" pitchFamily="34" charset="0"/>
            </a:endParaRPr>
          </a:p>
          <a:p>
            <a:pPr lvl="0" defTabSz="609585">
              <a:defRPr/>
            </a:pPr>
            <a:r>
              <a:rPr lang="en-AU" sz="1800" b="1" dirty="0">
                <a:solidFill>
                  <a:srgbClr val="22272B"/>
                </a:solidFill>
                <a:ea typeface="MS Mincho" panose="02020609040205080304" pitchFamily="49" charset="-128"/>
                <a:cs typeface="Arial" panose="020B0604020202020204" pitchFamily="34" charset="0"/>
              </a:rPr>
              <a:t>STE-PQU-01 </a:t>
            </a:r>
            <a:r>
              <a:rPr lang="en-AU" sz="1800" dirty="0">
                <a:solidFill>
                  <a:srgbClr val="22272B"/>
                </a:solidFill>
                <a:ea typeface="MS Mincho" panose="02020609040205080304" pitchFamily="49" charset="-128"/>
                <a:cs typeface="Arial" panose="020B0604020202020204" pitchFamily="34" charset="0"/>
              </a:rPr>
              <a:t>poses questions based on observations to collect data</a:t>
            </a:r>
          </a:p>
        </p:txBody>
      </p:sp>
      <p:sp>
        <p:nvSpPr>
          <p:cNvPr id="3" name="Slide Number Placeholder 2">
            <a:extLst>
              <a:ext uri="{FF2B5EF4-FFF2-40B4-BE49-F238E27FC236}">
                <a16:creationId xmlns:a16="http://schemas.microsoft.com/office/drawing/2014/main" id="{AFDCE54C-789F-F677-0417-F0C199785B82}"/>
              </a:ext>
              <a:ext uri="{C183D7F6-B498-43B3-948B-1728B52AA6E4}">
                <adec:decorative xmlns:adec="http://schemas.microsoft.com/office/drawing/2017/decorative" val="1"/>
              </a:ext>
            </a:extLst>
          </p:cNvPr>
          <p:cNvSpPr>
            <a:spLocks noGrp="1"/>
          </p:cNvSpPr>
          <p:nvPr>
            <p:ph type="sldNum" sz="quarter" idx="14"/>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39</a:t>
            </a:fld>
            <a:endParaRPr kumimoji="0" lang="en-AU" sz="1200" b="0" i="0" u="none" strike="noStrike" kern="1200" cap="none" spc="0" normalizeH="0" baseline="0" noProof="0" dirty="0">
              <a:ln>
                <a:noFill/>
              </a:ln>
              <a:solidFill>
                <a:srgbClr val="22272B"/>
              </a:solidFill>
              <a:effectLst/>
              <a:uLnTx/>
              <a:uFillTx/>
              <a:ea typeface="+mn-ea"/>
              <a:cs typeface="+mn-cs"/>
            </a:endParaRPr>
          </a:p>
        </p:txBody>
      </p:sp>
    </p:spTree>
    <p:extLst>
      <p:ext uri="{BB962C8B-B14F-4D97-AF65-F5344CB8AC3E}">
        <p14:creationId xmlns:p14="http://schemas.microsoft.com/office/powerpoint/2010/main" val="4028850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DA5E35-FD05-438E-82C8-3D25043FE88B}"/>
            </a:ext>
          </a:extLst>
        </p:cNvPr>
        <p:cNvGrpSpPr/>
        <p:nvPr/>
      </p:nvGrpSpPr>
      <p:grpSpPr>
        <a:xfrm>
          <a:off x="0" y="0"/>
          <a:ext cx="0" cy="0"/>
          <a:chOff x="0" y="0"/>
          <a:chExt cx="0" cy="0"/>
        </a:xfrm>
      </p:grpSpPr>
      <p:sp>
        <p:nvSpPr>
          <p:cNvPr id="4" name="Title 4">
            <a:extLst>
              <a:ext uri="{FF2B5EF4-FFF2-40B4-BE49-F238E27FC236}">
                <a16:creationId xmlns:a16="http://schemas.microsoft.com/office/drawing/2014/main" id="{463CBCB4-C540-5E8E-13C2-A4051C3C3314}"/>
              </a:ext>
            </a:extLst>
          </p:cNvPr>
          <p:cNvSpPr txBox="1">
            <a:spLocks noGrp="1"/>
          </p:cNvSpPr>
          <p:nvPr>
            <p:ph type="title" idx="4294967295"/>
          </p:nvPr>
        </p:nvSpPr>
        <p:spPr>
          <a:xfrm>
            <a:off x="340396" y="389051"/>
            <a:ext cx="4072578" cy="5544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accent1"/>
                </a:solidFill>
                <a:latin typeface="+mj-lt"/>
                <a:ea typeface="+mj-ea"/>
                <a:cs typeface="+mj-cs"/>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accent1"/>
                </a:solidFill>
                <a:effectLst/>
                <a:uLnTx/>
                <a:uFillTx/>
                <a:latin typeface="Arial" panose="020B0604020202020204" pitchFamily="34" charset="0"/>
                <a:ea typeface="+mj-ea"/>
                <a:cs typeface="Arial" panose="020B0604020202020204" pitchFamily="34" charset="0"/>
              </a:rPr>
              <a:t>Purpose</a:t>
            </a:r>
            <a:endParaRPr kumimoji="0" lang="en-AU" sz="3600" b="0" i="0" u="none" strike="noStrike" kern="1200" cap="none" spc="0" normalizeH="0" baseline="0" noProof="0" dirty="0">
              <a:ln>
                <a:noFill/>
              </a:ln>
              <a:solidFill>
                <a:schemeClr val="accent1"/>
              </a:solidFill>
              <a:effectLst/>
              <a:uLnTx/>
              <a:uFillTx/>
              <a:latin typeface="Arial" panose="020B0604020202020204" pitchFamily="34" charset="0"/>
              <a:ea typeface="+mj-ea"/>
              <a:cs typeface="Arial" panose="020B0604020202020204" pitchFamily="34" charset="0"/>
            </a:endParaRPr>
          </a:p>
        </p:txBody>
      </p:sp>
      <p:sp>
        <p:nvSpPr>
          <p:cNvPr id="34" name="Rectangle: Rounded Corners 33">
            <a:extLst>
              <a:ext uri="{FF2B5EF4-FFF2-40B4-BE49-F238E27FC236}">
                <a16:creationId xmlns:a16="http://schemas.microsoft.com/office/drawing/2014/main" id="{A7D9A1F1-C438-00B5-26F0-D619F5CDBE22}"/>
              </a:ext>
              <a:ext uri="{C183D7F6-B498-43B3-948B-1728B52AA6E4}">
                <adec:decorative xmlns:adec="http://schemas.microsoft.com/office/drawing/2017/decorative" val="0"/>
              </a:ext>
            </a:extLst>
          </p:cNvPr>
          <p:cNvSpPr/>
          <p:nvPr/>
        </p:nvSpPr>
        <p:spPr>
          <a:xfrm>
            <a:off x="205260" y="1445439"/>
            <a:ext cx="4617835" cy="2654491"/>
          </a:xfrm>
          <a:prstGeom prst="roundRect">
            <a:avLst>
              <a:gd name="adj" fmla="val 4637"/>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216000" tIns="45720" rIns="216000" bIns="45720" rtlCol="0" anchor="ctr" anchorCtr="1"/>
          <a:lstStyle/>
          <a:p>
            <a:pPr>
              <a:lnSpc>
                <a:spcPct val="150000"/>
              </a:lnSpc>
            </a:pPr>
            <a:r>
              <a:rPr lang="en-AU" sz="1800" dirty="0">
                <a:latin typeface="Arial" panose="020B0604020202020204" pitchFamily="34" charset="0"/>
              </a:rPr>
              <a:t>The purpose of this session is to understand the common lesson structure of CHPS sample units and plan effectively for next steps in 2026.</a:t>
            </a:r>
          </a:p>
        </p:txBody>
      </p:sp>
      <p:pic>
        <p:nvPicPr>
          <p:cNvPr id="35" name="Picture 2">
            <a:extLst>
              <a:ext uri="{FF2B5EF4-FFF2-40B4-BE49-F238E27FC236}">
                <a16:creationId xmlns:a16="http://schemas.microsoft.com/office/drawing/2014/main" id="{8867A631-D552-F449-3EEB-FC0086A16EFE}"/>
              </a:ext>
              <a:ext uri="{C183D7F6-B498-43B3-948B-1728B52AA6E4}">
                <adec:decorative xmlns:adec="http://schemas.microsoft.com/office/drawing/2017/decorative" val="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40396" y="4696392"/>
            <a:ext cx="4310854" cy="1786957"/>
          </a:xfrm>
          <a:prstGeom prst="rect">
            <a:avLst/>
          </a:prstGeom>
          <a:noFill/>
          <a:extLst>
            <a:ext uri="{909E8E84-426E-40DD-AFC4-6F175D3DCCD1}">
              <a14:hiddenFill xmlns:a14="http://schemas.microsoft.com/office/drawing/2010/main">
                <a:solidFill>
                  <a:srgbClr val="FFFFFF"/>
                </a:solidFill>
              </a14:hiddenFill>
            </a:ext>
          </a:extLst>
        </p:spPr>
      </p:pic>
      <p:sp>
        <p:nvSpPr>
          <p:cNvPr id="6" name="Title 4">
            <a:extLst>
              <a:ext uri="{FF2B5EF4-FFF2-40B4-BE49-F238E27FC236}">
                <a16:creationId xmlns:a16="http://schemas.microsoft.com/office/drawing/2014/main" id="{22AE23C9-2AD1-2CEF-17E0-F251CEF78482}"/>
              </a:ext>
            </a:extLst>
          </p:cNvPr>
          <p:cNvSpPr txBox="1">
            <a:spLocks/>
          </p:cNvSpPr>
          <p:nvPr/>
        </p:nvSpPr>
        <p:spPr>
          <a:xfrm>
            <a:off x="5229493" y="383985"/>
            <a:ext cx="2474035" cy="554400"/>
          </a:xfrm>
          <a:prstGeom prst="rect">
            <a:avLst/>
          </a:prstGeom>
        </p:spPr>
        <p:txBody>
          <a:bodyPr vert="horz" lIns="0" tIns="0" rIns="0" bIns="0" rtlCol="0" anchor="t">
            <a:noAutofit/>
          </a:bodyPr>
          <a:lstStyle>
            <a:lvl1pPr algn="l" defTabSz="914377" rtl="0" eaLnBrk="1" latinLnBrk="0" hangingPunct="1">
              <a:lnSpc>
                <a:spcPct val="90000"/>
              </a:lnSpc>
              <a:spcBef>
                <a:spcPct val="0"/>
              </a:spcBef>
              <a:buNone/>
              <a:defRPr sz="3600" kern="1200">
                <a:solidFill>
                  <a:schemeClr val="accent1"/>
                </a:solidFill>
                <a:latin typeface="+mj-lt"/>
                <a:ea typeface="+mj-ea"/>
                <a:cs typeface="+mj-cs"/>
              </a:defRPr>
            </a:lvl1pPr>
          </a:lstStyle>
          <a:p>
            <a:r>
              <a:rPr lang="en-US" b="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Outcomes</a:t>
            </a:r>
            <a:endParaRPr lang="en-AU"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2E7D0B31-4110-0E26-68A6-57D3785DF9A9}"/>
              </a:ext>
            </a:extLst>
          </p:cNvPr>
          <p:cNvSpPr txBox="1"/>
          <p:nvPr/>
        </p:nvSpPr>
        <p:spPr>
          <a:xfrm>
            <a:off x="5323774" y="943451"/>
            <a:ext cx="5664366" cy="333258"/>
          </a:xfrm>
          <a:prstGeom prst="rect">
            <a:avLst/>
          </a:prstGeom>
          <a:noFill/>
        </p:spPr>
        <p:txBody>
          <a:bodyPr wrap="square" lIns="0" tIns="0" rIns="0" bIns="0" rtlCol="0" anchor="t">
            <a:noAutofit/>
          </a:bodyPr>
          <a:lstStyle/>
          <a:p>
            <a:pPr algn="l"/>
            <a:r>
              <a:rPr lang="en-AU" sz="2000" dirty="0">
                <a:solidFill>
                  <a:schemeClr val="accent1">
                    <a:lumMod val="49000"/>
                    <a:lumOff val="51000"/>
                  </a:schemeClr>
                </a:solidFill>
                <a:latin typeface="Arial" panose="020B0604020202020204" pitchFamily="34" charset="0"/>
              </a:rPr>
              <a:t>By the end of this workshop, participants will:</a:t>
            </a:r>
            <a:r>
              <a:rPr lang="en-AU" sz="2000" b="1" dirty="0">
                <a:solidFill>
                  <a:schemeClr val="accent1">
                    <a:lumMod val="49000"/>
                    <a:lumOff val="51000"/>
                  </a:schemeClr>
                </a:solidFill>
                <a:latin typeface="Arial" panose="020B0604020202020204" pitchFamily="34" charset="0"/>
              </a:rPr>
              <a:t> </a:t>
            </a:r>
          </a:p>
        </p:txBody>
      </p:sp>
      <p:sp>
        <p:nvSpPr>
          <p:cNvPr id="3" name="Oval 2">
            <a:extLst>
              <a:ext uri="{FF2B5EF4-FFF2-40B4-BE49-F238E27FC236}">
                <a16:creationId xmlns:a16="http://schemas.microsoft.com/office/drawing/2014/main" id="{DE386357-57A4-B566-85AA-D4B9B8AE7E45}"/>
              </a:ext>
              <a:ext uri="{C183D7F6-B498-43B3-948B-1728B52AA6E4}">
                <adec:decorative xmlns:adec="http://schemas.microsoft.com/office/drawing/2017/decorative" val="1"/>
              </a:ext>
            </a:extLst>
          </p:cNvPr>
          <p:cNvSpPr/>
          <p:nvPr/>
        </p:nvSpPr>
        <p:spPr>
          <a:xfrm>
            <a:off x="5327056" y="1699489"/>
            <a:ext cx="587383" cy="612068"/>
          </a:xfrm>
          <a:prstGeom prst="ellipse">
            <a:avLst/>
          </a:prstGeom>
          <a:blipFill>
            <a:blip r:embed="rId5" cstate="screen">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marL="0" marR="0" lvl="0" indent="0" algn="l" defTabSz="609585" rtl="0" eaLnBrk="1" fontAlgn="auto" latinLnBrk="0" hangingPunct="1">
              <a:lnSpc>
                <a:spcPct val="114000"/>
              </a:lnSpc>
              <a:spcBef>
                <a:spcPts val="0"/>
              </a:spcBef>
              <a:spcAft>
                <a:spcPts val="1200"/>
              </a:spcAft>
              <a:buClrTx/>
              <a:buSzTx/>
              <a:buFontTx/>
              <a:buNone/>
              <a:tabLst/>
              <a:defRPr/>
            </a:pPr>
            <a:endParaRPr kumimoji="0" lang="en-AU" sz="1800" b="0" i="0" u="none" strike="noStrike" kern="1200" cap="none" spc="0" normalizeH="0" baseline="0" noProof="0" dirty="0">
              <a:ln>
                <a:noFill/>
              </a:ln>
              <a:solidFill>
                <a:srgbClr val="FFFFFF">
                  <a:hueOff val="0"/>
                  <a:satOff val="0"/>
                  <a:lumOff val="0"/>
                  <a:alphaOff val="0"/>
                </a:srgbClr>
              </a:solidFill>
              <a:effectLst/>
              <a:uLnTx/>
              <a:uFillTx/>
              <a:latin typeface="Arial" panose="020B0604020202020204" pitchFamily="34" charset="0"/>
              <a:ea typeface="+mn-ea"/>
              <a:cs typeface="+mn-cs"/>
            </a:endParaRPr>
          </a:p>
        </p:txBody>
      </p:sp>
      <p:sp>
        <p:nvSpPr>
          <p:cNvPr id="13" name="TextBox 12">
            <a:extLst>
              <a:ext uri="{FF2B5EF4-FFF2-40B4-BE49-F238E27FC236}">
                <a16:creationId xmlns:a16="http://schemas.microsoft.com/office/drawing/2014/main" id="{B43AD439-77F2-04CE-BB25-814EF0993141}"/>
              </a:ext>
            </a:extLst>
          </p:cNvPr>
          <p:cNvSpPr txBox="1"/>
          <p:nvPr/>
        </p:nvSpPr>
        <p:spPr>
          <a:xfrm>
            <a:off x="5975875" y="1790466"/>
            <a:ext cx="6205928" cy="370555"/>
          </a:xfrm>
          <a:prstGeom prst="rect">
            <a:avLst/>
          </a:prstGeom>
          <a:noFill/>
        </p:spPr>
        <p:txBody>
          <a:bodyPr wrap="square" lIns="0" tIns="0" rIns="0" bIns="0" rtlCol="0" anchor="ctr" anchorCtr="0">
            <a:noAutofit/>
          </a:bodyPr>
          <a:lstStyle/>
          <a:p>
            <a:pPr lvl="0"/>
            <a:r>
              <a:rPr lang="en-AU" sz="1800" b="1" dirty="0">
                <a:latin typeface="Arial" panose="020B0604020202020204" pitchFamily="34" charset="0"/>
              </a:rPr>
              <a:t>preview</a:t>
            </a:r>
            <a:r>
              <a:rPr lang="en-AU" sz="1800" dirty="0">
                <a:latin typeface="Arial" panose="020B0604020202020204" pitchFamily="34" charset="0"/>
              </a:rPr>
              <a:t> the sample units prior to release</a:t>
            </a:r>
          </a:p>
        </p:txBody>
      </p:sp>
      <p:pic>
        <p:nvPicPr>
          <p:cNvPr id="26" name="Picture 25">
            <a:extLst>
              <a:ext uri="{FF2B5EF4-FFF2-40B4-BE49-F238E27FC236}">
                <a16:creationId xmlns:a16="http://schemas.microsoft.com/office/drawing/2014/main" id="{51CAD80A-8653-5FD2-70A7-0097E59A3EEA}"/>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327056" y="2837132"/>
            <a:ext cx="563818" cy="564617"/>
          </a:xfrm>
          <a:prstGeom prst="rect">
            <a:avLst/>
          </a:prstGeom>
        </p:spPr>
      </p:pic>
      <p:sp>
        <p:nvSpPr>
          <p:cNvPr id="14" name="TextBox 13">
            <a:extLst>
              <a:ext uri="{FF2B5EF4-FFF2-40B4-BE49-F238E27FC236}">
                <a16:creationId xmlns:a16="http://schemas.microsoft.com/office/drawing/2014/main" id="{E01CD208-CD18-DA5F-8706-5342D3921D9B}"/>
              </a:ext>
            </a:extLst>
          </p:cNvPr>
          <p:cNvSpPr txBox="1"/>
          <p:nvPr/>
        </p:nvSpPr>
        <p:spPr>
          <a:xfrm>
            <a:off x="5975875" y="2790602"/>
            <a:ext cx="5857930" cy="612068"/>
          </a:xfrm>
          <a:prstGeom prst="rect">
            <a:avLst/>
          </a:prstGeom>
          <a:noFill/>
        </p:spPr>
        <p:txBody>
          <a:bodyPr wrap="square" lIns="0" tIns="0" rIns="0" bIns="0" rtlCol="0" anchor="ctr" anchorCtr="0">
            <a:noAutofit/>
          </a:bodyPr>
          <a:lstStyle/>
          <a:p>
            <a:pPr lvl="0">
              <a:lnSpc>
                <a:spcPct val="150000"/>
              </a:lnSpc>
            </a:pPr>
            <a:r>
              <a:rPr lang="en-AU" sz="1800" b="1" dirty="0">
                <a:latin typeface="Arial" panose="020B0604020202020204" pitchFamily="34" charset="0"/>
              </a:rPr>
              <a:t>develop</a:t>
            </a:r>
            <a:r>
              <a:rPr lang="en-AU" sz="1800" dirty="0">
                <a:latin typeface="Arial" panose="020B0604020202020204" pitchFamily="34" charset="0"/>
              </a:rPr>
              <a:t> a clear understanding of what is required for 2026 readiness at year and stage level</a:t>
            </a:r>
          </a:p>
        </p:txBody>
      </p:sp>
      <p:pic>
        <p:nvPicPr>
          <p:cNvPr id="25" name="Picture 24">
            <a:extLst>
              <a:ext uri="{FF2B5EF4-FFF2-40B4-BE49-F238E27FC236}">
                <a16:creationId xmlns:a16="http://schemas.microsoft.com/office/drawing/2014/main" id="{F43D883E-81AA-43E1-4E31-5F2469A416CA}"/>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327056" y="3927324"/>
            <a:ext cx="554400" cy="554400"/>
          </a:xfrm>
          <a:prstGeom prst="rect">
            <a:avLst/>
          </a:prstGeom>
        </p:spPr>
      </p:pic>
      <p:sp>
        <p:nvSpPr>
          <p:cNvPr id="2" name="TextBox 1">
            <a:extLst>
              <a:ext uri="{FF2B5EF4-FFF2-40B4-BE49-F238E27FC236}">
                <a16:creationId xmlns:a16="http://schemas.microsoft.com/office/drawing/2014/main" id="{313DFA78-DB70-52C4-0AA9-DD6111AAB04F}"/>
              </a:ext>
            </a:extLst>
          </p:cNvPr>
          <p:cNvSpPr txBox="1"/>
          <p:nvPr/>
        </p:nvSpPr>
        <p:spPr>
          <a:xfrm>
            <a:off x="5975875" y="4032251"/>
            <a:ext cx="6205928" cy="252964"/>
          </a:xfrm>
          <a:prstGeom prst="rect">
            <a:avLst/>
          </a:prstGeom>
          <a:noFill/>
        </p:spPr>
        <p:txBody>
          <a:bodyPr wrap="square" lIns="0" tIns="0" rIns="0" bIns="0" rtlCol="0" anchor="ctr" anchorCtr="0">
            <a:noAutofit/>
          </a:bodyPr>
          <a:lstStyle/>
          <a:p>
            <a:pPr lvl="0"/>
            <a:r>
              <a:rPr lang="en-AU" sz="1800" b="1" dirty="0">
                <a:latin typeface="Arial" panose="020B0604020202020204" pitchFamily="34" charset="0"/>
              </a:rPr>
              <a:t>deepen</a:t>
            </a:r>
            <a:r>
              <a:rPr lang="en-AU" sz="1800" dirty="0">
                <a:latin typeface="Arial" panose="020B0604020202020204" pitchFamily="34" charset="0"/>
              </a:rPr>
              <a:t> their understanding of unit and lesson structures</a:t>
            </a:r>
          </a:p>
        </p:txBody>
      </p:sp>
      <p:pic>
        <p:nvPicPr>
          <p:cNvPr id="24" name="Picture 23">
            <a:extLst>
              <a:ext uri="{FF2B5EF4-FFF2-40B4-BE49-F238E27FC236}">
                <a16:creationId xmlns:a16="http://schemas.microsoft.com/office/drawing/2014/main" id="{2ACBB177-570B-A1E2-27D0-FD6E90F2D7F5}"/>
              </a:ext>
              <a:ext uri="{C183D7F6-B498-43B3-948B-1728B52AA6E4}">
                <adec:decorative xmlns:adec="http://schemas.microsoft.com/office/drawing/2017/decorative" val="1"/>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5327056" y="5118406"/>
            <a:ext cx="563818" cy="563818"/>
          </a:xfrm>
          <a:prstGeom prst="rect">
            <a:avLst/>
          </a:prstGeom>
        </p:spPr>
      </p:pic>
      <p:sp>
        <p:nvSpPr>
          <p:cNvPr id="16" name="TextBox 15">
            <a:extLst>
              <a:ext uri="{FF2B5EF4-FFF2-40B4-BE49-F238E27FC236}">
                <a16:creationId xmlns:a16="http://schemas.microsoft.com/office/drawing/2014/main" id="{D359AFC7-E06A-BAE6-331E-7A5D7598355A}"/>
              </a:ext>
            </a:extLst>
          </p:cNvPr>
          <p:cNvSpPr txBox="1"/>
          <p:nvPr/>
        </p:nvSpPr>
        <p:spPr>
          <a:xfrm>
            <a:off x="5975875" y="4914797"/>
            <a:ext cx="6331464" cy="872483"/>
          </a:xfrm>
          <a:prstGeom prst="rect">
            <a:avLst/>
          </a:prstGeom>
          <a:noFill/>
        </p:spPr>
        <p:txBody>
          <a:bodyPr wrap="square" lIns="0" tIns="0" rIns="0" bIns="0" anchor="ctr" anchorCtr="0">
            <a:noAutofit/>
          </a:bodyPr>
          <a:lstStyle/>
          <a:p>
            <a:pPr lvl="0">
              <a:lnSpc>
                <a:spcPct val="150000"/>
              </a:lnSpc>
            </a:pPr>
            <a:r>
              <a:rPr lang="en-AU" sz="1800" b="1" dirty="0">
                <a:latin typeface="Arial" panose="020B0604020202020204" pitchFamily="34" charset="0"/>
              </a:rPr>
              <a:t>identify</a:t>
            </a:r>
            <a:r>
              <a:rPr lang="en-AU" sz="1800" dirty="0">
                <a:latin typeface="Arial" panose="020B0604020202020204" pitchFamily="34" charset="0"/>
              </a:rPr>
              <a:t> practical next steps for successful syllabus implementation at their school.</a:t>
            </a:r>
          </a:p>
        </p:txBody>
      </p:sp>
      <p:sp>
        <p:nvSpPr>
          <p:cNvPr id="17" name="Slide Number Placeholder 16">
            <a:extLst>
              <a:ext uri="{FF2B5EF4-FFF2-40B4-BE49-F238E27FC236}">
                <a16:creationId xmlns:a16="http://schemas.microsoft.com/office/drawing/2014/main" id="{2F3DC20A-6194-7E2D-2508-BDCD3383150F}"/>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pPr/>
              <a:t>4</a:t>
            </a:fld>
            <a:endParaRPr lang="en-AU" dirty="0"/>
          </a:p>
        </p:txBody>
      </p:sp>
    </p:spTree>
    <p:custDataLst>
      <p:tags r:id="rId1"/>
    </p:custDataLst>
    <p:extLst>
      <p:ext uri="{BB962C8B-B14F-4D97-AF65-F5344CB8AC3E}">
        <p14:creationId xmlns:p14="http://schemas.microsoft.com/office/powerpoint/2010/main" val="2477510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38064B-6426-A015-7270-E615AC9CF140}"/>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5437FC03-0393-42DD-C9C7-05702EE9BCBA}"/>
              </a:ext>
            </a:extLst>
          </p:cNvPr>
          <p:cNvSpPr>
            <a:spLocks noGrp="1"/>
          </p:cNvSpPr>
          <p:nvPr>
            <p:ph type="title"/>
          </p:nvPr>
        </p:nvSpPr>
        <p:spPr>
          <a:xfrm>
            <a:off x="360000" y="360001"/>
            <a:ext cx="10981100" cy="548704"/>
          </a:xfrm>
        </p:spPr>
        <p:txBody>
          <a:bodyPr/>
          <a:lstStyle/>
          <a:p>
            <a:r>
              <a:rPr lang="en-AU" spc="-50" dirty="0"/>
              <a:t>Science and technology </a:t>
            </a:r>
            <a:r>
              <a:rPr lang="en-AU" dirty="0"/>
              <a:t>– unit 1 </a:t>
            </a:r>
            <a:r>
              <a:rPr lang="en-AU" spc="-50" dirty="0"/>
              <a:t>syllabus content (1)</a:t>
            </a:r>
          </a:p>
        </p:txBody>
      </p:sp>
      <p:sp>
        <p:nvSpPr>
          <p:cNvPr id="11" name="Text Placeholder 10">
            <a:extLst>
              <a:ext uri="{FF2B5EF4-FFF2-40B4-BE49-F238E27FC236}">
                <a16:creationId xmlns:a16="http://schemas.microsoft.com/office/drawing/2014/main" id="{3A232C31-C6D1-E221-D1B8-8B5984265198}"/>
              </a:ext>
            </a:extLst>
          </p:cNvPr>
          <p:cNvSpPr>
            <a:spLocks noGrp="1"/>
          </p:cNvSpPr>
          <p:nvPr>
            <p:ph type="body" sz="quarter" idx="19"/>
          </p:nvPr>
        </p:nvSpPr>
        <p:spPr>
          <a:xfrm>
            <a:off x="360000" y="1828800"/>
            <a:ext cx="11832000" cy="4525200"/>
          </a:xfrm>
        </p:spPr>
        <p:txBody>
          <a:bodyPr/>
          <a:lstStyle/>
          <a:p>
            <a:pPr>
              <a:lnSpc>
                <a:spcPct val="100000"/>
              </a:lnSpc>
            </a:pPr>
            <a:r>
              <a:rPr lang="en-AU" sz="1800" b="1" dirty="0"/>
              <a:t>Content Group: Living things have characteristics that help them survive in their environment</a:t>
            </a:r>
          </a:p>
          <a:p>
            <a:pPr marL="342900" indent="-342900">
              <a:lnSpc>
                <a:spcPct val="100000"/>
              </a:lnSpc>
              <a:buFont typeface="Arial" panose="020B0604020202020204" pitchFamily="34" charset="0"/>
              <a:buChar char="•"/>
            </a:pPr>
            <a:r>
              <a:rPr lang="en-AU" sz="1800" dirty="0"/>
              <a:t>Identify the sense organs and describe their functions</a:t>
            </a:r>
          </a:p>
          <a:p>
            <a:pPr marL="342900" indent="-342900">
              <a:lnSpc>
                <a:spcPct val="100000"/>
              </a:lnSpc>
              <a:buFont typeface="Arial" panose="020B0604020202020204" pitchFamily="34" charset="0"/>
              <a:buChar char="•"/>
            </a:pPr>
            <a:r>
              <a:rPr lang="en-AU" sz="1800" dirty="0"/>
              <a:t>Identify and use tools to aid and extend sensory observations</a:t>
            </a:r>
          </a:p>
          <a:p>
            <a:pPr marL="342900" indent="-342900">
              <a:lnSpc>
                <a:spcPct val="100000"/>
              </a:lnSpc>
              <a:buFont typeface="Arial" panose="020B0604020202020204" pitchFamily="34" charset="0"/>
              <a:buChar char="•"/>
            </a:pPr>
            <a:r>
              <a:rPr lang="en-AU" sz="1800" dirty="0"/>
              <a:t>Describe how living things get air, water and energy to survive in their environment</a:t>
            </a:r>
          </a:p>
          <a:p>
            <a:pPr marL="342900" indent="-342900">
              <a:lnSpc>
                <a:spcPct val="100000"/>
              </a:lnSpc>
              <a:buFont typeface="Arial" panose="020B0604020202020204" pitchFamily="34" charset="0"/>
              <a:buChar char="•"/>
            </a:pPr>
            <a:r>
              <a:rPr lang="en-AU" sz="1800" dirty="0"/>
              <a:t>Recognise that plants produce their own food, and animals need to find their food</a:t>
            </a:r>
          </a:p>
          <a:p>
            <a:pPr marL="342900" indent="-342900">
              <a:lnSpc>
                <a:spcPct val="100000"/>
              </a:lnSpc>
              <a:buFont typeface="Arial" panose="020B0604020202020204" pitchFamily="34" charset="0"/>
              <a:buChar char="•"/>
            </a:pPr>
            <a:r>
              <a:rPr lang="en-AU" sz="1800" dirty="0"/>
              <a:t>Examine flowers, fruit, leaves, roots and stems of plants and describe their purpose</a:t>
            </a:r>
          </a:p>
          <a:p>
            <a:pPr marL="342900" indent="-342900">
              <a:lnSpc>
                <a:spcPct val="100000"/>
              </a:lnSpc>
              <a:buFont typeface="Arial" panose="020B0604020202020204" pitchFamily="34" charset="0"/>
              <a:buChar char="•"/>
            </a:pPr>
            <a:r>
              <a:rPr lang="en-AU" sz="1800" dirty="0"/>
              <a:t>Examine animal bodies, their body coverings, and how and what they eat</a:t>
            </a:r>
          </a:p>
          <a:p>
            <a:pPr marL="342900" indent="-342900">
              <a:lnSpc>
                <a:spcPct val="100000"/>
              </a:lnSpc>
              <a:buFont typeface="Arial" panose="020B0604020202020204" pitchFamily="34" charset="0"/>
              <a:buChar char="•"/>
            </a:pPr>
            <a:r>
              <a:rPr lang="en-AU" sz="1800" dirty="0"/>
              <a:t>Observe and group animals based on their characteristics and justify the grouping</a:t>
            </a:r>
          </a:p>
          <a:p>
            <a:pPr marL="342900" indent="-342900">
              <a:lnSpc>
                <a:spcPct val="100000"/>
              </a:lnSpc>
              <a:buFont typeface="Arial" panose="020B0604020202020204" pitchFamily="34" charset="0"/>
              <a:buChar char="•"/>
            </a:pPr>
            <a:r>
              <a:rPr lang="en-AU" sz="1800" dirty="0"/>
              <a:t>Describe ways Aboriginal and/or Torres Strait Islander Peoples use Knowledges of the characteristics of plants and animals to survive</a:t>
            </a:r>
          </a:p>
          <a:p>
            <a:pPr marL="342900" indent="-342900">
              <a:lnSpc>
                <a:spcPct val="100000"/>
              </a:lnSpc>
              <a:buFont typeface="Arial" panose="020B0604020202020204" pitchFamily="34" charset="0"/>
              <a:buChar char="•"/>
            </a:pPr>
            <a:r>
              <a:rPr lang="en-AU" sz="1800" dirty="0"/>
              <a:t>Pose questions to compare the characteristics of living things and non-living things</a:t>
            </a:r>
            <a:endParaRPr lang="en-AU" dirty="0"/>
          </a:p>
        </p:txBody>
      </p:sp>
      <p:sp>
        <p:nvSpPr>
          <p:cNvPr id="3" name="Slide Number Placeholder 2">
            <a:extLst>
              <a:ext uri="{FF2B5EF4-FFF2-40B4-BE49-F238E27FC236}">
                <a16:creationId xmlns:a16="http://schemas.microsoft.com/office/drawing/2014/main" id="{BCA466DF-B61C-4F5E-637B-D3757AD97A8E}"/>
              </a:ext>
              <a:ext uri="{C183D7F6-B498-43B3-948B-1728B52AA6E4}">
                <adec:decorative xmlns:adec="http://schemas.microsoft.com/office/drawing/2017/decorative" val="1"/>
              </a:ext>
            </a:extLst>
          </p:cNvPr>
          <p:cNvSpPr>
            <a:spLocks noGrp="1"/>
          </p:cNvSpPr>
          <p:nvPr>
            <p:ph type="sldNum" sz="quarter" idx="14"/>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40</a:t>
            </a:fld>
            <a:endParaRPr kumimoji="0" lang="en-AU" sz="1200" b="0" i="0" u="none" strike="noStrike" kern="1200" cap="none" spc="0" normalizeH="0" baseline="0" noProof="0" dirty="0">
              <a:ln>
                <a:noFill/>
              </a:ln>
              <a:solidFill>
                <a:srgbClr val="22272B"/>
              </a:solidFill>
              <a:effectLst/>
              <a:uLnTx/>
              <a:uFillTx/>
              <a:ea typeface="+mn-ea"/>
              <a:cs typeface="+mn-cs"/>
            </a:endParaRPr>
          </a:p>
        </p:txBody>
      </p:sp>
    </p:spTree>
    <p:extLst>
      <p:ext uri="{BB962C8B-B14F-4D97-AF65-F5344CB8AC3E}">
        <p14:creationId xmlns:p14="http://schemas.microsoft.com/office/powerpoint/2010/main" val="1272622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2B2357-22FE-3239-0239-99CC65FABE3E}"/>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564F2F65-D05E-BD08-0A8B-191FD7992520}"/>
              </a:ext>
            </a:extLst>
          </p:cNvPr>
          <p:cNvSpPr>
            <a:spLocks noGrp="1"/>
          </p:cNvSpPr>
          <p:nvPr>
            <p:ph type="title"/>
          </p:nvPr>
        </p:nvSpPr>
        <p:spPr>
          <a:xfrm>
            <a:off x="360000" y="360001"/>
            <a:ext cx="10981100" cy="548704"/>
          </a:xfrm>
        </p:spPr>
        <p:txBody>
          <a:bodyPr/>
          <a:lstStyle/>
          <a:p>
            <a:r>
              <a:rPr lang="en-AU" spc="-50" dirty="0"/>
              <a:t>Science and technology </a:t>
            </a:r>
            <a:r>
              <a:rPr lang="en-AU" dirty="0"/>
              <a:t>– unit 1 </a:t>
            </a:r>
            <a:r>
              <a:rPr lang="en-AU" spc="-50" dirty="0"/>
              <a:t>syllabus content (2)</a:t>
            </a:r>
          </a:p>
        </p:txBody>
      </p:sp>
      <p:sp>
        <p:nvSpPr>
          <p:cNvPr id="11" name="Text Placeholder 10">
            <a:extLst>
              <a:ext uri="{FF2B5EF4-FFF2-40B4-BE49-F238E27FC236}">
                <a16:creationId xmlns:a16="http://schemas.microsoft.com/office/drawing/2014/main" id="{16769449-DE22-4EA5-E0C4-FA20D71C4292}"/>
              </a:ext>
            </a:extLst>
          </p:cNvPr>
          <p:cNvSpPr>
            <a:spLocks noGrp="1"/>
          </p:cNvSpPr>
          <p:nvPr>
            <p:ph type="body" sz="quarter" idx="19"/>
          </p:nvPr>
        </p:nvSpPr>
        <p:spPr>
          <a:xfrm>
            <a:off x="360000" y="1864658"/>
            <a:ext cx="11832000" cy="4489341"/>
          </a:xfrm>
        </p:spPr>
        <p:txBody>
          <a:bodyPr/>
          <a:lstStyle/>
          <a:p>
            <a:pPr>
              <a:lnSpc>
                <a:spcPct val="100000"/>
              </a:lnSpc>
            </a:pPr>
            <a:r>
              <a:rPr lang="en-AU" sz="1800" b="1" dirty="0"/>
              <a:t>Content Group: Living things have characteristics that help them survive in their environment</a:t>
            </a:r>
          </a:p>
          <a:p>
            <a:pPr marL="342900" indent="-342900">
              <a:lnSpc>
                <a:spcPct val="100000"/>
              </a:lnSpc>
              <a:buFont typeface="Arial" panose="020B0604020202020204" pitchFamily="34" charset="0"/>
              <a:buChar char="•"/>
            </a:pPr>
            <a:r>
              <a:rPr lang="en-AU" sz="1800" dirty="0"/>
              <a:t>Identify the sense organs and describe their functions</a:t>
            </a:r>
          </a:p>
          <a:p>
            <a:pPr marL="342900" indent="-342900">
              <a:lnSpc>
                <a:spcPct val="100000"/>
              </a:lnSpc>
              <a:buFont typeface="Arial" panose="020B0604020202020204" pitchFamily="34" charset="0"/>
              <a:buChar char="•"/>
            </a:pPr>
            <a:r>
              <a:rPr lang="en-AU" sz="1800" dirty="0"/>
              <a:t>Identify and use tools to aid and extend sensory observations</a:t>
            </a:r>
          </a:p>
          <a:p>
            <a:pPr marL="342900" indent="-342900">
              <a:lnSpc>
                <a:spcPct val="100000"/>
              </a:lnSpc>
              <a:buFont typeface="Arial" panose="020B0604020202020204" pitchFamily="34" charset="0"/>
              <a:buChar char="•"/>
            </a:pPr>
            <a:r>
              <a:rPr lang="en-AU" sz="1800" dirty="0"/>
              <a:t>Describe how living things get air, water and energy to survive in their environment</a:t>
            </a:r>
          </a:p>
          <a:p>
            <a:pPr marL="342900" indent="-342900">
              <a:lnSpc>
                <a:spcPct val="100000"/>
              </a:lnSpc>
              <a:buFont typeface="Arial" panose="020B0604020202020204" pitchFamily="34" charset="0"/>
              <a:buChar char="•"/>
            </a:pPr>
            <a:r>
              <a:rPr lang="en-AU" sz="1800" dirty="0"/>
              <a:t>Recognise that plants produce their own food, and animals need to find their food</a:t>
            </a:r>
          </a:p>
          <a:p>
            <a:pPr marL="342900" indent="-342900">
              <a:lnSpc>
                <a:spcPct val="100000"/>
              </a:lnSpc>
              <a:buFont typeface="Arial" panose="020B0604020202020204" pitchFamily="34" charset="0"/>
              <a:buChar char="•"/>
            </a:pPr>
            <a:r>
              <a:rPr lang="en-AU" sz="1800" dirty="0"/>
              <a:t>Examine flowers, fruit, leaves, roots and stems of plants and describe their purpose</a:t>
            </a:r>
          </a:p>
          <a:p>
            <a:pPr marL="342900" indent="-342900">
              <a:lnSpc>
                <a:spcPct val="100000"/>
              </a:lnSpc>
              <a:buFont typeface="Arial" panose="020B0604020202020204" pitchFamily="34" charset="0"/>
              <a:buChar char="•"/>
            </a:pPr>
            <a:r>
              <a:rPr lang="en-AU" sz="1800" dirty="0"/>
              <a:t>Examine animal bodies, their body coverings, and how and what they eat</a:t>
            </a:r>
          </a:p>
          <a:p>
            <a:pPr marL="342900" indent="-342900">
              <a:lnSpc>
                <a:spcPct val="100000"/>
              </a:lnSpc>
              <a:buFont typeface="Arial" panose="020B0604020202020204" pitchFamily="34" charset="0"/>
              <a:buChar char="•"/>
            </a:pPr>
            <a:r>
              <a:rPr lang="en-AU" sz="1800" dirty="0"/>
              <a:t>Observe and group animals based on their characteristics and justify the grouping</a:t>
            </a:r>
          </a:p>
          <a:p>
            <a:pPr marL="342900" indent="-342900">
              <a:lnSpc>
                <a:spcPct val="100000"/>
              </a:lnSpc>
              <a:buFont typeface="Arial" panose="020B0604020202020204" pitchFamily="34" charset="0"/>
              <a:buChar char="•"/>
            </a:pPr>
            <a:r>
              <a:rPr lang="en-AU" sz="1800" dirty="0"/>
              <a:t>Describe ways Aboriginal and/or Torres Strait Islander Peoples use Knowledges of the characteristics of plants and animals to survive</a:t>
            </a:r>
          </a:p>
          <a:p>
            <a:pPr marL="342900" indent="-342900">
              <a:lnSpc>
                <a:spcPct val="100000"/>
              </a:lnSpc>
              <a:buFont typeface="Arial" panose="020B0604020202020204" pitchFamily="34" charset="0"/>
              <a:buChar char="•"/>
            </a:pPr>
            <a:r>
              <a:rPr lang="en-AU" sz="1800" b="1" dirty="0"/>
              <a:t>Pose questions to compare the characteristics of living things and non-living things</a:t>
            </a:r>
            <a:endParaRPr lang="en-AU" b="1" dirty="0"/>
          </a:p>
        </p:txBody>
      </p:sp>
      <p:sp>
        <p:nvSpPr>
          <p:cNvPr id="3" name="Slide Number Placeholder 2">
            <a:extLst>
              <a:ext uri="{FF2B5EF4-FFF2-40B4-BE49-F238E27FC236}">
                <a16:creationId xmlns:a16="http://schemas.microsoft.com/office/drawing/2014/main" id="{95EE1850-8D87-0399-F9FD-085142AC6819}"/>
              </a:ext>
              <a:ext uri="{C183D7F6-B498-43B3-948B-1728B52AA6E4}">
                <adec:decorative xmlns:adec="http://schemas.microsoft.com/office/drawing/2017/decorative" val="1"/>
              </a:ext>
            </a:extLst>
          </p:cNvPr>
          <p:cNvSpPr>
            <a:spLocks noGrp="1"/>
          </p:cNvSpPr>
          <p:nvPr>
            <p:ph type="sldNum" sz="quarter" idx="14"/>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41</a:t>
            </a:fld>
            <a:endParaRPr kumimoji="0" lang="en-AU" sz="1200" b="0" i="0" u="none" strike="noStrike" kern="1200" cap="none" spc="0" normalizeH="0" baseline="0" noProof="0" dirty="0">
              <a:ln>
                <a:noFill/>
              </a:ln>
              <a:solidFill>
                <a:srgbClr val="22272B"/>
              </a:solidFill>
              <a:effectLst/>
              <a:uLnTx/>
              <a:uFillTx/>
              <a:ea typeface="+mn-ea"/>
              <a:cs typeface="+mn-cs"/>
            </a:endParaRPr>
          </a:p>
        </p:txBody>
      </p:sp>
    </p:spTree>
    <p:extLst>
      <p:ext uri="{BB962C8B-B14F-4D97-AF65-F5344CB8AC3E}">
        <p14:creationId xmlns:p14="http://schemas.microsoft.com/office/powerpoint/2010/main" val="39188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xEl>
                                              <p:pRg st="9" end="9"/>
                                            </p:txEl>
                                          </p:spTgt>
                                        </p:tgtEl>
                                        <p:attrNameLst>
                                          <p:attrName>style.visibility</p:attrName>
                                        </p:attrNameLst>
                                      </p:cBhvr>
                                      <p:to>
                                        <p:strVal val="visible"/>
                                      </p:to>
                                    </p:set>
                                    <p:anim calcmode="lin" valueType="num">
                                      <p:cBhvr additive="base">
                                        <p:cTn id="7" dur="500" fill="hold"/>
                                        <p:tgtEl>
                                          <p:spTgt spid="11">
                                            <p:txEl>
                                              <p:pRg st="9" end="9"/>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C37B4F-E73F-0F79-403C-E26FF6E3C989}"/>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AA179F0F-7DA6-A337-ED6F-2DD32D84B4FC}"/>
              </a:ext>
            </a:extLst>
          </p:cNvPr>
          <p:cNvSpPr>
            <a:spLocks noGrp="1"/>
          </p:cNvSpPr>
          <p:nvPr>
            <p:ph type="title"/>
          </p:nvPr>
        </p:nvSpPr>
        <p:spPr/>
        <p:txBody>
          <a:bodyPr anchor="t">
            <a:normAutofit/>
          </a:bodyPr>
          <a:lstStyle/>
          <a:p>
            <a:r>
              <a:rPr lang="en-AU" dirty="0"/>
              <a:t>Posing Questions (PQU) </a:t>
            </a:r>
          </a:p>
        </p:txBody>
      </p:sp>
      <p:sp>
        <p:nvSpPr>
          <p:cNvPr id="4" name="Text Placeholder 3">
            <a:extLst>
              <a:ext uri="{FF2B5EF4-FFF2-40B4-BE49-F238E27FC236}">
                <a16:creationId xmlns:a16="http://schemas.microsoft.com/office/drawing/2014/main" id="{507D2AA6-D93B-D8F3-692B-CB280D481564}"/>
              </a:ext>
            </a:extLst>
          </p:cNvPr>
          <p:cNvSpPr>
            <a:spLocks noGrp="1"/>
          </p:cNvSpPr>
          <p:nvPr>
            <p:ph type="body" sz="quarter" idx="18"/>
          </p:nvPr>
        </p:nvSpPr>
        <p:spPr/>
        <p:txBody>
          <a:bodyPr/>
          <a:lstStyle/>
          <a:p>
            <a:r>
              <a:rPr lang="en-AU" dirty="0"/>
              <a:t>Support document</a:t>
            </a:r>
          </a:p>
        </p:txBody>
      </p:sp>
      <p:sp>
        <p:nvSpPr>
          <p:cNvPr id="15" name="Content Placeholder 14">
            <a:extLst>
              <a:ext uri="{FF2B5EF4-FFF2-40B4-BE49-F238E27FC236}">
                <a16:creationId xmlns:a16="http://schemas.microsoft.com/office/drawing/2014/main" id="{D6D4194C-AD87-B701-9995-65CD6440AB30}"/>
              </a:ext>
            </a:extLst>
          </p:cNvPr>
          <p:cNvSpPr>
            <a:spLocks noGrp="1"/>
          </p:cNvSpPr>
          <p:nvPr>
            <p:ph sz="half" idx="1"/>
          </p:nvPr>
        </p:nvSpPr>
        <p:spPr/>
        <p:txBody>
          <a:bodyPr/>
          <a:lstStyle/>
          <a:p>
            <a:r>
              <a:rPr lang="en-AU" sz="1600" b="1" dirty="0"/>
              <a:t>ST1-PQU-01</a:t>
            </a:r>
          </a:p>
          <a:p>
            <a:r>
              <a:rPr lang="en-AU" sz="1600" dirty="0"/>
              <a:t>poses questions to investigate cause and effect</a:t>
            </a:r>
          </a:p>
          <a:p>
            <a:endParaRPr lang="en-AU" dirty="0"/>
          </a:p>
        </p:txBody>
      </p:sp>
      <p:pic>
        <p:nvPicPr>
          <p:cNvPr id="5" name="Graphic 4">
            <a:extLst>
              <a:ext uri="{FF2B5EF4-FFF2-40B4-BE49-F238E27FC236}">
                <a16:creationId xmlns:a16="http://schemas.microsoft.com/office/drawing/2014/main" id="{959E1716-6AD2-5309-A277-46ED7D6E0CB3}"/>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4395" y="859311"/>
            <a:ext cx="8603087" cy="5507478"/>
          </a:xfrm>
          <a:prstGeom prst="rect">
            <a:avLst/>
          </a:prstGeom>
        </p:spPr>
      </p:pic>
      <p:pic>
        <p:nvPicPr>
          <p:cNvPr id="11" name="Picture Placeholder 10">
            <a:extLst>
              <a:ext uri="{FF2B5EF4-FFF2-40B4-BE49-F238E27FC236}">
                <a16:creationId xmlns:a16="http://schemas.microsoft.com/office/drawing/2014/main" id="{5255D121-B017-3F67-051F-9044DE97412C}"/>
              </a:ext>
              <a:ext uri="{C183D7F6-B498-43B3-948B-1728B52AA6E4}">
                <adec:decorative xmlns:adec="http://schemas.microsoft.com/office/drawing/2017/decorative" val="1"/>
              </a:ext>
            </a:extLst>
          </p:cNvPr>
          <p:cNvPicPr>
            <a:picLocks noGrp="1" noChangeAspect="1"/>
          </p:cNvPicPr>
          <p:nvPr>
            <p:ph type="pic" sz="quarter" idx="19"/>
          </p:nvPr>
        </p:nvPicPr>
        <p:blipFill>
          <a:blip r:embed="rId4" cstate="screen">
            <a:extLst>
              <a:ext uri="{28A0092B-C50C-407E-A947-70E740481C1C}">
                <a14:useLocalDpi xmlns:a14="http://schemas.microsoft.com/office/drawing/2010/main"/>
              </a:ext>
            </a:extLst>
          </a:blip>
          <a:srcRect/>
          <a:stretch/>
        </p:blipFill>
        <p:spPr>
          <a:xfrm rot="21198164">
            <a:off x="8487712" y="1928072"/>
            <a:ext cx="2548889" cy="3635736"/>
          </a:xfrm>
        </p:spPr>
      </p:pic>
      <p:sp>
        <p:nvSpPr>
          <p:cNvPr id="3" name="Slide Number Placeholder 2">
            <a:extLst>
              <a:ext uri="{FF2B5EF4-FFF2-40B4-BE49-F238E27FC236}">
                <a16:creationId xmlns:a16="http://schemas.microsoft.com/office/drawing/2014/main" id="{5B349702-1946-7316-C8E4-C2EF7B8547E3}"/>
              </a:ext>
              <a:ext uri="{C183D7F6-B498-43B3-948B-1728B52AA6E4}">
                <adec:decorative xmlns:adec="http://schemas.microsoft.com/office/drawing/2017/decorative" val="1"/>
              </a:ext>
            </a:extLst>
          </p:cNvPr>
          <p:cNvSpPr>
            <a:spLocks noGrp="1"/>
          </p:cNvSpPr>
          <p:nvPr>
            <p:ph type="sldNum" sz="quarter" idx="10"/>
          </p:nvPr>
        </p:nvSpPr>
        <p:spPr/>
        <p:txBody>
          <a:bodyPr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42</a:t>
            </a:fld>
            <a:endParaRPr kumimoji="0" lang="en-AU" sz="1200" b="0" i="0" u="none" strike="noStrike" kern="1200" cap="none" spc="0" normalizeH="0" baseline="0" noProof="0" dirty="0">
              <a:ln>
                <a:noFill/>
              </a:ln>
              <a:solidFill>
                <a:srgbClr val="22272B"/>
              </a:solidFill>
              <a:effectLst/>
              <a:uLnTx/>
              <a:uFillTx/>
              <a:ea typeface="+mn-ea"/>
              <a:cs typeface="+mn-cs"/>
            </a:endParaRPr>
          </a:p>
        </p:txBody>
      </p:sp>
    </p:spTree>
    <p:extLst>
      <p:ext uri="{BB962C8B-B14F-4D97-AF65-F5344CB8AC3E}">
        <p14:creationId xmlns:p14="http://schemas.microsoft.com/office/powerpoint/2010/main" val="987232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649C1C-11A3-4ABF-2B1E-959960E02CA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F51FC7C-B720-4171-A018-A58D28214198}"/>
              </a:ext>
            </a:extLst>
          </p:cNvPr>
          <p:cNvSpPr>
            <a:spLocks noGrp="1"/>
          </p:cNvSpPr>
          <p:nvPr>
            <p:ph type="title"/>
          </p:nvPr>
        </p:nvSpPr>
        <p:spPr/>
        <p:txBody>
          <a:bodyPr/>
          <a:lstStyle/>
          <a:p>
            <a:r>
              <a:rPr lang="en-AU" dirty="0"/>
              <a:t>Science and technology – unit 1 spotlight (1)</a:t>
            </a:r>
          </a:p>
        </p:txBody>
      </p:sp>
      <p:sp>
        <p:nvSpPr>
          <p:cNvPr id="6" name="Text Placeholder 5">
            <a:extLst>
              <a:ext uri="{FF2B5EF4-FFF2-40B4-BE49-F238E27FC236}">
                <a16:creationId xmlns:a16="http://schemas.microsoft.com/office/drawing/2014/main" id="{89E48AB9-C576-6440-819B-11D09C9699CC}"/>
              </a:ext>
            </a:extLst>
          </p:cNvPr>
          <p:cNvSpPr>
            <a:spLocks noGrp="1"/>
          </p:cNvSpPr>
          <p:nvPr>
            <p:ph type="body" sz="quarter" idx="18"/>
          </p:nvPr>
        </p:nvSpPr>
        <p:spPr/>
        <p:txBody>
          <a:bodyPr/>
          <a:lstStyle/>
          <a:p>
            <a:pPr fontAlgn="base"/>
            <a:r>
              <a:rPr lang="en-AU" dirty="0"/>
              <a:t>Learning to pose questions about living and non-living things </a:t>
            </a:r>
          </a:p>
        </p:txBody>
      </p:sp>
      <p:pic>
        <p:nvPicPr>
          <p:cNvPr id="5" name="Picture 4" descr="A group of 6 objects with text. The first is an ear, titled How? with the question, How do we hear sound? The next is an owl with the title, Why? and the question, Why do some birds live in trees? The third is a cheetah with the title, What? and the question, What is the fastest animal on Earth? The next is an image of a sprouting seed with the title, When? with the question, When is the best time to plant a seed? The next is a tree with the title, Where? with the question, Where do we get wood from? The last image is a bee with the title ‘Do?’ and the question, Do bees like all plants?">
            <a:extLst>
              <a:ext uri="{FF2B5EF4-FFF2-40B4-BE49-F238E27FC236}">
                <a16:creationId xmlns:a16="http://schemas.microsoft.com/office/drawing/2014/main" id="{D6F842C1-5C49-B549-8126-2CE53DB9565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8000" y="1724555"/>
            <a:ext cx="6120130" cy="4326890"/>
          </a:xfrm>
          <a:prstGeom prst="rect">
            <a:avLst/>
          </a:prstGeom>
        </p:spPr>
      </p:pic>
      <p:pic>
        <p:nvPicPr>
          <p:cNvPr id="4" name="Picture 3" descr="A graphic titled living things. The first image is a plant growing with the label grow and change. The second is a cow eating grass with a water drop, titled need energy, water and air. The third is a frog jumping titled move. The last is a duck with ducklings titled reproduce.">
            <a:extLst>
              <a:ext uri="{FF2B5EF4-FFF2-40B4-BE49-F238E27FC236}">
                <a16:creationId xmlns:a16="http://schemas.microsoft.com/office/drawing/2014/main" id="{F2900887-C20E-2F85-5DC8-1FEEDEBADE0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bwMode="auto">
          <a:xfrm>
            <a:off x="6480130" y="1652535"/>
            <a:ext cx="5227462" cy="4312420"/>
          </a:xfrm>
          <a:prstGeom prst="rect">
            <a:avLst/>
          </a:prstGeom>
          <a:ln>
            <a:noFill/>
          </a:ln>
          <a:extLst>
            <a:ext uri="{53640926-AAD7-44D8-BBD7-CCE9431645EC}">
              <a14:shadowObscured xmlns:a14="http://schemas.microsoft.com/office/drawing/2010/main"/>
            </a:ext>
          </a:extLst>
        </p:spPr>
      </p:pic>
      <p:sp>
        <p:nvSpPr>
          <p:cNvPr id="2" name="Slide Number Placeholder 1">
            <a:extLst>
              <a:ext uri="{FF2B5EF4-FFF2-40B4-BE49-F238E27FC236}">
                <a16:creationId xmlns:a16="http://schemas.microsoft.com/office/drawing/2014/main" id="{D894F819-DF7F-872A-12C1-73A4D47D6E30}"/>
              </a:ext>
              <a:ext uri="{C183D7F6-B498-43B3-948B-1728B52AA6E4}">
                <adec:decorative xmlns:adec="http://schemas.microsoft.com/office/drawing/2017/decorative" val="1"/>
              </a:ext>
            </a:extLst>
          </p:cNvPr>
          <p:cNvSpPr>
            <a:spLocks noGrp="1"/>
          </p:cNvSpPr>
          <p:nvPr>
            <p:ph type="sldNum" sz="quarter" idx="10"/>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43</a:t>
            </a:fld>
            <a:endParaRPr kumimoji="0" lang="en-AU" sz="1200" b="0" i="0" u="none" strike="noStrike" kern="1200" cap="none" spc="0" normalizeH="0" baseline="0" noProof="0" dirty="0">
              <a:ln>
                <a:noFill/>
              </a:ln>
              <a:solidFill>
                <a:srgbClr val="22272B"/>
              </a:solidFill>
              <a:effectLst/>
              <a:uLnTx/>
              <a:uFillTx/>
              <a:ea typeface="+mn-ea"/>
              <a:cs typeface="+mn-cs"/>
            </a:endParaRPr>
          </a:p>
        </p:txBody>
      </p:sp>
    </p:spTree>
    <p:extLst>
      <p:ext uri="{BB962C8B-B14F-4D97-AF65-F5344CB8AC3E}">
        <p14:creationId xmlns:p14="http://schemas.microsoft.com/office/powerpoint/2010/main" val="4065469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D4CC9B-7BC4-042C-8636-ED0A6A27763C}"/>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D3070AFB-A4DC-06A4-D4BE-45943614D96D}"/>
              </a:ext>
            </a:extLst>
          </p:cNvPr>
          <p:cNvSpPr>
            <a:spLocks noGrp="1"/>
          </p:cNvSpPr>
          <p:nvPr>
            <p:ph type="title"/>
          </p:nvPr>
        </p:nvSpPr>
        <p:spPr>
          <a:xfrm>
            <a:off x="359999" y="360000"/>
            <a:ext cx="10540229" cy="545601"/>
          </a:xfrm>
        </p:spPr>
        <p:txBody>
          <a:bodyPr anchor="t">
            <a:noAutofit/>
          </a:bodyPr>
          <a:lstStyle/>
          <a:p>
            <a:r>
              <a:rPr lang="en-AU" dirty="0"/>
              <a:t>Science and technology – unit 1 misconceptions </a:t>
            </a:r>
          </a:p>
        </p:txBody>
      </p:sp>
      <p:sp>
        <p:nvSpPr>
          <p:cNvPr id="9" name="Text Placeholder 8">
            <a:extLst>
              <a:ext uri="{FF2B5EF4-FFF2-40B4-BE49-F238E27FC236}">
                <a16:creationId xmlns:a16="http://schemas.microsoft.com/office/drawing/2014/main" id="{FD2CC3BB-B762-21CD-AB63-B39B05512D23}"/>
              </a:ext>
            </a:extLst>
          </p:cNvPr>
          <p:cNvSpPr>
            <a:spLocks noGrp="1"/>
          </p:cNvSpPr>
          <p:nvPr>
            <p:ph type="body" sz="quarter" idx="18"/>
          </p:nvPr>
        </p:nvSpPr>
        <p:spPr/>
        <p:txBody>
          <a:bodyPr anchor="b">
            <a:noAutofit/>
          </a:bodyPr>
          <a:lstStyle/>
          <a:p>
            <a:pPr>
              <a:lnSpc>
                <a:spcPct val="140000"/>
              </a:lnSpc>
            </a:pPr>
            <a:r>
              <a:rPr lang="en-AU" dirty="0"/>
              <a:t>Scientific observations are more than only what we see</a:t>
            </a:r>
          </a:p>
        </p:txBody>
      </p:sp>
      <p:grpSp>
        <p:nvGrpSpPr>
          <p:cNvPr id="12" name="Group 11">
            <a:extLst>
              <a:ext uri="{FF2B5EF4-FFF2-40B4-BE49-F238E27FC236}">
                <a16:creationId xmlns:a16="http://schemas.microsoft.com/office/drawing/2014/main" id="{5AF2B899-2149-03FB-5FBA-259E908957A0}"/>
              </a:ext>
              <a:ext uri="{C183D7F6-B498-43B3-948B-1728B52AA6E4}">
                <adec:decorative xmlns:adec="http://schemas.microsoft.com/office/drawing/2017/decorative" val="1"/>
              </a:ext>
            </a:extLst>
          </p:cNvPr>
          <p:cNvGrpSpPr/>
          <p:nvPr/>
        </p:nvGrpSpPr>
        <p:grpSpPr>
          <a:xfrm>
            <a:off x="1103895" y="1694853"/>
            <a:ext cx="4512556" cy="909407"/>
            <a:chOff x="989396" y="1749675"/>
            <a:chExt cx="4512556" cy="909407"/>
          </a:xfrm>
        </p:grpSpPr>
        <p:pic>
          <p:nvPicPr>
            <p:cNvPr id="6" name="Picture 5" descr="Five drawings of sense organs. An eye, an ear, a nose, a mouth and a hand.">
              <a:extLst>
                <a:ext uri="{FF2B5EF4-FFF2-40B4-BE49-F238E27FC236}">
                  <a16:creationId xmlns:a16="http://schemas.microsoft.com/office/drawing/2014/main" id="{0F86C685-C962-4E8A-9C45-2C17BAC967D8}"/>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989396" y="1749675"/>
              <a:ext cx="2295225" cy="854585"/>
            </a:xfrm>
            <a:prstGeom prst="rect">
              <a:avLst/>
            </a:prstGeom>
            <a:ln w="12700">
              <a:noFill/>
              <a:extLst>
                <a:ext uri="{C807C97D-BFC1-408E-A445-0C87EB9F89A2}">
                  <ask:lineSketchStyleProps xmlns:ask="http://schemas.microsoft.com/office/drawing/2018/sketchyshapes">
                    <ask:type>
                      <ask:lineSketchNone/>
                    </ask:type>
                  </ask:lineSketchStyleProps>
                </a:ext>
              </a:extLst>
            </a:ln>
          </p:spPr>
        </p:pic>
        <p:pic>
          <p:nvPicPr>
            <p:cNvPr id="11" name="Picture 10" descr="Five drawings of sense organs. An eye, an ear, a nose, a mouth and a hand.">
              <a:extLst>
                <a:ext uri="{FF2B5EF4-FFF2-40B4-BE49-F238E27FC236}">
                  <a16:creationId xmlns:a16="http://schemas.microsoft.com/office/drawing/2014/main" id="{20685BBE-649A-DF95-F4EC-63B09D2443FA}"/>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3308685" y="1749675"/>
              <a:ext cx="2193267" cy="909407"/>
            </a:xfrm>
            <a:prstGeom prst="rect">
              <a:avLst/>
            </a:prstGeom>
            <a:ln w="12700">
              <a:noFill/>
              <a:extLst>
                <a:ext uri="{C807C97D-BFC1-408E-A445-0C87EB9F89A2}">
                  <ask:lineSketchStyleProps xmlns:ask="http://schemas.microsoft.com/office/drawing/2018/sketchyshapes">
                    <ask:type>
                      <ask:lineSketchNone/>
                    </ask:type>
                  </ask:lineSketchStyleProps>
                </a:ext>
              </a:extLst>
            </a:ln>
          </p:spPr>
        </p:pic>
      </p:grpSp>
      <p:pic>
        <p:nvPicPr>
          <p:cNvPr id="2" name="Picture 1">
            <a:extLst>
              <a:ext uri="{FF2B5EF4-FFF2-40B4-BE49-F238E27FC236}">
                <a16:creationId xmlns:a16="http://schemas.microsoft.com/office/drawing/2014/main" id="{E2E613BA-F805-0878-DAC6-4A26D8B5B05C}"/>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94730" y="2663525"/>
            <a:ext cx="4653617" cy="3290075"/>
          </a:xfrm>
          <a:prstGeom prst="rect">
            <a:avLst/>
          </a:prstGeom>
        </p:spPr>
      </p:pic>
      <p:sp>
        <p:nvSpPr>
          <p:cNvPr id="10" name="Content Placeholder 9">
            <a:extLst>
              <a:ext uri="{FF2B5EF4-FFF2-40B4-BE49-F238E27FC236}">
                <a16:creationId xmlns:a16="http://schemas.microsoft.com/office/drawing/2014/main" id="{02261992-BC13-B2A5-7D42-854412FEC90A}"/>
              </a:ext>
            </a:extLst>
          </p:cNvPr>
          <p:cNvSpPr>
            <a:spLocks noGrp="1"/>
          </p:cNvSpPr>
          <p:nvPr>
            <p:ph sz="half" idx="19"/>
          </p:nvPr>
        </p:nvSpPr>
        <p:spPr>
          <a:xfrm>
            <a:off x="7072279" y="2006460"/>
            <a:ext cx="4224991" cy="3869020"/>
          </a:xfrm>
        </p:spPr>
        <p:txBody>
          <a:bodyPr vert="horz" lIns="0" tIns="0" rIns="0" bIns="0" rtlCol="0" anchor="t">
            <a:noAutofit/>
          </a:bodyPr>
          <a:lstStyle/>
          <a:p>
            <a:pPr lvl="0"/>
            <a:r>
              <a:rPr lang="en-AU" dirty="0"/>
              <a:t>Scientific observations are made using all five senses.</a:t>
            </a:r>
          </a:p>
          <a:p>
            <a:pPr lvl="0"/>
            <a:r>
              <a:rPr lang="en-AU" dirty="0"/>
              <a:t>Students will: </a:t>
            </a:r>
          </a:p>
          <a:p>
            <a:pPr marL="285750" indent="-285750">
              <a:buFont typeface="Arial" panose="020B0604020202020204" pitchFamily="34" charset="0"/>
              <a:buChar char="•"/>
            </a:pPr>
            <a:r>
              <a:rPr lang="en-AU" dirty="0"/>
              <a:t>identify the sense organs</a:t>
            </a:r>
          </a:p>
          <a:p>
            <a:pPr marL="285750" indent="-285750">
              <a:buFont typeface="Arial" panose="020B0604020202020204" pitchFamily="34" charset="0"/>
              <a:buChar char="•"/>
            </a:pPr>
            <a:r>
              <a:rPr lang="en-AU" dirty="0"/>
              <a:t>describe their functions</a:t>
            </a:r>
          </a:p>
          <a:p>
            <a:pPr marL="285750" lvl="0" indent="-285750">
              <a:buFont typeface="Arial" panose="020B0604020202020204" pitchFamily="34" charset="0"/>
              <a:buChar char="•"/>
            </a:pPr>
            <a:r>
              <a:rPr lang="en-AU" dirty="0"/>
              <a:t>use their sense organs to explore and observe.</a:t>
            </a:r>
          </a:p>
          <a:p>
            <a:pPr marL="285750" lvl="0" indent="-285750">
              <a:buFont typeface="Arial" panose="020B0604020202020204" pitchFamily="34" charset="0"/>
              <a:buChar char="•"/>
            </a:pPr>
            <a:endParaRPr lang="en-AU" dirty="0"/>
          </a:p>
          <a:p>
            <a:endParaRPr lang="en-AU" dirty="0"/>
          </a:p>
        </p:txBody>
      </p:sp>
      <p:sp>
        <p:nvSpPr>
          <p:cNvPr id="3" name="Slide Number Placeholder 2">
            <a:extLst>
              <a:ext uri="{FF2B5EF4-FFF2-40B4-BE49-F238E27FC236}">
                <a16:creationId xmlns:a16="http://schemas.microsoft.com/office/drawing/2014/main" id="{62D27400-7CD7-8E46-9C10-BE9D47ED58CE}"/>
              </a:ext>
              <a:ext uri="{C183D7F6-B498-43B3-948B-1728B52AA6E4}">
                <adec:decorative xmlns:adec="http://schemas.microsoft.com/office/drawing/2017/decorative" val="1"/>
              </a:ext>
            </a:extLst>
          </p:cNvPr>
          <p:cNvSpPr>
            <a:spLocks noGrp="1"/>
          </p:cNvSpPr>
          <p:nvPr>
            <p:ph type="sldNum" sz="quarter" idx="10"/>
          </p:nvPr>
        </p:nvSpPr>
        <p:spPr/>
        <p:txBody>
          <a:bodyPr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44</a:t>
            </a:fld>
            <a:endParaRPr kumimoji="0" lang="en-AU" sz="1200" b="0" i="0" u="none" strike="noStrike" kern="1200" cap="none" spc="0" normalizeH="0" baseline="0" noProof="0" dirty="0">
              <a:ln>
                <a:noFill/>
              </a:ln>
              <a:solidFill>
                <a:srgbClr val="22272B"/>
              </a:solidFill>
              <a:effectLst/>
              <a:uLnTx/>
              <a:uFillTx/>
              <a:ea typeface="+mn-ea"/>
              <a:cs typeface="+mn-cs"/>
            </a:endParaRPr>
          </a:p>
        </p:txBody>
      </p:sp>
    </p:spTree>
    <p:extLst>
      <p:ext uri="{BB962C8B-B14F-4D97-AF65-F5344CB8AC3E}">
        <p14:creationId xmlns:p14="http://schemas.microsoft.com/office/powerpoint/2010/main" val="2883188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41A747-8353-2DFC-2FC3-E1988535C1A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012766F-9113-C191-4C76-DBAD6713D93D}"/>
              </a:ext>
            </a:extLst>
          </p:cNvPr>
          <p:cNvSpPr>
            <a:spLocks noGrp="1"/>
          </p:cNvSpPr>
          <p:nvPr>
            <p:ph type="title"/>
          </p:nvPr>
        </p:nvSpPr>
        <p:spPr/>
        <p:txBody>
          <a:bodyPr anchor="t">
            <a:normAutofit/>
          </a:bodyPr>
          <a:lstStyle/>
          <a:p>
            <a:r>
              <a:rPr lang="en-AU" dirty="0"/>
              <a:t>Science and technology – unit 1 spotlight (2)</a:t>
            </a:r>
          </a:p>
        </p:txBody>
      </p:sp>
      <p:pic>
        <p:nvPicPr>
          <p:cNvPr id="1026" name="Picture 2" descr="Main Parts of a Plant, Their Functions, Structure, Diagram">
            <a:extLst>
              <a:ext uri="{FF2B5EF4-FFF2-40B4-BE49-F238E27FC236}">
                <a16:creationId xmlns:a16="http://schemas.microsoft.com/office/drawing/2014/main" id="{EEBF3DA5-1EC8-457E-FDBC-84C0639A395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9504" y="1584490"/>
            <a:ext cx="2659719" cy="244936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9FF77FF3-ECCD-009E-98D9-0D222C75EE9A}"/>
              </a:ext>
              <a:ext uri="{C183D7F6-B498-43B3-948B-1728B52AA6E4}">
                <adec:decorative xmlns:adec="http://schemas.microsoft.com/office/drawing/2017/decorative" val="1"/>
              </a:ext>
            </a:extLst>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496457" y="3412885"/>
            <a:ext cx="3802057" cy="2688706"/>
          </a:xfrm>
          <a:prstGeom prst="rect">
            <a:avLst/>
          </a:prstGeom>
        </p:spPr>
      </p:pic>
      <p:sp>
        <p:nvSpPr>
          <p:cNvPr id="7" name="Content Placeholder 6">
            <a:extLst>
              <a:ext uri="{FF2B5EF4-FFF2-40B4-BE49-F238E27FC236}">
                <a16:creationId xmlns:a16="http://schemas.microsoft.com/office/drawing/2014/main" id="{ABA12C3F-AEE3-0BD8-913F-BCF4ABFE711B}"/>
              </a:ext>
            </a:extLst>
          </p:cNvPr>
          <p:cNvSpPr>
            <a:spLocks noGrp="1"/>
          </p:cNvSpPr>
          <p:nvPr>
            <p:ph sz="half" idx="19"/>
          </p:nvPr>
        </p:nvSpPr>
        <p:spPr/>
        <p:txBody>
          <a:bodyPr vert="horz" lIns="0" tIns="0" rIns="0" bIns="0" rtlCol="0" anchor="t">
            <a:noAutofit/>
          </a:bodyPr>
          <a:lstStyle/>
          <a:p>
            <a:pPr marL="285750" lvl="3" indent="-285750"/>
            <a:r>
              <a:rPr lang="en-AU" dirty="0"/>
              <a:t>Tools that aid and extend sensory observations </a:t>
            </a:r>
          </a:p>
          <a:p>
            <a:pPr marL="285750" lvl="3" indent="-285750"/>
            <a:r>
              <a:rPr lang="en-AU" dirty="0"/>
              <a:t>Sensory scavenger hunt </a:t>
            </a:r>
          </a:p>
          <a:p>
            <a:pPr marL="285750" indent="-285750">
              <a:buFont typeface="Arial" panose="020B0604020202020204" pitchFamily="34" charset="0"/>
              <a:buChar char="•"/>
            </a:pPr>
            <a:r>
              <a:rPr lang="en-AU" dirty="0"/>
              <a:t>Playground observations</a:t>
            </a:r>
          </a:p>
          <a:p>
            <a:pPr marL="285750" indent="-285750">
              <a:buFont typeface="Arial" panose="020B0604020202020204" pitchFamily="34" charset="0"/>
              <a:buChar char="•"/>
            </a:pPr>
            <a:r>
              <a:rPr lang="en-AU" dirty="0"/>
              <a:t>Growing plants</a:t>
            </a:r>
          </a:p>
          <a:p>
            <a:pPr marL="285750" indent="-285750">
              <a:buFont typeface="Arial" panose="020B0604020202020204" pitchFamily="34" charset="0"/>
              <a:buChar char="•"/>
            </a:pPr>
            <a:r>
              <a:rPr lang="en-AU" dirty="0"/>
              <a:t>Examining animal body coverings and how and what they eat</a:t>
            </a:r>
          </a:p>
          <a:p>
            <a:pPr marL="285750" indent="-285750">
              <a:buFont typeface="Arial" panose="020B0604020202020204" pitchFamily="34" charset="0"/>
              <a:buChar char="•"/>
            </a:pPr>
            <a:r>
              <a:rPr lang="en-AU" dirty="0"/>
              <a:t>Environmental and Zoo Education centres </a:t>
            </a:r>
          </a:p>
          <a:p>
            <a:pPr marL="285750" indent="-285750">
              <a:buFont typeface="Arial" panose="020B0604020202020204" pitchFamily="34" charset="0"/>
              <a:buChar char="•"/>
            </a:pPr>
            <a:endParaRPr lang="en-AU" dirty="0"/>
          </a:p>
          <a:p>
            <a:pPr marL="285750" indent="-285750">
              <a:buFont typeface="Arial" panose="020B0604020202020204" pitchFamily="34" charset="0"/>
              <a:buChar char="•"/>
            </a:pPr>
            <a:endParaRPr lang="en-AU" dirty="0"/>
          </a:p>
        </p:txBody>
      </p:sp>
      <p:pic>
        <p:nvPicPr>
          <p:cNvPr id="11" name="Graphic 10">
            <a:extLst>
              <a:ext uri="{FF2B5EF4-FFF2-40B4-BE49-F238E27FC236}">
                <a16:creationId xmlns:a16="http://schemas.microsoft.com/office/drawing/2014/main" id="{CFC52F7B-C95E-5CD2-9C86-E25B1B71B2B0}"/>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3202327" y="2233842"/>
            <a:ext cx="1195158" cy="1195158"/>
          </a:xfrm>
          <a:prstGeom prst="rect">
            <a:avLst/>
          </a:prstGeom>
        </p:spPr>
      </p:pic>
      <p:pic>
        <p:nvPicPr>
          <p:cNvPr id="19" name="Graphic 18">
            <a:extLst>
              <a:ext uri="{FF2B5EF4-FFF2-40B4-BE49-F238E27FC236}">
                <a16:creationId xmlns:a16="http://schemas.microsoft.com/office/drawing/2014/main" id="{3D181408-ADCB-ED86-AD0D-B0BE5ADAC1C8}"/>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689363" y="4126525"/>
            <a:ext cx="1053302" cy="1053302"/>
          </a:xfrm>
          <a:prstGeom prst="rect">
            <a:avLst/>
          </a:prstGeom>
        </p:spPr>
      </p:pic>
      <p:sp>
        <p:nvSpPr>
          <p:cNvPr id="2" name="Slide Number Placeholder 1">
            <a:extLst>
              <a:ext uri="{FF2B5EF4-FFF2-40B4-BE49-F238E27FC236}">
                <a16:creationId xmlns:a16="http://schemas.microsoft.com/office/drawing/2014/main" id="{7164373F-624A-6B96-D166-1396FC86F045}"/>
              </a:ext>
              <a:ext uri="{C183D7F6-B498-43B3-948B-1728B52AA6E4}">
                <adec:decorative xmlns:adec="http://schemas.microsoft.com/office/drawing/2017/decorative" val="1"/>
              </a:ext>
            </a:extLst>
          </p:cNvPr>
          <p:cNvSpPr>
            <a:spLocks noGrp="1"/>
          </p:cNvSpPr>
          <p:nvPr>
            <p:ph type="sldNum" sz="quarter" idx="10"/>
          </p:nvPr>
        </p:nvSpPr>
        <p:spPr/>
        <p:txBody>
          <a:bodyPr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45</a:t>
            </a:fld>
            <a:endParaRPr kumimoji="0" lang="en-AU" sz="1200" b="0" i="0" u="none" strike="noStrike" kern="1200" cap="none" spc="0" normalizeH="0" baseline="0" noProof="0" dirty="0">
              <a:ln>
                <a:noFill/>
              </a:ln>
              <a:solidFill>
                <a:srgbClr val="22272B"/>
              </a:solidFill>
              <a:effectLst/>
              <a:uLnTx/>
              <a:uFillTx/>
              <a:ea typeface="+mn-ea"/>
              <a:cs typeface="+mn-cs"/>
            </a:endParaRPr>
          </a:p>
        </p:txBody>
      </p:sp>
    </p:spTree>
    <p:extLst>
      <p:ext uri="{BB962C8B-B14F-4D97-AF65-F5344CB8AC3E}">
        <p14:creationId xmlns:p14="http://schemas.microsoft.com/office/powerpoint/2010/main" val="2640950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D1F602-5548-4AF2-B40E-4A5CD9B8786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51CE8D0-41DB-FE79-39D8-131D7943F6E1}"/>
              </a:ext>
            </a:extLst>
          </p:cNvPr>
          <p:cNvSpPr>
            <a:spLocks noGrp="1"/>
          </p:cNvSpPr>
          <p:nvPr>
            <p:ph type="title"/>
          </p:nvPr>
        </p:nvSpPr>
        <p:spPr>
          <a:xfrm>
            <a:off x="360000" y="360000"/>
            <a:ext cx="10764000" cy="545601"/>
          </a:xfrm>
        </p:spPr>
        <p:txBody>
          <a:bodyPr/>
          <a:lstStyle/>
          <a:p>
            <a:r>
              <a:rPr lang="en-AU" dirty="0"/>
              <a:t>Science and technology – unit 1 quiz time question</a:t>
            </a:r>
          </a:p>
        </p:txBody>
      </p:sp>
      <p:sp>
        <p:nvSpPr>
          <p:cNvPr id="2" name="Slide Number Placeholder 1">
            <a:extLst>
              <a:ext uri="{FF2B5EF4-FFF2-40B4-BE49-F238E27FC236}">
                <a16:creationId xmlns:a16="http://schemas.microsoft.com/office/drawing/2014/main" id="{70103978-FFA9-57F0-60E9-FE19E82CD3E2}"/>
              </a:ext>
              <a:ext uri="{C183D7F6-B498-43B3-948B-1728B52AA6E4}">
                <adec:decorative xmlns:adec="http://schemas.microsoft.com/office/drawing/2017/decorative" val="1"/>
              </a:ext>
            </a:extLst>
          </p:cNvPr>
          <p:cNvSpPr>
            <a:spLocks noGrp="1"/>
          </p:cNvSpPr>
          <p:nvPr>
            <p:ph type="sldNum" sz="quarter" idx="10"/>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46</a:t>
            </a:fld>
            <a:endParaRPr kumimoji="0" lang="en-AU" sz="1200" b="0" i="0" u="none" strike="noStrike" kern="1200" cap="none" spc="0" normalizeH="0" baseline="0" noProof="0" dirty="0">
              <a:ln>
                <a:noFill/>
              </a:ln>
              <a:solidFill>
                <a:srgbClr val="22272B"/>
              </a:solidFill>
              <a:effectLst/>
              <a:uLnTx/>
              <a:uFillTx/>
              <a:ea typeface="+mn-ea"/>
              <a:cs typeface="+mn-cs"/>
            </a:endParaRPr>
          </a:p>
        </p:txBody>
      </p:sp>
      <p:sp>
        <p:nvSpPr>
          <p:cNvPr id="10" name="Text Placeholder 9">
            <a:extLst>
              <a:ext uri="{FF2B5EF4-FFF2-40B4-BE49-F238E27FC236}">
                <a16:creationId xmlns:a16="http://schemas.microsoft.com/office/drawing/2014/main" id="{4E0188E5-1E14-C442-1307-5E3C87507454}"/>
              </a:ext>
            </a:extLst>
          </p:cNvPr>
          <p:cNvSpPr>
            <a:spLocks noGrp="1"/>
          </p:cNvSpPr>
          <p:nvPr>
            <p:ph type="body" sz="quarter" idx="18"/>
          </p:nvPr>
        </p:nvSpPr>
        <p:spPr/>
        <p:txBody>
          <a:bodyPr/>
          <a:lstStyle/>
          <a:p>
            <a:r>
              <a:rPr lang="en-US" dirty="0"/>
              <a:t>Animal tracks</a:t>
            </a:r>
          </a:p>
        </p:txBody>
      </p:sp>
      <p:sp>
        <p:nvSpPr>
          <p:cNvPr id="7" name="TextBox 6">
            <a:extLst>
              <a:ext uri="{FF2B5EF4-FFF2-40B4-BE49-F238E27FC236}">
                <a16:creationId xmlns:a16="http://schemas.microsoft.com/office/drawing/2014/main" id="{1DD05553-7FCC-B0C8-DC5A-05FECC7AB3F1}"/>
              </a:ext>
            </a:extLst>
          </p:cNvPr>
          <p:cNvSpPr txBox="1"/>
          <p:nvPr/>
        </p:nvSpPr>
        <p:spPr>
          <a:xfrm>
            <a:off x="360000" y="1664614"/>
            <a:ext cx="11387167" cy="851309"/>
          </a:xfrm>
          <a:prstGeom prst="roundRect">
            <a:avLst>
              <a:gd name="adj" fmla="val 11990"/>
            </a:avLst>
          </a:prstGeom>
          <a:solidFill>
            <a:schemeClr val="accent6"/>
          </a:solidFill>
        </p:spPr>
        <p:txBody>
          <a:bodyPr wrap="square" anchor="ctr" anchorCtr="1">
            <a:noAutofit/>
          </a:bodyPr>
          <a:lstStyle/>
          <a:p>
            <a:r>
              <a:rPr lang="en-US" sz="1800" dirty="0">
                <a:latin typeface="Arial" panose="020B0604020202020204" pitchFamily="34" charset="0"/>
              </a:rPr>
              <a:t>Write down the names of the 6 animals that made these tracks.</a:t>
            </a:r>
          </a:p>
        </p:txBody>
      </p:sp>
      <p:pic>
        <p:nvPicPr>
          <p:cNvPr id="8" name="Picture 4" descr="Six images of animal tracks.">
            <a:extLst>
              <a:ext uri="{FF2B5EF4-FFF2-40B4-BE49-F238E27FC236}">
                <a16:creationId xmlns:a16="http://schemas.microsoft.com/office/drawing/2014/main" id="{856440C4-6592-99A2-D9EC-5A261750628C}"/>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4601" b="4667"/>
          <a:stretch>
            <a:fillRect/>
          </a:stretch>
        </p:blipFill>
        <p:spPr bwMode="auto">
          <a:xfrm>
            <a:off x="3341647" y="2671481"/>
            <a:ext cx="5423871" cy="34882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63554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530373-D900-E473-8362-0CB5F297C51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CEC50C3-E448-94A5-AC90-33B0E35DDDBC}"/>
              </a:ext>
            </a:extLst>
          </p:cNvPr>
          <p:cNvSpPr>
            <a:spLocks noGrp="1"/>
          </p:cNvSpPr>
          <p:nvPr>
            <p:ph type="title"/>
          </p:nvPr>
        </p:nvSpPr>
        <p:spPr>
          <a:xfrm>
            <a:off x="360000" y="360000"/>
            <a:ext cx="10764000" cy="545601"/>
          </a:xfrm>
        </p:spPr>
        <p:txBody>
          <a:bodyPr/>
          <a:lstStyle/>
          <a:p>
            <a:r>
              <a:rPr lang="en-AU" dirty="0"/>
              <a:t>Science and technology – unit 1 quiz time answer</a:t>
            </a:r>
          </a:p>
        </p:txBody>
      </p:sp>
      <p:sp>
        <p:nvSpPr>
          <p:cNvPr id="2" name="Slide Number Placeholder 1">
            <a:extLst>
              <a:ext uri="{FF2B5EF4-FFF2-40B4-BE49-F238E27FC236}">
                <a16:creationId xmlns:a16="http://schemas.microsoft.com/office/drawing/2014/main" id="{74E651C3-39ED-DEBB-2D18-FC27BE1C7BA8}"/>
              </a:ext>
              <a:ext uri="{C183D7F6-B498-43B3-948B-1728B52AA6E4}">
                <adec:decorative xmlns:adec="http://schemas.microsoft.com/office/drawing/2017/decorative" val="1"/>
              </a:ext>
            </a:extLst>
          </p:cNvPr>
          <p:cNvSpPr>
            <a:spLocks noGrp="1"/>
          </p:cNvSpPr>
          <p:nvPr>
            <p:ph type="sldNum" sz="quarter" idx="10"/>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47</a:t>
            </a:fld>
            <a:endParaRPr kumimoji="0" lang="en-AU" sz="1200" b="0" i="0" u="none" strike="noStrike" kern="1200" cap="none" spc="0" normalizeH="0" baseline="0" noProof="0" dirty="0">
              <a:ln>
                <a:noFill/>
              </a:ln>
              <a:solidFill>
                <a:srgbClr val="22272B"/>
              </a:solidFill>
              <a:effectLst/>
              <a:uLnTx/>
              <a:uFillTx/>
              <a:ea typeface="+mn-ea"/>
              <a:cs typeface="+mn-cs"/>
            </a:endParaRPr>
          </a:p>
        </p:txBody>
      </p:sp>
      <p:sp>
        <p:nvSpPr>
          <p:cNvPr id="10" name="Text Placeholder 9">
            <a:extLst>
              <a:ext uri="{FF2B5EF4-FFF2-40B4-BE49-F238E27FC236}">
                <a16:creationId xmlns:a16="http://schemas.microsoft.com/office/drawing/2014/main" id="{999D329B-7F8A-8F21-9A77-4584DFA8786C}"/>
              </a:ext>
            </a:extLst>
          </p:cNvPr>
          <p:cNvSpPr>
            <a:spLocks noGrp="1"/>
          </p:cNvSpPr>
          <p:nvPr>
            <p:ph type="body" sz="quarter" idx="18"/>
          </p:nvPr>
        </p:nvSpPr>
        <p:spPr/>
        <p:txBody>
          <a:bodyPr/>
          <a:lstStyle/>
          <a:p>
            <a:r>
              <a:rPr lang="en-US" dirty="0"/>
              <a:t>Animal tracks</a:t>
            </a:r>
          </a:p>
        </p:txBody>
      </p:sp>
      <p:sp>
        <p:nvSpPr>
          <p:cNvPr id="7" name="TextBox 6">
            <a:extLst>
              <a:ext uri="{FF2B5EF4-FFF2-40B4-BE49-F238E27FC236}">
                <a16:creationId xmlns:a16="http://schemas.microsoft.com/office/drawing/2014/main" id="{108D2961-66C9-165E-476E-16FA85486B00}"/>
              </a:ext>
            </a:extLst>
          </p:cNvPr>
          <p:cNvSpPr txBox="1"/>
          <p:nvPr/>
        </p:nvSpPr>
        <p:spPr>
          <a:xfrm>
            <a:off x="360000" y="1664614"/>
            <a:ext cx="11387167" cy="851309"/>
          </a:xfrm>
          <a:prstGeom prst="roundRect">
            <a:avLst>
              <a:gd name="adj" fmla="val 11990"/>
            </a:avLst>
          </a:prstGeom>
          <a:solidFill>
            <a:schemeClr val="accent6"/>
          </a:solidFill>
        </p:spPr>
        <p:txBody>
          <a:bodyPr wrap="square" anchor="ctr" anchorCtr="1">
            <a:noAutofit/>
          </a:bodyPr>
          <a:lstStyle/>
          <a:p>
            <a:r>
              <a:rPr lang="en-US" sz="1800" dirty="0">
                <a:latin typeface="Arial" panose="020B0604020202020204" pitchFamily="34" charset="0"/>
              </a:rPr>
              <a:t>Write down the names of the 6 animals that made these tracks.</a:t>
            </a:r>
          </a:p>
        </p:txBody>
      </p:sp>
      <p:pic>
        <p:nvPicPr>
          <p:cNvPr id="6" name="Picture 5">
            <a:extLst>
              <a:ext uri="{FF2B5EF4-FFF2-40B4-BE49-F238E27FC236}">
                <a16:creationId xmlns:a16="http://schemas.microsoft.com/office/drawing/2014/main" id="{9A348D92-C734-F478-5E6F-843DEA81A700}"/>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3384064" y="2545666"/>
            <a:ext cx="5423871" cy="3592823"/>
          </a:xfrm>
          <a:prstGeom prst="rect">
            <a:avLst/>
          </a:prstGeom>
        </p:spPr>
      </p:pic>
    </p:spTree>
    <p:extLst>
      <p:ext uri="{BB962C8B-B14F-4D97-AF65-F5344CB8AC3E}">
        <p14:creationId xmlns:p14="http://schemas.microsoft.com/office/powerpoint/2010/main" val="299928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424895-4D8D-6041-7C70-1C39C26571FC}"/>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D210484-EABB-9648-7209-E541E2B13F8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48</a:t>
            </a:fld>
            <a:endParaRPr lang="en-AU" dirty="0"/>
          </a:p>
        </p:txBody>
      </p:sp>
      <p:sp>
        <p:nvSpPr>
          <p:cNvPr id="17" name="Title 2">
            <a:extLst>
              <a:ext uri="{FF2B5EF4-FFF2-40B4-BE49-F238E27FC236}">
                <a16:creationId xmlns:a16="http://schemas.microsoft.com/office/drawing/2014/main" id="{FAC9D535-C370-2F96-70F2-AD2504EBC3B5}"/>
              </a:ext>
            </a:extLst>
          </p:cNvPr>
          <p:cNvSpPr>
            <a:spLocks noGrp="1"/>
          </p:cNvSpPr>
          <p:nvPr>
            <p:ph type="title"/>
          </p:nvPr>
        </p:nvSpPr>
        <p:spPr/>
        <p:txBody>
          <a:bodyPr/>
          <a:lstStyle/>
          <a:p>
            <a:r>
              <a:rPr lang="en-AU" dirty="0"/>
              <a:t>Science and technology – unit 1 reflection</a:t>
            </a:r>
          </a:p>
        </p:txBody>
      </p:sp>
      <p:pic>
        <p:nvPicPr>
          <p:cNvPr id="10" name="Teacher graphic">
            <a:extLst>
              <a:ext uri="{FF2B5EF4-FFF2-40B4-BE49-F238E27FC236}">
                <a16:creationId xmlns:a16="http://schemas.microsoft.com/office/drawing/2014/main" id="{CADB67E6-5855-BC64-0BA6-3D86CF6FB006}"/>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15602" y="1882668"/>
            <a:ext cx="4171136" cy="4570708"/>
          </a:xfrm>
          <a:prstGeom prst="rect">
            <a:avLst/>
          </a:prstGeom>
        </p:spPr>
      </p:pic>
      <p:sp>
        <p:nvSpPr>
          <p:cNvPr id="4" name="Activity instructions">
            <a:extLst>
              <a:ext uri="{FF2B5EF4-FFF2-40B4-BE49-F238E27FC236}">
                <a16:creationId xmlns:a16="http://schemas.microsoft.com/office/drawing/2014/main" id="{4FA901D6-0CF9-CE6C-0152-151CED55BEE7}"/>
              </a:ext>
            </a:extLst>
          </p:cNvPr>
          <p:cNvSpPr/>
          <p:nvPr/>
        </p:nvSpPr>
        <p:spPr>
          <a:xfrm>
            <a:off x="5728517" y="1882669"/>
            <a:ext cx="5866584" cy="4633332"/>
          </a:xfrm>
          <a:prstGeom prst="roundRect">
            <a:avLst>
              <a:gd name="adj" fmla="val 5474"/>
            </a:avLst>
          </a:prstGeom>
          <a:solidFill>
            <a:schemeClr val="bg1"/>
          </a:solidFill>
          <a:ln w="28575">
            <a:noFill/>
          </a:ln>
        </p:spPr>
        <p:style>
          <a:lnRef idx="2">
            <a:schemeClr val="accent1">
              <a:shade val="15000"/>
            </a:schemeClr>
          </a:lnRef>
          <a:fillRef idx="1">
            <a:schemeClr val="accent1"/>
          </a:fillRef>
          <a:effectRef idx="0">
            <a:schemeClr val="accent1"/>
          </a:effectRef>
          <a:fontRef idx="minor">
            <a:schemeClr val="lt1"/>
          </a:fontRef>
        </p:style>
        <p:txBody>
          <a:bodyPr lIns="288000" tIns="360000" rIns="288000" bIns="432000" rtlCol="0" anchor="ctr"/>
          <a:lstStyle/>
          <a:p>
            <a:pPr marL="285750" indent="-285750">
              <a:lnSpc>
                <a:spcPct val="150000"/>
              </a:lnSpc>
              <a:spcBef>
                <a:spcPts val="600"/>
              </a:spcBef>
              <a:spcAft>
                <a:spcPts val="600"/>
              </a:spcAft>
              <a:buFont typeface="Arial" panose="020B0604020202020204" pitchFamily="34" charset="0"/>
              <a:buChar char="•"/>
            </a:pPr>
            <a:r>
              <a:rPr lang="en-AU" sz="2000" dirty="0">
                <a:solidFill>
                  <a:srgbClr val="22272B"/>
                </a:solidFill>
                <a:latin typeface="Arial" panose="020B0604020202020204" pitchFamily="34" charset="0"/>
              </a:rPr>
              <a:t>What excites you about these units?</a:t>
            </a:r>
          </a:p>
          <a:p>
            <a:pPr marL="285750" indent="-285750">
              <a:lnSpc>
                <a:spcPct val="150000"/>
              </a:lnSpc>
              <a:spcBef>
                <a:spcPts val="600"/>
              </a:spcBef>
              <a:spcAft>
                <a:spcPts val="600"/>
              </a:spcAft>
              <a:buFont typeface="Arial" panose="020B0604020202020204" pitchFamily="34" charset="0"/>
              <a:buChar char="•"/>
            </a:pPr>
            <a:r>
              <a:rPr lang="en-AU" sz="2000" dirty="0">
                <a:solidFill>
                  <a:srgbClr val="22272B"/>
                </a:solidFill>
                <a:latin typeface="Arial" panose="020B0604020202020204" pitchFamily="34" charset="0"/>
              </a:rPr>
              <a:t>What changes did you notice which you will need to make some considerations about or do some preparation for?</a:t>
            </a:r>
          </a:p>
          <a:p>
            <a:pPr marL="285750" indent="-285750">
              <a:lnSpc>
                <a:spcPct val="150000"/>
              </a:lnSpc>
              <a:spcBef>
                <a:spcPts val="600"/>
              </a:spcBef>
              <a:spcAft>
                <a:spcPts val="600"/>
              </a:spcAft>
              <a:buFont typeface="Arial" panose="020B0604020202020204" pitchFamily="34" charset="0"/>
              <a:buChar char="•"/>
            </a:pPr>
            <a:r>
              <a:rPr lang="en-AU" sz="2000" dirty="0">
                <a:solidFill>
                  <a:srgbClr val="22272B"/>
                </a:solidFill>
                <a:latin typeface="Arial" panose="020B0604020202020204" pitchFamily="34" charset="0"/>
              </a:rPr>
              <a:t>What is still circling that you need some further clarification on?</a:t>
            </a:r>
          </a:p>
        </p:txBody>
      </p:sp>
    </p:spTree>
    <p:custDataLst>
      <p:tags r:id="rId1"/>
    </p:custDataLst>
    <p:extLst>
      <p:ext uri="{BB962C8B-B14F-4D97-AF65-F5344CB8AC3E}">
        <p14:creationId xmlns:p14="http://schemas.microsoft.com/office/powerpoint/2010/main" val="1425642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fade">
                                      <p:cBhvr>
                                        <p:cTn id="13" dur="500"/>
                                        <p:tgtEl>
                                          <p:spTgt spid="4">
                                            <p:txEl>
                                              <p:pRg st="1" end="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
                                            <p:txEl>
                                              <p:pRg st="2" end="2"/>
                                            </p:txEl>
                                          </p:spTgt>
                                        </p:tgtEl>
                                        <p:attrNameLst>
                                          <p:attrName>style.visibility</p:attrName>
                                        </p:attrNameLst>
                                      </p:cBhvr>
                                      <p:to>
                                        <p:strVal val="visible"/>
                                      </p:to>
                                    </p:set>
                                    <p:animEffect transition="in" filter="fade">
                                      <p:cBhvr>
                                        <p:cTn id="16"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3209E2-8FF9-D82D-BE4D-4702E3DDEC7A}"/>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90BCDC57-AFBB-9DB7-B4E3-DC21C11704F2}"/>
              </a:ext>
            </a:extLst>
          </p:cNvPr>
          <p:cNvSpPr>
            <a:spLocks noGrp="1"/>
          </p:cNvSpPr>
          <p:nvPr>
            <p:ph type="ctrTitle"/>
          </p:nvPr>
        </p:nvSpPr>
        <p:spPr/>
        <p:txBody>
          <a:bodyPr/>
          <a:lstStyle/>
          <a:p>
            <a:r>
              <a:rPr lang="en-AU" dirty="0"/>
              <a:t>Creative arts</a:t>
            </a:r>
          </a:p>
        </p:txBody>
      </p:sp>
      <p:sp>
        <p:nvSpPr>
          <p:cNvPr id="3" name="Text Placeholder 9">
            <a:extLst>
              <a:ext uri="{FF2B5EF4-FFF2-40B4-BE49-F238E27FC236}">
                <a16:creationId xmlns:a16="http://schemas.microsoft.com/office/drawing/2014/main" id="{ADE84A6C-CE09-36DD-26F7-24B8110356F3}"/>
              </a:ext>
            </a:extLst>
          </p:cNvPr>
          <p:cNvSpPr>
            <a:spLocks noGrp="1"/>
          </p:cNvSpPr>
          <p:nvPr>
            <p:ph type="body" sz="quarter" idx="14"/>
          </p:nvPr>
        </p:nvSpPr>
        <p:spPr>
          <a:xfrm>
            <a:off x="359998" y="4273686"/>
            <a:ext cx="8532000" cy="424497"/>
          </a:xfrm>
        </p:spPr>
        <p:txBody>
          <a:bodyPr vert="horz" lIns="0" tIns="0" rIns="0" bIns="0" rtlCol="0" anchor="t">
            <a:noAutofit/>
          </a:bodyPr>
          <a:lstStyle/>
          <a:p>
            <a:r>
              <a:rPr lang="en-AU" dirty="0"/>
              <a:t>Unit 1</a:t>
            </a:r>
            <a:endParaRPr lang="en-AU" i="1" dirty="0"/>
          </a:p>
          <a:p>
            <a:endParaRPr lang="en-AU" i="1" dirty="0">
              <a:solidFill>
                <a:srgbClr val="FF0000"/>
              </a:solidFill>
            </a:endParaRPr>
          </a:p>
          <a:p>
            <a:endParaRPr lang="en-AU" dirty="0"/>
          </a:p>
        </p:txBody>
      </p:sp>
      <p:sp>
        <p:nvSpPr>
          <p:cNvPr id="2" name="Footer Placeholder 1">
            <a:extLst>
              <a:ext uri="{FF2B5EF4-FFF2-40B4-BE49-F238E27FC236}">
                <a16:creationId xmlns:a16="http://schemas.microsoft.com/office/drawing/2014/main" id="{45611D6F-E761-8DA5-BC6E-A1CC94A6A97B}"/>
              </a:ext>
            </a:extLst>
          </p:cNvPr>
          <p:cNvSpPr>
            <a:spLocks noGrp="1"/>
          </p:cNvSpPr>
          <p:nvPr>
            <p:ph type="ftr" sz="quarter" idx="3"/>
          </p:nvPr>
        </p:nvSpPr>
        <p:spPr>
          <a:xfrm>
            <a:off x="360000" y="5867118"/>
            <a:ext cx="4500000" cy="684882"/>
          </a:xfrm>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2664"/>
                </a:solidFill>
                <a:effectLst/>
                <a:uLnTx/>
                <a:uFillTx/>
                <a:ea typeface="+mn-ea"/>
                <a:cs typeface="+mn-cs"/>
              </a:rPr>
              <a:t>NSW Department of Education</a:t>
            </a:r>
            <a:endParaRPr kumimoji="0" lang="en-AU" sz="1400" b="0" i="0" u="none" strike="noStrike" kern="1200" cap="none" spc="0" normalizeH="0" baseline="0" noProof="0" dirty="0">
              <a:ln>
                <a:noFill/>
              </a:ln>
              <a:solidFill>
                <a:srgbClr val="002664"/>
              </a:solidFill>
              <a:effectLst/>
              <a:uLnTx/>
              <a:uFillTx/>
              <a:ea typeface="+mn-ea"/>
              <a:cs typeface="+mn-cs"/>
            </a:endParaRPr>
          </a:p>
        </p:txBody>
      </p:sp>
      <p:sp>
        <p:nvSpPr>
          <p:cNvPr id="5" name="Text Placeholder 8">
            <a:extLst>
              <a:ext uri="{FF2B5EF4-FFF2-40B4-BE49-F238E27FC236}">
                <a16:creationId xmlns:a16="http://schemas.microsoft.com/office/drawing/2014/main" id="{C52AB5C0-5D55-0100-E1A0-FE9978DBB654}"/>
              </a:ext>
              <a:ext uri="{C183D7F6-B498-43B3-948B-1728B52AA6E4}">
                <adec:decorative xmlns:adec="http://schemas.microsoft.com/office/drawing/2017/decorative" val="1"/>
              </a:ext>
            </a:extLst>
          </p:cNvPr>
          <p:cNvSpPr>
            <a:spLocks noGrp="1"/>
          </p:cNvSpPr>
          <p:nvPr/>
        </p:nvSpPr>
        <p:spPr>
          <a:xfrm>
            <a:off x="359998" y="4778427"/>
            <a:ext cx="8532000" cy="424497"/>
          </a:xfrm>
          <a:prstGeom prst="rect">
            <a:avLst/>
          </a:prstGeom>
        </p:spPr>
        <p:txBody>
          <a:bodyPr vert="horz" lIns="0" tIns="0" rIns="0" bIns="0" rtlCol="0" anchor="t">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1800" b="0" kern="1200">
                <a:solidFill>
                  <a:schemeClr val="bg1"/>
                </a:solidFill>
                <a:latin typeface="+mj-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bg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bg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bg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bg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endParaRPr kumimoji="0" lang="en-AU" sz="1800" b="0" i="1"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42227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AD297FC1-99BB-5403-0783-385EEC9F3425}"/>
              </a:ext>
            </a:extLst>
          </p:cNvPr>
          <p:cNvSpPr>
            <a:spLocks noGrp="1"/>
          </p:cNvSpPr>
          <p:nvPr>
            <p:ph type="title"/>
          </p:nvPr>
        </p:nvSpPr>
        <p:spPr>
          <a:xfrm>
            <a:off x="360000" y="360000"/>
            <a:ext cx="10080000" cy="545601"/>
          </a:xfrm>
        </p:spPr>
        <p:txBody>
          <a:bodyPr anchor="t">
            <a:normAutofit/>
          </a:bodyPr>
          <a:lstStyle/>
          <a:p>
            <a:r>
              <a:rPr lang="en-US" dirty="0"/>
              <a:t>Activity </a:t>
            </a:r>
          </a:p>
        </p:txBody>
      </p:sp>
      <p:sp>
        <p:nvSpPr>
          <p:cNvPr id="36" name="Text Placeholder 3">
            <a:extLst>
              <a:ext uri="{FF2B5EF4-FFF2-40B4-BE49-F238E27FC236}">
                <a16:creationId xmlns:a16="http://schemas.microsoft.com/office/drawing/2014/main" id="{351696D0-C836-A460-325D-67FA53E2B9E4}"/>
              </a:ext>
            </a:extLst>
          </p:cNvPr>
          <p:cNvSpPr>
            <a:spLocks noGrp="1"/>
          </p:cNvSpPr>
          <p:nvPr>
            <p:ph type="body" sz="quarter" idx="18"/>
          </p:nvPr>
        </p:nvSpPr>
        <p:spPr>
          <a:xfrm>
            <a:off x="360000" y="982520"/>
            <a:ext cx="10080000" cy="310015"/>
          </a:xfrm>
        </p:spPr>
        <p:txBody>
          <a:bodyPr/>
          <a:lstStyle/>
          <a:p>
            <a:r>
              <a:rPr lang="en-US" dirty="0"/>
              <a:t>Feedback</a:t>
            </a:r>
          </a:p>
        </p:txBody>
      </p:sp>
      <p:pic>
        <p:nvPicPr>
          <p:cNvPr id="17" name="Picture Placeholder 16">
            <a:extLst>
              <a:ext uri="{FF2B5EF4-FFF2-40B4-BE49-F238E27FC236}">
                <a16:creationId xmlns:a16="http://schemas.microsoft.com/office/drawing/2014/main" id="{5A89736F-A544-95E8-F437-E081CD694A0B}"/>
              </a:ext>
              <a:ext uri="{C183D7F6-B498-43B3-948B-1728B52AA6E4}">
                <adec:decorative xmlns:adec="http://schemas.microsoft.com/office/drawing/2017/decorative" val="1"/>
              </a:ext>
            </a:extLst>
          </p:cNvPr>
          <p:cNvPicPr>
            <a:picLocks noGrp="1" noChangeAspect="1"/>
          </p:cNvPicPr>
          <p:nvPr>
            <p:ph sz="half" idx="1"/>
          </p:nvPr>
        </p:nvPicPr>
        <p:blipFill>
          <a:blip r:embed="rId3" cstate="screen">
            <a:extLst>
              <a:ext uri="{28A0092B-C50C-407E-A947-70E740481C1C}">
                <a14:useLocalDpi xmlns:a14="http://schemas.microsoft.com/office/drawing/2010/main"/>
              </a:ext>
            </a:extLst>
          </a:blip>
          <a:srcRect/>
          <a:stretch>
            <a:fillRect/>
          </a:stretch>
        </p:blipFill>
        <p:spPr>
          <a:xfrm>
            <a:off x="360000" y="1584000"/>
            <a:ext cx="5616000" cy="4499998"/>
          </a:xfrm>
          <a:prstGeom prst="roundRect">
            <a:avLst>
              <a:gd name="adj" fmla="val 4023"/>
            </a:avLst>
          </a:prstGeom>
          <a:noFill/>
        </p:spPr>
      </p:pic>
      <p:sp>
        <p:nvSpPr>
          <p:cNvPr id="21" name="Text Placeholder 2">
            <a:extLst>
              <a:ext uri="{FF2B5EF4-FFF2-40B4-BE49-F238E27FC236}">
                <a16:creationId xmlns:a16="http://schemas.microsoft.com/office/drawing/2014/main" id="{6AF4FB4A-1BC0-F784-DBB8-78E0D9DDD667}"/>
              </a:ext>
            </a:extLst>
          </p:cNvPr>
          <p:cNvSpPr>
            <a:spLocks noGrp="1"/>
          </p:cNvSpPr>
          <p:nvPr>
            <p:ph sz="half" idx="19"/>
          </p:nvPr>
        </p:nvSpPr>
        <p:spPr>
          <a:xfrm>
            <a:off x="6633544" y="2100339"/>
            <a:ext cx="4850456" cy="3208440"/>
          </a:xfrm>
        </p:spPr>
        <p:txBody>
          <a:bodyPr>
            <a:normAutofit fontScale="25000" lnSpcReduction="20000"/>
          </a:bodyPr>
          <a:lstStyle/>
          <a:p>
            <a:pPr marL="342900" indent="-342900">
              <a:lnSpc>
                <a:spcPct val="170000"/>
              </a:lnSpc>
              <a:buAutoNum type="arabicPeriod"/>
            </a:pPr>
            <a:r>
              <a:rPr lang="en-AU" sz="7200" dirty="0"/>
              <a:t>Have you reviewed any of the sample English and mathematics units released?</a:t>
            </a:r>
          </a:p>
          <a:p>
            <a:pPr marL="342900" indent="-342900">
              <a:lnSpc>
                <a:spcPct val="170000"/>
              </a:lnSpc>
              <a:buFont typeface="Arial" panose="020B0604020202020204" pitchFamily="34" charset="0"/>
              <a:buAutoNum type="arabicPeriod"/>
            </a:pPr>
            <a:r>
              <a:rPr lang="en-AU" sz="7200" dirty="0"/>
              <a:t>Are you currently implementing any aspects of the new CHPS syllabuses, or do you plan to do so soon?</a:t>
            </a:r>
          </a:p>
          <a:p>
            <a:pPr marL="342900" indent="-342900">
              <a:lnSpc>
                <a:spcPct val="170000"/>
              </a:lnSpc>
              <a:buFont typeface="Arial" panose="020B0604020202020204" pitchFamily="34" charset="0"/>
              <a:buAutoNum type="arabicPeriod"/>
            </a:pPr>
            <a:r>
              <a:rPr lang="en-AU" sz="7200" dirty="0"/>
              <a:t>Have you ever thought about how the Department develops these sample units?</a:t>
            </a:r>
            <a:endParaRPr lang="en-AU" sz="1300" dirty="0"/>
          </a:p>
        </p:txBody>
      </p:sp>
      <p:sp>
        <p:nvSpPr>
          <p:cNvPr id="3" name="Slide Number Placeholder 2">
            <a:extLst>
              <a:ext uri="{FF2B5EF4-FFF2-40B4-BE49-F238E27FC236}">
                <a16:creationId xmlns:a16="http://schemas.microsoft.com/office/drawing/2014/main" id="{13893ADD-8B22-1E4A-646E-80E775E11C5F}"/>
              </a:ext>
              <a:ext uri="{C183D7F6-B498-43B3-948B-1728B52AA6E4}">
                <adec:decorative xmlns:adec="http://schemas.microsoft.com/office/drawing/2017/decorative" val="1"/>
              </a:ext>
            </a:extLst>
          </p:cNvPr>
          <p:cNvSpPr>
            <a:spLocks noGrp="1"/>
          </p:cNvSpPr>
          <p:nvPr>
            <p:ph type="sldNum" sz="quarter" idx="4294967295"/>
          </p:nvPr>
        </p:nvSpPr>
        <p:spPr>
          <a:xfrm>
            <a:off x="11124000" y="6516000"/>
            <a:ext cx="720000" cy="180000"/>
          </a:xfrm>
        </p:spPr>
        <p:txBody>
          <a:bodyPr/>
          <a:lstStyle/>
          <a:p>
            <a:pPr>
              <a:spcAft>
                <a:spcPts val="600"/>
              </a:spcAft>
            </a:pPr>
            <a:fld id="{10A01DC5-1685-4615-8240-15192985C6A2}" type="slidenum">
              <a:rPr lang="en-AU" smtClean="0"/>
              <a:pPr>
                <a:spcAft>
                  <a:spcPts val="600"/>
                </a:spcAft>
              </a:pPr>
              <a:t>5</a:t>
            </a:fld>
            <a:endParaRPr lang="en-AU" dirty="0"/>
          </a:p>
        </p:txBody>
      </p:sp>
    </p:spTree>
    <p:extLst>
      <p:ext uri="{BB962C8B-B14F-4D97-AF65-F5344CB8AC3E}">
        <p14:creationId xmlns:p14="http://schemas.microsoft.com/office/powerpoint/2010/main" val="1353192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uiExpand="1"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C40D0-C6BD-1A92-D135-FCC75D2E3400}"/>
              </a:ext>
            </a:extLst>
          </p:cNvPr>
          <p:cNvSpPr>
            <a:spLocks noGrp="1"/>
          </p:cNvSpPr>
          <p:nvPr>
            <p:ph type="title"/>
          </p:nvPr>
        </p:nvSpPr>
        <p:spPr/>
        <p:txBody>
          <a:bodyPr/>
          <a:lstStyle/>
          <a:p>
            <a:r>
              <a:rPr lang="en-AU" dirty="0"/>
              <a:t>Syllabus content </a:t>
            </a:r>
          </a:p>
        </p:txBody>
      </p:sp>
      <p:sp>
        <p:nvSpPr>
          <p:cNvPr id="5" name="Text Placeholder 4">
            <a:extLst>
              <a:ext uri="{FF2B5EF4-FFF2-40B4-BE49-F238E27FC236}">
                <a16:creationId xmlns:a16="http://schemas.microsoft.com/office/drawing/2014/main" id="{B5B5B7AD-10E7-CE03-E55E-C3281E3973FA}"/>
              </a:ext>
            </a:extLst>
          </p:cNvPr>
          <p:cNvSpPr>
            <a:spLocks noGrp="1"/>
          </p:cNvSpPr>
          <p:nvPr>
            <p:ph type="body" sz="quarter" idx="18"/>
          </p:nvPr>
        </p:nvSpPr>
        <p:spPr/>
        <p:txBody>
          <a:bodyPr/>
          <a:lstStyle/>
          <a:p>
            <a:r>
              <a:rPr lang="en-AU" dirty="0"/>
              <a:t>Summary</a:t>
            </a:r>
          </a:p>
        </p:txBody>
      </p:sp>
      <p:sp>
        <p:nvSpPr>
          <p:cNvPr id="8" name="Rectangle: Rounded Corners 7">
            <a:extLst>
              <a:ext uri="{FF2B5EF4-FFF2-40B4-BE49-F238E27FC236}">
                <a16:creationId xmlns:a16="http://schemas.microsoft.com/office/drawing/2014/main" id="{7BDCF812-1754-4B6B-7A2E-94749DB9176D}"/>
              </a:ext>
            </a:extLst>
          </p:cNvPr>
          <p:cNvSpPr/>
          <p:nvPr/>
        </p:nvSpPr>
        <p:spPr>
          <a:xfrm>
            <a:off x="604156" y="1754265"/>
            <a:ext cx="4994101" cy="87827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2 focus areas each semester</a:t>
            </a:r>
          </a:p>
        </p:txBody>
      </p:sp>
      <p:sp>
        <p:nvSpPr>
          <p:cNvPr id="9" name="Rectangle: Rounded Corners 8">
            <a:extLst>
              <a:ext uri="{FF2B5EF4-FFF2-40B4-BE49-F238E27FC236}">
                <a16:creationId xmlns:a16="http://schemas.microsoft.com/office/drawing/2014/main" id="{14544C3C-FF3A-A86A-B91F-F4A295A96465}"/>
              </a:ext>
            </a:extLst>
          </p:cNvPr>
          <p:cNvSpPr/>
          <p:nvPr/>
        </p:nvSpPr>
        <p:spPr>
          <a:xfrm>
            <a:off x="604156" y="2989864"/>
            <a:ext cx="2220687" cy="878271"/>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a:ln>
                  <a:noFill/>
                </a:ln>
                <a:solidFill>
                  <a:schemeClr val="accent1"/>
                </a:solidFill>
                <a:effectLst/>
                <a:uLnTx/>
                <a:uFillTx/>
                <a:latin typeface="Arial" panose="020B0604020202020204" pitchFamily="34" charset="0"/>
                <a:ea typeface="+mn-ea"/>
                <a:cs typeface="+mn-cs"/>
              </a:rPr>
              <a:t>Semester 1</a:t>
            </a:r>
          </a:p>
        </p:txBody>
      </p:sp>
      <p:sp>
        <p:nvSpPr>
          <p:cNvPr id="12" name="Rectangle: Rounded Corners 11">
            <a:extLst>
              <a:ext uri="{FF2B5EF4-FFF2-40B4-BE49-F238E27FC236}">
                <a16:creationId xmlns:a16="http://schemas.microsoft.com/office/drawing/2014/main" id="{D2F9F644-BB8D-308C-97E7-3ECA36EDCC1D}"/>
              </a:ext>
            </a:extLst>
          </p:cNvPr>
          <p:cNvSpPr/>
          <p:nvPr/>
        </p:nvSpPr>
        <p:spPr>
          <a:xfrm>
            <a:off x="604155" y="4225463"/>
            <a:ext cx="2220687" cy="1688036"/>
          </a:xfrm>
          <a:prstGeom prst="roundRect">
            <a:avLst>
              <a:gd name="adj" fmla="val 9143"/>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en-AU" dirty="0">
                <a:solidFill>
                  <a:schemeClr val="accent1"/>
                </a:solidFill>
                <a:latin typeface="Arial" panose="020B0604020202020204" pitchFamily="34" charset="0"/>
              </a:rPr>
              <a:t>Dance and Music</a:t>
            </a:r>
          </a:p>
        </p:txBody>
      </p:sp>
      <p:sp>
        <p:nvSpPr>
          <p:cNvPr id="10" name="Rectangle: Rounded Corners 9">
            <a:extLst>
              <a:ext uri="{FF2B5EF4-FFF2-40B4-BE49-F238E27FC236}">
                <a16:creationId xmlns:a16="http://schemas.microsoft.com/office/drawing/2014/main" id="{A0959C8D-B35C-A982-87AC-39701B8B3566}"/>
              </a:ext>
            </a:extLst>
          </p:cNvPr>
          <p:cNvSpPr/>
          <p:nvPr/>
        </p:nvSpPr>
        <p:spPr>
          <a:xfrm>
            <a:off x="3377570" y="2989864"/>
            <a:ext cx="2220687" cy="878271"/>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a:ln>
                  <a:noFill/>
                </a:ln>
                <a:solidFill>
                  <a:schemeClr val="accent1"/>
                </a:solidFill>
                <a:effectLst/>
                <a:uLnTx/>
                <a:uFillTx/>
                <a:latin typeface="Arial" panose="020B0604020202020204" pitchFamily="34" charset="0"/>
                <a:ea typeface="+mn-ea"/>
                <a:cs typeface="+mn-cs"/>
              </a:rPr>
              <a:t>Semester 2</a:t>
            </a:r>
          </a:p>
        </p:txBody>
      </p:sp>
      <p:sp>
        <p:nvSpPr>
          <p:cNvPr id="14" name="Rectangle: Rounded Corners 13">
            <a:extLst>
              <a:ext uri="{FF2B5EF4-FFF2-40B4-BE49-F238E27FC236}">
                <a16:creationId xmlns:a16="http://schemas.microsoft.com/office/drawing/2014/main" id="{DDF2442B-9A12-4DE5-B767-1C4380ED2186}"/>
              </a:ext>
            </a:extLst>
          </p:cNvPr>
          <p:cNvSpPr/>
          <p:nvPr/>
        </p:nvSpPr>
        <p:spPr>
          <a:xfrm>
            <a:off x="3377569" y="4225463"/>
            <a:ext cx="2220687" cy="1688036"/>
          </a:xfrm>
          <a:prstGeom prst="roundRect">
            <a:avLst>
              <a:gd name="adj" fmla="val 9896"/>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en-AU" dirty="0">
                <a:solidFill>
                  <a:schemeClr val="accent1"/>
                </a:solidFill>
                <a:latin typeface="Arial" panose="020B0604020202020204" pitchFamily="34" charset="0"/>
              </a:rPr>
              <a:t>Drama and Visual arts</a:t>
            </a:r>
          </a:p>
        </p:txBody>
      </p:sp>
      <p:sp>
        <p:nvSpPr>
          <p:cNvPr id="28" name="Rectangle: Rounded Corners 27">
            <a:extLst>
              <a:ext uri="{FF2B5EF4-FFF2-40B4-BE49-F238E27FC236}">
                <a16:creationId xmlns:a16="http://schemas.microsoft.com/office/drawing/2014/main" id="{454B2DEC-4A33-7D64-B736-F6C1A0CB0EC3}"/>
              </a:ext>
            </a:extLst>
          </p:cNvPr>
          <p:cNvSpPr/>
          <p:nvPr/>
        </p:nvSpPr>
        <p:spPr>
          <a:xfrm>
            <a:off x="6593746" y="1752528"/>
            <a:ext cx="4620986" cy="87827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Interrelated practices</a:t>
            </a:r>
          </a:p>
        </p:txBody>
      </p:sp>
      <p:sp>
        <p:nvSpPr>
          <p:cNvPr id="20" name="TextBox 19">
            <a:extLst>
              <a:ext uri="{FF2B5EF4-FFF2-40B4-BE49-F238E27FC236}">
                <a16:creationId xmlns:a16="http://schemas.microsoft.com/office/drawing/2014/main" id="{E6B128AD-6814-449E-1C08-8634CBA6330F}"/>
              </a:ext>
            </a:extLst>
          </p:cNvPr>
          <p:cNvSpPr txBox="1"/>
          <p:nvPr/>
        </p:nvSpPr>
        <p:spPr>
          <a:xfrm>
            <a:off x="7171765" y="2854026"/>
            <a:ext cx="3852550" cy="574973"/>
          </a:xfrm>
          <a:prstGeom prst="rect">
            <a:avLst/>
          </a:prstGeom>
          <a:noFill/>
        </p:spPr>
        <p:txBody>
          <a:bodyPr wrap="square" lIns="0" tIns="0" rIns="0" bIns="0" rtlCol="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dirty="0">
                <a:ln>
                  <a:noFill/>
                </a:ln>
                <a:solidFill>
                  <a:schemeClr val="accent1"/>
                </a:solidFill>
                <a:effectLst/>
                <a:uLnTx/>
                <a:uFillTx/>
                <a:latin typeface="Arial" panose="020B0604020202020204" pitchFamily="34" charset="0"/>
                <a:ea typeface="+mn-ea"/>
                <a:cs typeface="+mn-cs"/>
              </a:rPr>
              <a:t>Applying knowledge, understanding and skills through interrelated practices</a:t>
            </a:r>
          </a:p>
        </p:txBody>
      </p:sp>
      <p:pic>
        <p:nvPicPr>
          <p:cNvPr id="16" name="Picture 4" descr="Overview of course structure for Creative Arts K–6. Dance: composing, performing, appreciating">
            <a:extLst>
              <a:ext uri="{FF2B5EF4-FFF2-40B4-BE49-F238E27FC236}">
                <a16:creationId xmlns:a16="http://schemas.microsoft.com/office/drawing/2014/main" id="{96703E27-EE6E-E11A-6838-097CF580AC64}"/>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10105" t="34658" r="70069" b="19153"/>
          <a:stretch>
            <a:fillRect/>
          </a:stretch>
        </p:blipFill>
        <p:spPr bwMode="auto">
          <a:xfrm>
            <a:off x="6939991" y="3429000"/>
            <a:ext cx="1964243" cy="286011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Overview of course structure for Creative Arts K–6. Music: performing, listening, composing">
            <a:extLst>
              <a:ext uri="{FF2B5EF4-FFF2-40B4-BE49-F238E27FC236}">
                <a16:creationId xmlns:a16="http://schemas.microsoft.com/office/drawing/2014/main" id="{A0422700-F059-0EF0-ABC6-EB0FF70D3F78}"/>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50084" t="34374" r="30080" b="20373"/>
          <a:stretch>
            <a:fillRect/>
          </a:stretch>
        </p:blipFill>
        <p:spPr bwMode="auto">
          <a:xfrm>
            <a:off x="9258601" y="3382980"/>
            <a:ext cx="1964243" cy="2800804"/>
          </a:xfrm>
          <a:prstGeom prst="rect">
            <a:avLst/>
          </a:prstGeom>
          <a:noFill/>
          <a:extLst>
            <a:ext uri="{909E8E84-426E-40DD-AFC4-6F175D3DCCD1}">
              <a14:hiddenFill xmlns:a14="http://schemas.microsoft.com/office/drawing/2010/main">
                <a:solidFill>
                  <a:srgbClr val="FFFFFF"/>
                </a:solidFill>
              </a14:hiddenFill>
            </a:ext>
          </a:extLst>
        </p:spPr>
      </p:pic>
      <p:cxnSp>
        <p:nvCxnSpPr>
          <p:cNvPr id="26" name="Straight Arrow Connector 25">
            <a:extLst>
              <a:ext uri="{FF2B5EF4-FFF2-40B4-BE49-F238E27FC236}">
                <a16:creationId xmlns:a16="http://schemas.microsoft.com/office/drawing/2014/main" id="{B6CF429B-ECBA-BAEA-96F6-5F16F40717A8}"/>
              </a:ext>
              <a:ext uri="{C183D7F6-B498-43B3-948B-1728B52AA6E4}">
                <adec:decorative xmlns:adec="http://schemas.microsoft.com/office/drawing/2017/decorative" val="1"/>
              </a:ext>
            </a:extLst>
          </p:cNvPr>
          <p:cNvCxnSpPr/>
          <p:nvPr/>
        </p:nvCxnSpPr>
        <p:spPr>
          <a:xfrm>
            <a:off x="1739153" y="2632536"/>
            <a:ext cx="0" cy="3573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A806DD9C-8CAC-1B56-42A2-346E01F84532}"/>
              </a:ext>
              <a:ext uri="{C183D7F6-B498-43B3-948B-1728B52AA6E4}">
                <adec:decorative xmlns:adec="http://schemas.microsoft.com/office/drawing/2017/decorative" val="1"/>
              </a:ext>
            </a:extLst>
          </p:cNvPr>
          <p:cNvCxnSpPr/>
          <p:nvPr/>
        </p:nvCxnSpPr>
        <p:spPr>
          <a:xfrm>
            <a:off x="4455459" y="2632536"/>
            <a:ext cx="0" cy="3573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 name="Straight Arrow Connector 2">
            <a:extLst>
              <a:ext uri="{FF2B5EF4-FFF2-40B4-BE49-F238E27FC236}">
                <a16:creationId xmlns:a16="http://schemas.microsoft.com/office/drawing/2014/main" id="{DFC8CD9D-1E8A-0E6D-603E-FF852D3D38DD}"/>
              </a:ext>
              <a:ext uri="{C183D7F6-B498-43B3-948B-1728B52AA6E4}">
                <adec:decorative xmlns:adec="http://schemas.microsoft.com/office/drawing/2017/decorative" val="1"/>
              </a:ext>
            </a:extLst>
          </p:cNvPr>
          <p:cNvCxnSpPr/>
          <p:nvPr/>
        </p:nvCxnSpPr>
        <p:spPr>
          <a:xfrm>
            <a:off x="4454711" y="3868135"/>
            <a:ext cx="0" cy="3573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0F32ED4C-412D-4C4A-3237-732377D72853}"/>
              </a:ext>
              <a:ext uri="{C183D7F6-B498-43B3-948B-1728B52AA6E4}">
                <adec:decorative xmlns:adec="http://schemas.microsoft.com/office/drawing/2017/decorative" val="1"/>
              </a:ext>
            </a:extLst>
          </p:cNvPr>
          <p:cNvCxnSpPr/>
          <p:nvPr/>
        </p:nvCxnSpPr>
        <p:spPr>
          <a:xfrm>
            <a:off x="1738406" y="3868135"/>
            <a:ext cx="0" cy="3573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B79DC188-4DF8-5762-0241-E520AAEB2283}"/>
              </a:ext>
              <a:ext uri="{C183D7F6-B498-43B3-948B-1728B52AA6E4}">
                <adec:decorative xmlns:adec="http://schemas.microsoft.com/office/drawing/2017/decorative" val="1"/>
              </a:ext>
            </a:extLst>
          </p:cNvPr>
          <p:cNvSpPr>
            <a:spLocks noGrp="1"/>
          </p:cNvSpPr>
          <p:nvPr>
            <p:ph type="sldNum" sz="quarter" idx="10"/>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50</a:t>
            </a:fld>
            <a:endParaRPr kumimoji="0" lang="en-AU" sz="1200" b="0" i="0" u="none" strike="noStrike" kern="1200" cap="none" spc="0" normalizeH="0" baseline="0" noProof="0" dirty="0">
              <a:ln>
                <a:noFill/>
              </a:ln>
              <a:solidFill>
                <a:srgbClr val="22272B"/>
              </a:solidFill>
              <a:effectLst/>
              <a:uLnTx/>
              <a:uFillTx/>
              <a:ea typeface="+mn-ea"/>
              <a:cs typeface="+mn-cs"/>
            </a:endParaRPr>
          </a:p>
        </p:txBody>
      </p:sp>
    </p:spTree>
    <p:extLst>
      <p:ext uri="{BB962C8B-B14F-4D97-AF65-F5344CB8AC3E}">
        <p14:creationId xmlns:p14="http://schemas.microsoft.com/office/powerpoint/2010/main" val="907282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0" grpId="0" animBg="1"/>
      <p:bldP spid="14" grpId="0" animBg="1"/>
      <p:bldP spid="28" grpId="0" animBg="1"/>
      <p:bldP spid="20"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1A16FE-5E8A-7D27-3119-64E3719731A9}"/>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E48949FE-C176-5C6D-2780-A4F2068222B4}"/>
              </a:ext>
            </a:extLst>
          </p:cNvPr>
          <p:cNvSpPr>
            <a:spLocks noGrp="1"/>
          </p:cNvSpPr>
          <p:nvPr>
            <p:ph type="title"/>
          </p:nvPr>
        </p:nvSpPr>
        <p:spPr>
          <a:xfrm>
            <a:off x="360000" y="360000"/>
            <a:ext cx="10080000" cy="545601"/>
          </a:xfrm>
        </p:spPr>
        <p:txBody>
          <a:bodyPr anchor="t">
            <a:normAutofit/>
          </a:bodyPr>
          <a:lstStyle/>
          <a:p>
            <a:r>
              <a:rPr lang="en-AU" dirty="0"/>
              <a:t>Key Features  </a:t>
            </a:r>
          </a:p>
        </p:txBody>
      </p:sp>
      <p:sp>
        <p:nvSpPr>
          <p:cNvPr id="12" name="Text Placeholder 11">
            <a:extLst>
              <a:ext uri="{FF2B5EF4-FFF2-40B4-BE49-F238E27FC236}">
                <a16:creationId xmlns:a16="http://schemas.microsoft.com/office/drawing/2014/main" id="{8574B4D4-4379-479E-A98C-91CA70395BD7}"/>
              </a:ext>
            </a:extLst>
          </p:cNvPr>
          <p:cNvSpPr>
            <a:spLocks noGrp="1"/>
          </p:cNvSpPr>
          <p:nvPr>
            <p:ph type="body" sz="quarter" idx="18"/>
          </p:nvPr>
        </p:nvSpPr>
        <p:spPr/>
        <p:txBody>
          <a:bodyPr/>
          <a:lstStyle/>
          <a:p>
            <a:r>
              <a:rPr lang="en-AU" dirty="0">
                <a:solidFill>
                  <a:schemeClr val="accent1">
                    <a:lumMod val="50000"/>
                    <a:lumOff val="50000"/>
                  </a:schemeClr>
                </a:solidFill>
              </a:rPr>
              <a:t>Sample Creative arts units</a:t>
            </a:r>
          </a:p>
        </p:txBody>
      </p:sp>
      <p:sp>
        <p:nvSpPr>
          <p:cNvPr id="2" name="Freeform: Shape 1">
            <a:extLst>
              <a:ext uri="{FF2B5EF4-FFF2-40B4-BE49-F238E27FC236}">
                <a16:creationId xmlns:a16="http://schemas.microsoft.com/office/drawing/2014/main" id="{761905A2-27CA-9ACC-EC56-5323BF566679}"/>
              </a:ext>
            </a:extLst>
          </p:cNvPr>
          <p:cNvSpPr/>
          <p:nvPr/>
        </p:nvSpPr>
        <p:spPr>
          <a:xfrm>
            <a:off x="418433" y="2417799"/>
            <a:ext cx="2768921" cy="2768921"/>
          </a:xfrm>
          <a:custGeom>
            <a:avLst/>
            <a:gdLst>
              <a:gd name="connsiteX0" fmla="*/ 0 w 1413747"/>
              <a:gd name="connsiteY0" fmla="*/ 706874 h 1413747"/>
              <a:gd name="connsiteX1" fmla="*/ 706874 w 1413747"/>
              <a:gd name="connsiteY1" fmla="*/ 0 h 1413747"/>
              <a:gd name="connsiteX2" fmla="*/ 1413748 w 1413747"/>
              <a:gd name="connsiteY2" fmla="*/ 706874 h 1413747"/>
              <a:gd name="connsiteX3" fmla="*/ 706874 w 1413747"/>
              <a:gd name="connsiteY3" fmla="*/ 1413748 h 1413747"/>
              <a:gd name="connsiteX4" fmla="*/ 0 w 1413747"/>
              <a:gd name="connsiteY4" fmla="*/ 706874 h 141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3747" h="1413747">
                <a:moveTo>
                  <a:pt x="0" y="706874"/>
                </a:moveTo>
                <a:cubicBezTo>
                  <a:pt x="0" y="316478"/>
                  <a:pt x="316478" y="0"/>
                  <a:pt x="706874" y="0"/>
                </a:cubicBezTo>
                <a:cubicBezTo>
                  <a:pt x="1097270" y="0"/>
                  <a:pt x="1413748" y="316478"/>
                  <a:pt x="1413748" y="706874"/>
                </a:cubicBezTo>
                <a:cubicBezTo>
                  <a:pt x="1413748" y="1097270"/>
                  <a:pt x="1097270" y="1413748"/>
                  <a:pt x="706874" y="1413748"/>
                </a:cubicBezTo>
                <a:cubicBezTo>
                  <a:pt x="316478" y="1413748"/>
                  <a:pt x="0" y="1097270"/>
                  <a:pt x="0" y="706874"/>
                </a:cubicBezTo>
                <a:close/>
              </a:path>
            </a:pathLst>
          </a:custGeom>
          <a:solidFill>
            <a:schemeClr val="accent1"/>
          </a:solidFill>
        </p:spPr>
        <p:style>
          <a:lnRef idx="2">
            <a:schemeClr val="lt1">
              <a:hueOff val="0"/>
              <a:satOff val="0"/>
              <a:lumOff val="0"/>
              <a:alphaOff val="0"/>
            </a:schemeClr>
          </a:lnRef>
          <a:fillRef idx="1">
            <a:scrgbClr r="0" g="0" b="0"/>
          </a:fillRef>
          <a:effectRef idx="0">
            <a:schemeClr val="accent6">
              <a:hueOff val="0"/>
              <a:satOff val="0"/>
              <a:lumOff val="0"/>
              <a:alphaOff val="0"/>
            </a:schemeClr>
          </a:effectRef>
          <a:fontRef idx="minor">
            <a:schemeClr val="lt1"/>
          </a:fontRef>
        </p:style>
        <p:txBody>
          <a:bodyPr spcFirstLastPara="0" vert="horz" wrap="square" lIns="233708" tIns="233708" rIns="233708" bIns="233708" numCol="1" spcCol="1270" anchor="ctr" anchorCtr="0">
            <a:noAutofit/>
          </a:bodyPr>
          <a:lstStyle/>
          <a:p>
            <a:pPr lvl="0" algn="ctr">
              <a:defRPr/>
            </a:pPr>
            <a:r>
              <a:rPr lang="en-AU" sz="2000" dirty="0">
                <a:solidFill>
                  <a:srgbClr val="FFFFFF"/>
                </a:solidFill>
                <a:latin typeface="Arial" panose="020B0604020202020204" pitchFamily="34" charset="0"/>
              </a:rPr>
              <a:t>Equal time allocation</a:t>
            </a:r>
          </a:p>
        </p:txBody>
      </p:sp>
      <p:sp>
        <p:nvSpPr>
          <p:cNvPr id="4" name="Freeform: Shape 3">
            <a:extLst>
              <a:ext uri="{FF2B5EF4-FFF2-40B4-BE49-F238E27FC236}">
                <a16:creationId xmlns:a16="http://schemas.microsoft.com/office/drawing/2014/main" id="{41C40615-708E-A07B-D405-A4CD7414E8E1}"/>
              </a:ext>
            </a:extLst>
          </p:cNvPr>
          <p:cNvSpPr/>
          <p:nvPr/>
        </p:nvSpPr>
        <p:spPr>
          <a:xfrm>
            <a:off x="3241309" y="2417799"/>
            <a:ext cx="2768921" cy="2768921"/>
          </a:xfrm>
          <a:custGeom>
            <a:avLst/>
            <a:gdLst>
              <a:gd name="connsiteX0" fmla="*/ 0 w 1413747"/>
              <a:gd name="connsiteY0" fmla="*/ 706874 h 1413747"/>
              <a:gd name="connsiteX1" fmla="*/ 706874 w 1413747"/>
              <a:gd name="connsiteY1" fmla="*/ 0 h 1413747"/>
              <a:gd name="connsiteX2" fmla="*/ 1413748 w 1413747"/>
              <a:gd name="connsiteY2" fmla="*/ 706874 h 1413747"/>
              <a:gd name="connsiteX3" fmla="*/ 706874 w 1413747"/>
              <a:gd name="connsiteY3" fmla="*/ 1413748 h 1413747"/>
              <a:gd name="connsiteX4" fmla="*/ 0 w 1413747"/>
              <a:gd name="connsiteY4" fmla="*/ 706874 h 141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3747" h="1413747">
                <a:moveTo>
                  <a:pt x="0" y="706874"/>
                </a:moveTo>
                <a:cubicBezTo>
                  <a:pt x="0" y="316478"/>
                  <a:pt x="316478" y="0"/>
                  <a:pt x="706874" y="0"/>
                </a:cubicBezTo>
                <a:cubicBezTo>
                  <a:pt x="1097270" y="0"/>
                  <a:pt x="1413748" y="316478"/>
                  <a:pt x="1413748" y="706874"/>
                </a:cubicBezTo>
                <a:cubicBezTo>
                  <a:pt x="1413748" y="1097270"/>
                  <a:pt x="1097270" y="1413748"/>
                  <a:pt x="706874" y="1413748"/>
                </a:cubicBezTo>
                <a:cubicBezTo>
                  <a:pt x="316478" y="1413748"/>
                  <a:pt x="0" y="1097270"/>
                  <a:pt x="0" y="706874"/>
                </a:cubicBezTo>
                <a:close/>
              </a:path>
            </a:pathLst>
          </a:custGeom>
          <a:solidFill>
            <a:schemeClr val="accent4"/>
          </a:soli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spcFirstLastPara="0" vert="horz" wrap="square" lIns="233708" tIns="233708" rIns="233708" bIns="233708" numCol="1" spcCol="1270" anchor="ctr" anchorCtr="0">
            <a:noAutofit/>
          </a:bodyPr>
          <a:lstStyle/>
          <a:p>
            <a:pPr lvl="0" algn="ctr">
              <a:defRPr/>
            </a:pPr>
            <a:r>
              <a:rPr lang="en-AU" sz="2000" dirty="0">
                <a:solidFill>
                  <a:schemeClr val="accent1"/>
                </a:solidFill>
                <a:latin typeface="Arial" panose="020B0604020202020204" pitchFamily="34" charset="0"/>
              </a:rPr>
              <a:t>Connections across dance and music</a:t>
            </a:r>
          </a:p>
        </p:txBody>
      </p:sp>
      <p:sp>
        <p:nvSpPr>
          <p:cNvPr id="6" name="Freeform: Shape 5">
            <a:extLst>
              <a:ext uri="{FF2B5EF4-FFF2-40B4-BE49-F238E27FC236}">
                <a16:creationId xmlns:a16="http://schemas.microsoft.com/office/drawing/2014/main" id="{20C7B1F7-2125-92DA-181C-97C89F775089}"/>
              </a:ext>
            </a:extLst>
          </p:cNvPr>
          <p:cNvSpPr/>
          <p:nvPr/>
        </p:nvSpPr>
        <p:spPr>
          <a:xfrm>
            <a:off x="6064185" y="2417799"/>
            <a:ext cx="2768921" cy="2768921"/>
          </a:xfrm>
          <a:custGeom>
            <a:avLst/>
            <a:gdLst>
              <a:gd name="connsiteX0" fmla="*/ 0 w 1413747"/>
              <a:gd name="connsiteY0" fmla="*/ 706874 h 1413747"/>
              <a:gd name="connsiteX1" fmla="*/ 706874 w 1413747"/>
              <a:gd name="connsiteY1" fmla="*/ 0 h 1413747"/>
              <a:gd name="connsiteX2" fmla="*/ 1413748 w 1413747"/>
              <a:gd name="connsiteY2" fmla="*/ 706874 h 1413747"/>
              <a:gd name="connsiteX3" fmla="*/ 706874 w 1413747"/>
              <a:gd name="connsiteY3" fmla="*/ 1413748 h 1413747"/>
              <a:gd name="connsiteX4" fmla="*/ 0 w 1413747"/>
              <a:gd name="connsiteY4" fmla="*/ 706874 h 141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3747" h="1413747">
                <a:moveTo>
                  <a:pt x="0" y="706874"/>
                </a:moveTo>
                <a:cubicBezTo>
                  <a:pt x="0" y="316478"/>
                  <a:pt x="316478" y="0"/>
                  <a:pt x="706874" y="0"/>
                </a:cubicBezTo>
                <a:cubicBezTo>
                  <a:pt x="1097270" y="0"/>
                  <a:pt x="1413748" y="316478"/>
                  <a:pt x="1413748" y="706874"/>
                </a:cubicBezTo>
                <a:cubicBezTo>
                  <a:pt x="1413748" y="1097270"/>
                  <a:pt x="1097270" y="1413748"/>
                  <a:pt x="706874" y="1413748"/>
                </a:cubicBezTo>
                <a:cubicBezTo>
                  <a:pt x="316478" y="1413748"/>
                  <a:pt x="0" y="1097270"/>
                  <a:pt x="0" y="706874"/>
                </a:cubicBezTo>
                <a:close/>
              </a:path>
            </a:pathLst>
          </a:custGeom>
          <a:solidFill>
            <a:srgbClr val="146CFD"/>
          </a:solid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spcFirstLastPara="0" vert="horz" wrap="square" lIns="233708" tIns="233708" rIns="233708" bIns="233708" numCol="1" spcCol="1270" anchor="ctr" anchorCtr="0">
            <a:noAutofit/>
          </a:bodyPr>
          <a:lstStyle/>
          <a:p>
            <a:pPr marL="0" marR="0" lvl="0" indent="0" algn="ctr" defTabSz="933450" rtl="0" eaLnBrk="1" fontAlgn="auto" latinLnBrk="0" hangingPunct="1">
              <a:lnSpc>
                <a:spcPct val="90000"/>
              </a:lnSpc>
              <a:spcBef>
                <a:spcPct val="0"/>
              </a:spcBef>
              <a:spcAft>
                <a:spcPct val="35000"/>
              </a:spcAft>
              <a:buClrTx/>
              <a:buSzTx/>
              <a:buFontTx/>
              <a:buNone/>
              <a:tabLst/>
              <a:defRPr/>
            </a:pPr>
            <a:r>
              <a:rPr kumimoji="0" lang="en-AU" sz="2000" b="0" i="0" u="none" strike="noStrike" kern="1200" cap="none" spc="-50" normalizeH="0" baseline="0" noProof="0" dirty="0">
                <a:ln>
                  <a:noFill/>
                </a:ln>
                <a:solidFill>
                  <a:srgbClr val="FFFFFF"/>
                </a:solidFill>
                <a:effectLst/>
                <a:uLnTx/>
                <a:uFillTx/>
                <a:latin typeface="Arial" panose="020B0604020202020204" pitchFamily="34" charset="0"/>
                <a:ea typeface="+mn-ea"/>
                <a:cs typeface="+mn-cs"/>
              </a:rPr>
              <a:t>Context</a:t>
            </a:r>
          </a:p>
        </p:txBody>
      </p:sp>
      <p:sp>
        <p:nvSpPr>
          <p:cNvPr id="8" name="Freeform: Shape 7">
            <a:extLst>
              <a:ext uri="{FF2B5EF4-FFF2-40B4-BE49-F238E27FC236}">
                <a16:creationId xmlns:a16="http://schemas.microsoft.com/office/drawing/2014/main" id="{6D28C39B-338E-D016-0B74-B87705D545FB}"/>
              </a:ext>
            </a:extLst>
          </p:cNvPr>
          <p:cNvSpPr/>
          <p:nvPr/>
        </p:nvSpPr>
        <p:spPr>
          <a:xfrm>
            <a:off x="8887061" y="2417799"/>
            <a:ext cx="2768921" cy="2768921"/>
          </a:xfrm>
          <a:custGeom>
            <a:avLst/>
            <a:gdLst>
              <a:gd name="connsiteX0" fmla="*/ 0 w 1413747"/>
              <a:gd name="connsiteY0" fmla="*/ 706874 h 1413747"/>
              <a:gd name="connsiteX1" fmla="*/ 706874 w 1413747"/>
              <a:gd name="connsiteY1" fmla="*/ 0 h 1413747"/>
              <a:gd name="connsiteX2" fmla="*/ 1413748 w 1413747"/>
              <a:gd name="connsiteY2" fmla="*/ 706874 h 1413747"/>
              <a:gd name="connsiteX3" fmla="*/ 706874 w 1413747"/>
              <a:gd name="connsiteY3" fmla="*/ 1413748 h 1413747"/>
              <a:gd name="connsiteX4" fmla="*/ 0 w 1413747"/>
              <a:gd name="connsiteY4" fmla="*/ 706874 h 141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3747" h="1413747">
                <a:moveTo>
                  <a:pt x="0" y="706874"/>
                </a:moveTo>
                <a:cubicBezTo>
                  <a:pt x="0" y="316478"/>
                  <a:pt x="316478" y="0"/>
                  <a:pt x="706874" y="0"/>
                </a:cubicBezTo>
                <a:cubicBezTo>
                  <a:pt x="1097270" y="0"/>
                  <a:pt x="1413748" y="316478"/>
                  <a:pt x="1413748" y="706874"/>
                </a:cubicBezTo>
                <a:cubicBezTo>
                  <a:pt x="1413748" y="1097270"/>
                  <a:pt x="1097270" y="1413748"/>
                  <a:pt x="706874" y="1413748"/>
                </a:cubicBezTo>
                <a:cubicBezTo>
                  <a:pt x="316478" y="1413748"/>
                  <a:pt x="0" y="1097270"/>
                  <a:pt x="0" y="706874"/>
                </a:cubicBezTo>
                <a:close/>
              </a:path>
            </a:pathLst>
          </a:custGeom>
          <a:solidFill>
            <a:schemeClr val="accent6"/>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spcFirstLastPara="0" vert="horz" wrap="square" lIns="233708" tIns="233708" rIns="233708" bIns="233708" numCol="1" spcCol="1270" anchor="ctr" anchorCtr="0">
            <a:noAutofit/>
          </a:bodyPr>
          <a:lstStyle/>
          <a:p>
            <a:pPr marL="0" lvl="0" indent="0" algn="ctr" defTabSz="933450">
              <a:lnSpc>
                <a:spcPct val="90000"/>
              </a:lnSpc>
              <a:spcBef>
                <a:spcPct val="0"/>
              </a:spcBef>
              <a:spcAft>
                <a:spcPct val="35000"/>
              </a:spcAft>
              <a:buNone/>
            </a:pPr>
            <a:r>
              <a:rPr lang="en-AU" sz="2100" kern="1200" dirty="0">
                <a:solidFill>
                  <a:schemeClr val="accent1"/>
                </a:solidFill>
                <a:latin typeface="Arial" panose="020B0604020202020204" pitchFamily="34" charset="0"/>
              </a:rPr>
              <a:t>Resources</a:t>
            </a:r>
          </a:p>
        </p:txBody>
      </p:sp>
      <p:sp>
        <p:nvSpPr>
          <p:cNvPr id="3" name="Slide Number Placeholder 2">
            <a:extLst>
              <a:ext uri="{FF2B5EF4-FFF2-40B4-BE49-F238E27FC236}">
                <a16:creationId xmlns:a16="http://schemas.microsoft.com/office/drawing/2014/main" id="{DE6CA942-7C40-7AE4-2E64-DFCFAB0A49CA}"/>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51</a:t>
            </a:fld>
            <a:endParaRPr kumimoji="0" lang="en-AU" sz="1200" b="0" i="0" u="none" strike="noStrike" kern="1200" cap="none" spc="0" normalizeH="0" baseline="0" noProof="0" dirty="0">
              <a:ln>
                <a:noFill/>
              </a:ln>
              <a:solidFill>
                <a:srgbClr val="22272B"/>
              </a:solidFill>
              <a:effectLst/>
              <a:uLnTx/>
              <a:uFillTx/>
              <a:ea typeface="+mn-ea"/>
              <a:cs typeface="+mn-cs"/>
            </a:endParaRPr>
          </a:p>
        </p:txBody>
      </p:sp>
    </p:spTree>
    <p:extLst>
      <p:ext uri="{BB962C8B-B14F-4D97-AF65-F5344CB8AC3E}">
        <p14:creationId xmlns:p14="http://schemas.microsoft.com/office/powerpoint/2010/main" val="721385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P spid="8"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068DFF-E211-8063-CA50-7C2A1CD7C35F}"/>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F031CE49-A344-8305-184A-DD52693940D9}"/>
              </a:ext>
            </a:extLst>
          </p:cNvPr>
          <p:cNvSpPr>
            <a:spLocks noGrp="1"/>
          </p:cNvSpPr>
          <p:nvPr>
            <p:ph type="title"/>
          </p:nvPr>
        </p:nvSpPr>
        <p:spPr>
          <a:xfrm>
            <a:off x="360000" y="360001"/>
            <a:ext cx="10854100" cy="548704"/>
          </a:xfrm>
        </p:spPr>
        <p:txBody>
          <a:bodyPr/>
          <a:lstStyle/>
          <a:p>
            <a:r>
              <a:rPr lang="en-AU" dirty="0"/>
              <a:t>Creative arts – unit 1 </a:t>
            </a:r>
            <a:r>
              <a:rPr lang="en-AU" spc="-50" dirty="0"/>
              <a:t>syllabus outcomes</a:t>
            </a:r>
            <a:endParaRPr lang="en-AU" dirty="0"/>
          </a:p>
        </p:txBody>
      </p:sp>
      <p:sp>
        <p:nvSpPr>
          <p:cNvPr id="11" name="Text Placeholder 10">
            <a:extLst>
              <a:ext uri="{FF2B5EF4-FFF2-40B4-BE49-F238E27FC236}">
                <a16:creationId xmlns:a16="http://schemas.microsoft.com/office/drawing/2014/main" id="{EE91CD92-653A-35A5-0FA1-6E4C030B9C78}"/>
              </a:ext>
            </a:extLst>
          </p:cNvPr>
          <p:cNvSpPr>
            <a:spLocks noGrp="1"/>
          </p:cNvSpPr>
          <p:nvPr>
            <p:ph type="body" sz="quarter" idx="19"/>
          </p:nvPr>
        </p:nvSpPr>
        <p:spPr>
          <a:xfrm>
            <a:off x="360000" y="2086217"/>
            <a:ext cx="11483999" cy="3168363"/>
          </a:xfrm>
        </p:spPr>
        <p:txBody>
          <a:bodyPr/>
          <a:lstStyle/>
          <a:p>
            <a:pPr lvl="0" defTabSz="609585">
              <a:spcAft>
                <a:spcPts val="0"/>
              </a:spcAft>
              <a:defRPr/>
            </a:pPr>
            <a:r>
              <a:rPr lang="en-AU" b="1" dirty="0">
                <a:solidFill>
                  <a:srgbClr val="22272B"/>
                </a:solidFill>
                <a:ea typeface="MS Mincho"/>
                <a:cs typeface="Arial"/>
              </a:rPr>
              <a:t>Focus areas: </a:t>
            </a:r>
            <a:r>
              <a:rPr lang="en-AU" dirty="0">
                <a:solidFill>
                  <a:srgbClr val="22272B"/>
                </a:solidFill>
                <a:ea typeface="MS Mincho"/>
                <a:cs typeface="Arial"/>
              </a:rPr>
              <a:t>Dance and Music</a:t>
            </a:r>
          </a:p>
          <a:p>
            <a:pPr lvl="0" defTabSz="609585">
              <a:spcAft>
                <a:spcPts val="0"/>
              </a:spcAft>
              <a:defRPr/>
            </a:pPr>
            <a:endParaRPr lang="en-AU" b="1" dirty="0">
              <a:solidFill>
                <a:srgbClr val="22272B"/>
              </a:solidFill>
              <a:ea typeface="MS Mincho" panose="02020609040205080304" pitchFamily="49" charset="-128"/>
              <a:cs typeface="Arial" panose="020B0604020202020204" pitchFamily="34" charset="0"/>
            </a:endParaRPr>
          </a:p>
          <a:p>
            <a:pPr lvl="0" defTabSz="609585">
              <a:spcAft>
                <a:spcPts val="0"/>
              </a:spcAft>
              <a:defRPr/>
            </a:pPr>
            <a:r>
              <a:rPr lang="en-AU" b="1" dirty="0">
                <a:solidFill>
                  <a:srgbClr val="22272B"/>
                </a:solidFill>
                <a:ea typeface="MS Mincho"/>
                <a:cs typeface="Arial"/>
              </a:rPr>
              <a:t>CAE-DAN-01</a:t>
            </a:r>
            <a:r>
              <a:rPr lang="en-AU" dirty="0">
                <a:solidFill>
                  <a:srgbClr val="22272B"/>
                </a:solidFill>
                <a:ea typeface="MS Mincho"/>
                <a:cs typeface="Arial"/>
              </a:rPr>
              <a:t> </a:t>
            </a:r>
            <a:r>
              <a:rPr lang="en-AU" dirty="0">
                <a:solidFill>
                  <a:srgbClr val="22272B"/>
                </a:solidFill>
                <a:ea typeface="MS Mincho" panose="02020609040205080304" pitchFamily="49" charset="-128"/>
                <a:cs typeface="Arial" panose="020B0604020202020204" pitchFamily="34" charset="0"/>
              </a:rPr>
              <a:t>experiments with and identifies ways shapes and movements are used in dance</a:t>
            </a:r>
          </a:p>
          <a:p>
            <a:pPr lvl="0" defTabSz="609585">
              <a:spcAft>
                <a:spcPts val="0"/>
              </a:spcAft>
              <a:defRPr/>
            </a:pPr>
            <a:endParaRPr lang="en-AU" dirty="0">
              <a:solidFill>
                <a:srgbClr val="22272B"/>
              </a:solidFill>
            </a:endParaRPr>
          </a:p>
          <a:p>
            <a:pPr lvl="0" defTabSz="609585">
              <a:spcAft>
                <a:spcPts val="0"/>
              </a:spcAft>
              <a:defRPr/>
            </a:pPr>
            <a:r>
              <a:rPr lang="en-AU" b="1" dirty="0">
                <a:solidFill>
                  <a:srgbClr val="22272B"/>
                </a:solidFill>
                <a:ea typeface="+mn-lt"/>
                <a:cs typeface="Arial" panose="020B0604020202020204" pitchFamily="34" charset="0"/>
              </a:rPr>
              <a:t>CAE-MUS-01</a:t>
            </a:r>
            <a:r>
              <a:rPr lang="en-AU" dirty="0">
                <a:solidFill>
                  <a:srgbClr val="22272B"/>
                </a:solidFill>
                <a:ea typeface="+mn-lt"/>
                <a:cs typeface="Arial" panose="020B0604020202020204" pitchFamily="34" charset="0"/>
              </a:rPr>
              <a:t> </a:t>
            </a:r>
            <a:r>
              <a:rPr lang="en-AU" dirty="0">
                <a:solidFill>
                  <a:srgbClr val="22272B"/>
                </a:solidFill>
                <a:ea typeface="MS Mincho" panose="02020609040205080304" pitchFamily="49" charset="-128"/>
                <a:cs typeface="Arial" panose="020B0604020202020204" pitchFamily="34" charset="0"/>
              </a:rPr>
              <a:t>experiments with and identifies ways sound is organised in music through singing, moving, playing instruments and using listening skills</a:t>
            </a:r>
          </a:p>
        </p:txBody>
      </p:sp>
      <p:sp>
        <p:nvSpPr>
          <p:cNvPr id="3" name="Slide Number Placeholder 2">
            <a:extLst>
              <a:ext uri="{FF2B5EF4-FFF2-40B4-BE49-F238E27FC236}">
                <a16:creationId xmlns:a16="http://schemas.microsoft.com/office/drawing/2014/main" id="{81D19F96-3CCF-E36F-5932-56B1EF579051}"/>
              </a:ext>
              <a:ext uri="{C183D7F6-B498-43B3-948B-1728B52AA6E4}">
                <adec:decorative xmlns:adec="http://schemas.microsoft.com/office/drawing/2017/decorative" val="1"/>
              </a:ext>
            </a:extLst>
          </p:cNvPr>
          <p:cNvSpPr>
            <a:spLocks noGrp="1"/>
          </p:cNvSpPr>
          <p:nvPr>
            <p:ph type="sldNum" sz="quarter" idx="14"/>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52</a:t>
            </a:fld>
            <a:endParaRPr kumimoji="0" lang="en-AU" sz="1200" b="0" i="0" u="none" strike="noStrike" kern="1200" cap="none" spc="0" normalizeH="0" baseline="0" noProof="0" dirty="0">
              <a:ln>
                <a:noFill/>
              </a:ln>
              <a:solidFill>
                <a:srgbClr val="22272B"/>
              </a:solidFill>
              <a:effectLst/>
              <a:uLnTx/>
              <a:uFillTx/>
              <a:ea typeface="+mn-ea"/>
              <a:cs typeface="+mn-cs"/>
            </a:endParaRPr>
          </a:p>
        </p:txBody>
      </p:sp>
    </p:spTree>
    <p:extLst>
      <p:ext uri="{BB962C8B-B14F-4D97-AF65-F5344CB8AC3E}">
        <p14:creationId xmlns:p14="http://schemas.microsoft.com/office/powerpoint/2010/main" val="526953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EC909B-E01B-9247-7348-9BF49BE2DA18}"/>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276D6F6A-5AE7-E303-5517-2194D060C82C}"/>
              </a:ext>
            </a:extLst>
          </p:cNvPr>
          <p:cNvSpPr>
            <a:spLocks noGrp="1"/>
          </p:cNvSpPr>
          <p:nvPr>
            <p:ph type="title"/>
          </p:nvPr>
        </p:nvSpPr>
        <p:spPr>
          <a:xfrm>
            <a:off x="360000" y="360001"/>
            <a:ext cx="10981100" cy="548704"/>
          </a:xfrm>
        </p:spPr>
        <p:txBody>
          <a:bodyPr/>
          <a:lstStyle/>
          <a:p>
            <a:r>
              <a:rPr lang="en-AU" dirty="0"/>
              <a:t>Creative arts – unit 1 </a:t>
            </a:r>
            <a:r>
              <a:rPr lang="en-AU" spc="-50" dirty="0"/>
              <a:t>syllabus content</a:t>
            </a:r>
          </a:p>
        </p:txBody>
      </p:sp>
      <p:sp>
        <p:nvSpPr>
          <p:cNvPr id="11" name="Text Placeholder 10">
            <a:extLst>
              <a:ext uri="{FF2B5EF4-FFF2-40B4-BE49-F238E27FC236}">
                <a16:creationId xmlns:a16="http://schemas.microsoft.com/office/drawing/2014/main" id="{5B4C7A4E-5679-E94A-16AF-CCFF3803F8F5}"/>
              </a:ext>
            </a:extLst>
          </p:cNvPr>
          <p:cNvSpPr>
            <a:spLocks noGrp="1"/>
          </p:cNvSpPr>
          <p:nvPr>
            <p:ph type="body" sz="quarter" idx="19"/>
          </p:nvPr>
        </p:nvSpPr>
        <p:spPr>
          <a:xfrm>
            <a:off x="465221" y="1987901"/>
            <a:ext cx="11378779" cy="4366098"/>
          </a:xfrm>
        </p:spPr>
        <p:txBody>
          <a:bodyPr/>
          <a:lstStyle/>
          <a:p>
            <a:r>
              <a:rPr lang="en-AU" b="1" dirty="0"/>
              <a:t>Dance </a:t>
            </a:r>
            <a:endParaRPr lang="en-US" dirty="0"/>
          </a:p>
          <a:p>
            <a:pPr marL="685800" indent="-342900">
              <a:buFont typeface="Arial" panose="020B0604020202020204" pitchFamily="34" charset="0"/>
              <a:buChar char="•"/>
            </a:pPr>
            <a:r>
              <a:rPr lang="en-AU" b="1" dirty="0"/>
              <a:t>Composing and performing: </a:t>
            </a:r>
            <a:r>
              <a:rPr lang="en-AU" dirty="0"/>
              <a:t>Dance is made and performed using shapes and movements</a:t>
            </a:r>
          </a:p>
          <a:p>
            <a:pPr marL="685800" indent="-342900">
              <a:buFont typeface="Arial" panose="020B0604020202020204" pitchFamily="34" charset="0"/>
              <a:buChar char="•"/>
            </a:pPr>
            <a:r>
              <a:rPr lang="en-AU" b="1" dirty="0"/>
              <a:t>Appreciating: </a:t>
            </a:r>
            <a:r>
              <a:rPr lang="en-AU" dirty="0"/>
              <a:t>Dance can be experienced and described</a:t>
            </a:r>
          </a:p>
          <a:p>
            <a:r>
              <a:rPr lang="en-AU" b="1" dirty="0"/>
              <a:t>Music</a:t>
            </a:r>
            <a:endParaRPr lang="en-US" dirty="0"/>
          </a:p>
          <a:p>
            <a:pPr marL="685800" indent="-342900">
              <a:buFont typeface="Arial" panose="020B0604020202020204" pitchFamily="34" charset="0"/>
              <a:buChar char="•"/>
            </a:pPr>
            <a:r>
              <a:rPr lang="en-AU" b="1" dirty="0"/>
              <a:t>Performing and composing:</a:t>
            </a:r>
            <a:r>
              <a:rPr lang="en-AU" dirty="0"/>
              <a:t> Music is performed and made by organising sound through singing, moving and playing</a:t>
            </a:r>
          </a:p>
          <a:p>
            <a:pPr marL="685800" indent="-342900">
              <a:buFont typeface="Arial" panose="020B0604020202020204" pitchFamily="34" charset="0"/>
              <a:buChar char="•"/>
            </a:pPr>
            <a:r>
              <a:rPr lang="en-AU" b="1" dirty="0"/>
              <a:t>Listening:</a:t>
            </a:r>
            <a:r>
              <a:rPr lang="en-AU" dirty="0"/>
              <a:t> Music can be listened to, experienced and described</a:t>
            </a:r>
          </a:p>
        </p:txBody>
      </p:sp>
      <p:sp>
        <p:nvSpPr>
          <p:cNvPr id="3" name="Slide Number Placeholder 2">
            <a:extLst>
              <a:ext uri="{FF2B5EF4-FFF2-40B4-BE49-F238E27FC236}">
                <a16:creationId xmlns:a16="http://schemas.microsoft.com/office/drawing/2014/main" id="{B671586C-5722-AF99-B668-CA7DBD53027A}"/>
              </a:ext>
              <a:ext uri="{C183D7F6-B498-43B3-948B-1728B52AA6E4}">
                <adec:decorative xmlns:adec="http://schemas.microsoft.com/office/drawing/2017/decorative" val="1"/>
              </a:ext>
            </a:extLst>
          </p:cNvPr>
          <p:cNvSpPr>
            <a:spLocks noGrp="1"/>
          </p:cNvSpPr>
          <p:nvPr>
            <p:ph type="sldNum" sz="quarter" idx="14"/>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53</a:t>
            </a:fld>
            <a:endParaRPr kumimoji="0" lang="en-AU" sz="1200" b="0" i="0" u="none" strike="noStrike" kern="1200" cap="none" spc="0" normalizeH="0" baseline="0" noProof="0" dirty="0">
              <a:ln>
                <a:noFill/>
              </a:ln>
              <a:solidFill>
                <a:srgbClr val="22272B"/>
              </a:solidFill>
              <a:effectLst/>
              <a:uLnTx/>
              <a:uFillTx/>
              <a:ea typeface="+mn-ea"/>
              <a:cs typeface="+mn-cs"/>
            </a:endParaRPr>
          </a:p>
        </p:txBody>
      </p:sp>
    </p:spTree>
    <p:extLst>
      <p:ext uri="{BB962C8B-B14F-4D97-AF65-F5344CB8AC3E}">
        <p14:creationId xmlns:p14="http://schemas.microsoft.com/office/powerpoint/2010/main" val="3059086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18868A-2E6A-A41E-0F68-52C18A680BF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3AF06F3-9487-D23B-58C0-439B7607F8A4}"/>
              </a:ext>
            </a:extLst>
          </p:cNvPr>
          <p:cNvSpPr>
            <a:spLocks noGrp="1"/>
          </p:cNvSpPr>
          <p:nvPr>
            <p:ph type="title"/>
          </p:nvPr>
        </p:nvSpPr>
        <p:spPr/>
        <p:txBody>
          <a:bodyPr/>
          <a:lstStyle/>
          <a:p>
            <a:r>
              <a:rPr lang="en-AU" dirty="0"/>
              <a:t>Creative arts – unit 1 overview</a:t>
            </a:r>
          </a:p>
        </p:txBody>
      </p:sp>
      <p:sp>
        <p:nvSpPr>
          <p:cNvPr id="5" name="Content Placeholder 4">
            <a:extLst>
              <a:ext uri="{FF2B5EF4-FFF2-40B4-BE49-F238E27FC236}">
                <a16:creationId xmlns:a16="http://schemas.microsoft.com/office/drawing/2014/main" id="{2BADF117-60B5-8E7B-249D-5FF88635F874}"/>
              </a:ext>
            </a:extLst>
          </p:cNvPr>
          <p:cNvSpPr>
            <a:spLocks noGrp="1"/>
          </p:cNvSpPr>
          <p:nvPr>
            <p:ph idx="1"/>
          </p:nvPr>
        </p:nvSpPr>
        <p:spPr>
          <a:xfrm>
            <a:off x="359999" y="1769351"/>
            <a:ext cx="8402486" cy="4246928"/>
          </a:xfrm>
        </p:spPr>
        <p:txBody>
          <a:bodyPr vert="horz" lIns="0" tIns="0" rIns="0" bIns="0" rtlCol="0" anchor="t">
            <a:noAutofit/>
          </a:bodyPr>
          <a:lstStyle/>
          <a:p>
            <a:r>
              <a:rPr lang="en-AU" dirty="0"/>
              <a:t>Students develop creativity and experience the joy of movement and sound through dance and music. </a:t>
            </a:r>
          </a:p>
          <a:p>
            <a:pPr marL="285750" indent="-285750">
              <a:buFont typeface="Arial" panose="020B0604020202020204" pitchFamily="34" charset="0"/>
              <a:buChar char="•"/>
            </a:pPr>
            <a:r>
              <a:rPr lang="en-AU" b="1" dirty="0"/>
              <a:t>Dance focus: </a:t>
            </a:r>
            <a:r>
              <a:rPr lang="en-AU" dirty="0"/>
              <a:t>Understand how the body can move to express </a:t>
            </a:r>
            <a:r>
              <a:rPr lang="en-AU" dirty="0">
                <a:latin typeface="Arial" panose="020B0604020202020204" pitchFamily="34" charset="0"/>
              </a:rPr>
              <a:t>as they </a:t>
            </a:r>
            <a:r>
              <a:rPr lang="en-AU" dirty="0">
                <a:solidFill>
                  <a:srgbClr val="22272B"/>
                </a:solidFill>
                <a:latin typeface="Arial" panose="020B0604020202020204" pitchFamily="34" charset="0"/>
              </a:rPr>
              <a:t>explore movement, personal space, shapes and safe dance practices. </a:t>
            </a:r>
            <a:endParaRPr lang="en-AU" dirty="0"/>
          </a:p>
          <a:p>
            <a:pPr marL="285750" indent="-285750">
              <a:buFont typeface="Arial" panose="020B0604020202020204" pitchFamily="34" charset="0"/>
              <a:buChar char="•"/>
            </a:pPr>
            <a:r>
              <a:rPr lang="en-AU" b="1" dirty="0"/>
              <a:t>Music focus: </a:t>
            </a:r>
            <a:r>
              <a:rPr lang="en-AU" dirty="0"/>
              <a:t>Explore how sound can be organised and performed to communicate meaning as they explore beat, rhythm, pitch and dynamics through listening, body percussion, singing and playing instruments. </a:t>
            </a:r>
          </a:p>
        </p:txBody>
      </p:sp>
      <p:sp>
        <p:nvSpPr>
          <p:cNvPr id="2" name="Slide Number Placeholder 1">
            <a:extLst>
              <a:ext uri="{FF2B5EF4-FFF2-40B4-BE49-F238E27FC236}">
                <a16:creationId xmlns:a16="http://schemas.microsoft.com/office/drawing/2014/main" id="{C71B7C36-EB38-96C4-D9D0-2B83B50F57FD}"/>
              </a:ext>
              <a:ext uri="{C183D7F6-B498-43B3-948B-1728B52AA6E4}">
                <adec:decorative xmlns:adec="http://schemas.microsoft.com/office/drawing/2017/decorative" val="1"/>
              </a:ext>
            </a:extLst>
          </p:cNvPr>
          <p:cNvSpPr>
            <a:spLocks noGrp="1"/>
          </p:cNvSpPr>
          <p:nvPr>
            <p:ph type="sldNum" sz="quarter" idx="10"/>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54</a:t>
            </a:fld>
            <a:endParaRPr kumimoji="0" lang="en-AU" sz="1200" b="0" i="0" u="none" strike="noStrike" kern="1200" cap="none" spc="0" normalizeH="0" baseline="0" noProof="0" dirty="0">
              <a:ln>
                <a:noFill/>
              </a:ln>
              <a:solidFill>
                <a:srgbClr val="22272B"/>
              </a:solidFill>
              <a:effectLst/>
              <a:uLnTx/>
              <a:uFillTx/>
              <a:ea typeface="+mn-ea"/>
              <a:cs typeface="+mn-cs"/>
            </a:endParaRPr>
          </a:p>
        </p:txBody>
      </p:sp>
      <p:pic>
        <p:nvPicPr>
          <p:cNvPr id="6" name="Picture 5">
            <a:extLst>
              <a:ext uri="{FF2B5EF4-FFF2-40B4-BE49-F238E27FC236}">
                <a16:creationId xmlns:a16="http://schemas.microsoft.com/office/drawing/2014/main" id="{F4A0A61E-85BF-8BB4-DDA0-07D927D526E8}"/>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05461" y="1656522"/>
            <a:ext cx="2926540" cy="4359757"/>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17510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1A16FE-5E8A-7D27-3119-64E3719731A9}"/>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E48949FE-C176-5C6D-2780-A4F2068222B4}"/>
              </a:ext>
            </a:extLst>
          </p:cNvPr>
          <p:cNvSpPr>
            <a:spLocks noGrp="1"/>
          </p:cNvSpPr>
          <p:nvPr>
            <p:ph type="title"/>
          </p:nvPr>
        </p:nvSpPr>
        <p:spPr/>
        <p:txBody>
          <a:bodyPr anchor="t">
            <a:normAutofit/>
          </a:bodyPr>
          <a:lstStyle/>
          <a:p>
            <a:r>
              <a:rPr lang="en-AU" dirty="0"/>
              <a:t>Creative arts - Unit 1 spotlight (1)</a:t>
            </a:r>
          </a:p>
        </p:txBody>
      </p:sp>
      <p:sp>
        <p:nvSpPr>
          <p:cNvPr id="3" name="Slide Number Placeholder 2">
            <a:extLst>
              <a:ext uri="{FF2B5EF4-FFF2-40B4-BE49-F238E27FC236}">
                <a16:creationId xmlns:a16="http://schemas.microsoft.com/office/drawing/2014/main" id="{DE6CA942-7C40-7AE4-2E64-DFCFAB0A49CA}"/>
              </a:ext>
              <a:ext uri="{C183D7F6-B498-43B3-948B-1728B52AA6E4}">
                <adec:decorative xmlns:adec="http://schemas.microsoft.com/office/drawing/2017/decorative" val="1"/>
              </a:ext>
            </a:extLst>
          </p:cNvPr>
          <p:cNvSpPr>
            <a:spLocks noGrp="1"/>
          </p:cNvSpPr>
          <p:nvPr>
            <p:ph type="sldNum" sz="quarter" idx="10"/>
          </p:nvPr>
        </p:nvSpPr>
        <p:spPr/>
        <p:txBody>
          <a:bodyPr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55</a:t>
            </a:fld>
            <a:endParaRPr kumimoji="0" lang="en-AU" sz="1200" b="0" i="0" u="none" strike="noStrike" kern="1200" cap="none" spc="0" normalizeH="0" baseline="0" noProof="0" dirty="0">
              <a:ln>
                <a:noFill/>
              </a:ln>
              <a:solidFill>
                <a:srgbClr val="22272B"/>
              </a:solidFill>
              <a:effectLst/>
              <a:uLnTx/>
              <a:uFillTx/>
              <a:ea typeface="+mn-ea"/>
              <a:cs typeface="+mn-cs"/>
            </a:endParaRPr>
          </a:p>
        </p:txBody>
      </p:sp>
      <p:sp>
        <p:nvSpPr>
          <p:cNvPr id="9" name="Text Placeholder 8">
            <a:extLst>
              <a:ext uri="{FF2B5EF4-FFF2-40B4-BE49-F238E27FC236}">
                <a16:creationId xmlns:a16="http://schemas.microsoft.com/office/drawing/2014/main" id="{99C6AE8F-CD1E-2C42-54AD-0636E5D06C7F}"/>
              </a:ext>
            </a:extLst>
          </p:cNvPr>
          <p:cNvSpPr>
            <a:spLocks noGrp="1"/>
          </p:cNvSpPr>
          <p:nvPr>
            <p:ph type="body" sz="quarter" idx="4294967295"/>
          </p:nvPr>
        </p:nvSpPr>
        <p:spPr>
          <a:xfrm>
            <a:off x="360962" y="970832"/>
            <a:ext cx="10079038" cy="309562"/>
          </a:xfrm>
        </p:spPr>
        <p:txBody>
          <a:bodyPr anchor="b">
            <a:noAutofit/>
          </a:bodyPr>
          <a:lstStyle/>
          <a:p>
            <a:pPr>
              <a:lnSpc>
                <a:spcPct val="140000"/>
              </a:lnSpc>
            </a:pPr>
            <a:r>
              <a:rPr lang="en-AU" dirty="0">
                <a:solidFill>
                  <a:schemeClr val="accent1">
                    <a:lumMod val="50000"/>
                    <a:lumOff val="50000"/>
                  </a:schemeClr>
                </a:solidFill>
              </a:rPr>
              <a:t>Dance</a:t>
            </a:r>
          </a:p>
        </p:txBody>
      </p:sp>
      <p:pic>
        <p:nvPicPr>
          <p:cNvPr id="1026" name="Picture 2">
            <a:extLst>
              <a:ext uri="{FF2B5EF4-FFF2-40B4-BE49-F238E27FC236}">
                <a16:creationId xmlns:a16="http://schemas.microsoft.com/office/drawing/2014/main" id="{A7381884-7BD4-EEB1-00FC-ED330E3656AA}"/>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9187" y="1589506"/>
            <a:ext cx="5527539" cy="4297662"/>
          </a:xfrm>
          <a:prstGeom prst="rect">
            <a:avLst/>
          </a:prstGeom>
          <a:ln>
            <a:noFill/>
          </a:ln>
          <a:effectLst/>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28EEB23F-FB3E-890A-F7EF-5D4BD5FDC354}"/>
              </a:ext>
              <a:ext uri="{C183D7F6-B498-43B3-948B-1728B52AA6E4}">
                <adec:decorative xmlns:adec="http://schemas.microsoft.com/office/drawing/2017/decorative" val="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285276" y="1589506"/>
            <a:ext cx="5503394" cy="4297662"/>
          </a:xfrm>
          <a:prstGeom prst="rect">
            <a:avLst/>
          </a:prstGeom>
          <a:ln>
            <a:noFill/>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954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6F942A-4762-50F8-D31E-F8C13AA17D9F}"/>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2B853192-2006-AE3E-EC1F-9EF2D2098CB4}"/>
              </a:ext>
            </a:extLst>
          </p:cNvPr>
          <p:cNvSpPr>
            <a:spLocks noGrp="1"/>
          </p:cNvSpPr>
          <p:nvPr>
            <p:ph type="title"/>
          </p:nvPr>
        </p:nvSpPr>
        <p:spPr/>
        <p:txBody>
          <a:bodyPr anchor="t">
            <a:normAutofit/>
          </a:bodyPr>
          <a:lstStyle/>
          <a:p>
            <a:r>
              <a:rPr lang="en-AU" dirty="0"/>
              <a:t>Creative arts - Unit spotlight (2)</a:t>
            </a:r>
          </a:p>
        </p:txBody>
      </p:sp>
      <p:sp>
        <p:nvSpPr>
          <p:cNvPr id="3" name="Slide Number Placeholder 2">
            <a:extLst>
              <a:ext uri="{FF2B5EF4-FFF2-40B4-BE49-F238E27FC236}">
                <a16:creationId xmlns:a16="http://schemas.microsoft.com/office/drawing/2014/main" id="{D9D2AC5C-3107-2436-50C9-5BDD005D7769}"/>
              </a:ext>
              <a:ext uri="{C183D7F6-B498-43B3-948B-1728B52AA6E4}">
                <adec:decorative xmlns:adec="http://schemas.microsoft.com/office/drawing/2017/decorative" val="1"/>
              </a:ext>
            </a:extLst>
          </p:cNvPr>
          <p:cNvSpPr>
            <a:spLocks noGrp="1"/>
          </p:cNvSpPr>
          <p:nvPr>
            <p:ph type="sldNum" sz="quarter" idx="10"/>
          </p:nvPr>
        </p:nvSpPr>
        <p:spPr/>
        <p:txBody>
          <a:bodyPr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56</a:t>
            </a:fld>
            <a:endParaRPr kumimoji="0" lang="en-AU" sz="1200" b="0" i="0" u="none" strike="noStrike" kern="1200" cap="none" spc="0" normalizeH="0" baseline="0" noProof="0" dirty="0">
              <a:ln>
                <a:noFill/>
              </a:ln>
              <a:solidFill>
                <a:srgbClr val="22272B"/>
              </a:solidFill>
              <a:effectLst/>
              <a:uLnTx/>
              <a:uFillTx/>
              <a:ea typeface="+mn-ea"/>
              <a:cs typeface="+mn-cs"/>
            </a:endParaRPr>
          </a:p>
        </p:txBody>
      </p:sp>
      <p:sp>
        <p:nvSpPr>
          <p:cNvPr id="9" name="Text Placeholder 8">
            <a:extLst>
              <a:ext uri="{FF2B5EF4-FFF2-40B4-BE49-F238E27FC236}">
                <a16:creationId xmlns:a16="http://schemas.microsoft.com/office/drawing/2014/main" id="{B82B064D-CDD2-BE4C-0938-EFFAE6F50A6C}"/>
              </a:ext>
            </a:extLst>
          </p:cNvPr>
          <p:cNvSpPr>
            <a:spLocks noGrp="1"/>
          </p:cNvSpPr>
          <p:nvPr>
            <p:ph type="body" sz="quarter" idx="4294967295"/>
          </p:nvPr>
        </p:nvSpPr>
        <p:spPr>
          <a:xfrm>
            <a:off x="358924" y="988759"/>
            <a:ext cx="10079038" cy="309562"/>
          </a:xfrm>
        </p:spPr>
        <p:txBody>
          <a:bodyPr anchor="b">
            <a:noAutofit/>
          </a:bodyPr>
          <a:lstStyle/>
          <a:p>
            <a:pPr>
              <a:lnSpc>
                <a:spcPct val="140000"/>
              </a:lnSpc>
            </a:pPr>
            <a:r>
              <a:rPr lang="en-AU" dirty="0">
                <a:solidFill>
                  <a:schemeClr val="accent1">
                    <a:lumMod val="50000"/>
                    <a:lumOff val="50000"/>
                  </a:schemeClr>
                </a:solidFill>
              </a:rPr>
              <a:t>Music</a:t>
            </a:r>
          </a:p>
        </p:txBody>
      </p:sp>
      <p:pic>
        <p:nvPicPr>
          <p:cNvPr id="2" name="Picture 1">
            <a:extLst>
              <a:ext uri="{FF2B5EF4-FFF2-40B4-BE49-F238E27FC236}">
                <a16:creationId xmlns:a16="http://schemas.microsoft.com/office/drawing/2014/main" id="{5964C255-345A-96C0-75BB-25AB2F7C6A01}"/>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527258" y="2105571"/>
            <a:ext cx="3813435" cy="3385548"/>
          </a:xfrm>
          <a:prstGeom prst="rect">
            <a:avLst/>
          </a:prstGeom>
          <a:ln>
            <a:noFill/>
          </a:ln>
          <a:effectLst>
            <a:outerShdw blurRad="50800" dist="38100" dir="2700000" algn="tl" rotWithShape="0">
              <a:prstClr val="black">
                <a:alpha val="40000"/>
              </a:prstClr>
            </a:outerShdw>
          </a:effectLst>
        </p:spPr>
      </p:pic>
      <p:sp>
        <p:nvSpPr>
          <p:cNvPr id="5" name="Content Placeholder 7">
            <a:extLst>
              <a:ext uri="{FF2B5EF4-FFF2-40B4-BE49-F238E27FC236}">
                <a16:creationId xmlns:a16="http://schemas.microsoft.com/office/drawing/2014/main" id="{4E9C45CC-C45F-020C-1941-423A5F0B59BC}"/>
              </a:ext>
              <a:ext uri="{C183D7F6-B498-43B3-948B-1728B52AA6E4}">
                <adec:decorative xmlns:adec="http://schemas.microsoft.com/office/drawing/2017/decorative" val="1"/>
              </a:ext>
            </a:extLst>
          </p:cNvPr>
          <p:cNvSpPr txBox="1">
            <a:spLocks/>
          </p:cNvSpPr>
          <p:nvPr/>
        </p:nvSpPr>
        <p:spPr>
          <a:xfrm>
            <a:off x="6010230" y="2128000"/>
            <a:ext cx="5558791" cy="3363118"/>
          </a:xfrm>
          <a:prstGeom prst="rect">
            <a:avLst/>
          </a:prstGeom>
        </p:spPr>
        <p:txBody>
          <a:bodyPr vert="horz" lIns="0" tIns="0" rIns="0" bIns="0" rtlCol="0" anchor="t">
            <a:norm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18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endParaRPr kumimoji="0" lang="en-AU" sz="18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endParaRPr>
          </a:p>
        </p:txBody>
      </p:sp>
      <p:pic>
        <p:nvPicPr>
          <p:cNvPr id="15" name="Picture 14">
            <a:extLst>
              <a:ext uri="{FF2B5EF4-FFF2-40B4-BE49-F238E27FC236}">
                <a16:creationId xmlns:a16="http://schemas.microsoft.com/office/drawing/2014/main" id="{556D8807-1F7E-DBF5-9047-D349B7AD9FAF}"/>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37443" y="2105570"/>
            <a:ext cx="2953997" cy="3363119"/>
          </a:xfrm>
          <a:prstGeom prst="rect">
            <a:avLst/>
          </a:prstGeom>
          <a:ln>
            <a:noFill/>
          </a:ln>
          <a:effectLst>
            <a:outerShdw blurRad="50800" dist="38100" dir="2700000" algn="tl" rotWithShape="0">
              <a:prstClr val="black">
                <a:alpha val="40000"/>
              </a:prstClr>
            </a:outerShdw>
          </a:effectLst>
        </p:spPr>
      </p:pic>
      <p:pic>
        <p:nvPicPr>
          <p:cNvPr id="16" name="Picture 15">
            <a:extLst>
              <a:ext uri="{FF2B5EF4-FFF2-40B4-BE49-F238E27FC236}">
                <a16:creationId xmlns:a16="http://schemas.microsoft.com/office/drawing/2014/main" id="{584317E2-4A29-FB3C-F825-E81FF18D91CB}"/>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rcRect t="6089" b="5971"/>
          <a:stretch>
            <a:fillRect/>
          </a:stretch>
        </p:blipFill>
        <p:spPr>
          <a:xfrm>
            <a:off x="7674201" y="2105571"/>
            <a:ext cx="3809799" cy="3385547"/>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38715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2F3AC6-07D4-FF03-4242-F6523A32A249}"/>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B3D99D5E-E2E0-F0FF-8A7E-395B148C7A92}"/>
              </a:ext>
            </a:extLst>
          </p:cNvPr>
          <p:cNvSpPr>
            <a:spLocks noGrp="1"/>
          </p:cNvSpPr>
          <p:nvPr>
            <p:ph type="title"/>
          </p:nvPr>
        </p:nvSpPr>
        <p:spPr>
          <a:xfrm>
            <a:off x="360000" y="360000"/>
            <a:ext cx="10080000" cy="545601"/>
          </a:xfrm>
        </p:spPr>
        <p:txBody>
          <a:bodyPr anchor="t">
            <a:normAutofit/>
          </a:bodyPr>
          <a:lstStyle/>
          <a:p>
            <a:r>
              <a:rPr lang="en-AU" dirty="0"/>
              <a:t>Creative arts – unit 1 lesson spotlight</a:t>
            </a:r>
          </a:p>
        </p:txBody>
      </p:sp>
      <p:sp>
        <p:nvSpPr>
          <p:cNvPr id="3" name="Slide Number Placeholder 2">
            <a:extLst>
              <a:ext uri="{FF2B5EF4-FFF2-40B4-BE49-F238E27FC236}">
                <a16:creationId xmlns:a16="http://schemas.microsoft.com/office/drawing/2014/main" id="{7F445216-2DB0-123D-B158-9E6913392136}"/>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57</a:t>
            </a:fld>
            <a:endParaRPr kumimoji="0" lang="en-AU" sz="1200" b="0" i="0" u="none" strike="noStrike" kern="1200" cap="none" spc="0" normalizeH="0" baseline="0" noProof="0" dirty="0">
              <a:ln>
                <a:noFill/>
              </a:ln>
              <a:solidFill>
                <a:srgbClr val="22272B"/>
              </a:solidFill>
              <a:effectLst/>
              <a:uLnTx/>
              <a:uFillTx/>
              <a:ea typeface="+mn-ea"/>
              <a:cs typeface="+mn-cs"/>
            </a:endParaRPr>
          </a:p>
        </p:txBody>
      </p:sp>
      <p:sp>
        <p:nvSpPr>
          <p:cNvPr id="9" name="Text Placeholder 8">
            <a:extLst>
              <a:ext uri="{FF2B5EF4-FFF2-40B4-BE49-F238E27FC236}">
                <a16:creationId xmlns:a16="http://schemas.microsoft.com/office/drawing/2014/main" id="{7B109978-5E19-4AEF-0CD5-6A0B49DB2BC8}"/>
              </a:ext>
            </a:extLst>
          </p:cNvPr>
          <p:cNvSpPr>
            <a:spLocks noGrp="1"/>
          </p:cNvSpPr>
          <p:nvPr>
            <p:ph type="body" sz="quarter" idx="18"/>
          </p:nvPr>
        </p:nvSpPr>
        <p:spPr>
          <a:xfrm>
            <a:off x="360000" y="982520"/>
            <a:ext cx="10080000" cy="310015"/>
          </a:xfrm>
        </p:spPr>
        <p:txBody>
          <a:bodyPr anchor="b">
            <a:noAutofit/>
          </a:bodyPr>
          <a:lstStyle/>
          <a:p>
            <a:pPr>
              <a:lnSpc>
                <a:spcPct val="140000"/>
              </a:lnSpc>
            </a:pPr>
            <a:r>
              <a:rPr lang="en-AU" dirty="0"/>
              <a:t>Lesson 3 – dance: exploring dance shapes and non-locomotor movements</a:t>
            </a:r>
          </a:p>
        </p:txBody>
      </p:sp>
      <p:pic>
        <p:nvPicPr>
          <p:cNvPr id="6" name="Picture 5">
            <a:extLst>
              <a:ext uri="{FF2B5EF4-FFF2-40B4-BE49-F238E27FC236}">
                <a16:creationId xmlns:a16="http://schemas.microsoft.com/office/drawing/2014/main" id="{2482E7EA-1021-494F-2AC7-C8803490DD48}"/>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52131" y="2123209"/>
            <a:ext cx="2958734" cy="3472072"/>
          </a:xfrm>
          <a:prstGeom prst="roundRect">
            <a:avLst>
              <a:gd name="adj" fmla="val 5384"/>
            </a:avLst>
          </a:prstGeom>
          <a:ln>
            <a:noFill/>
          </a:ln>
          <a:effectLst/>
        </p:spPr>
      </p:pic>
      <p:sp>
        <p:nvSpPr>
          <p:cNvPr id="5" name="Content Placeholder 3">
            <a:extLst>
              <a:ext uri="{FF2B5EF4-FFF2-40B4-BE49-F238E27FC236}">
                <a16:creationId xmlns:a16="http://schemas.microsoft.com/office/drawing/2014/main" id="{0050E30C-11AC-0113-DAAB-D79E8929E146}"/>
              </a:ext>
              <a:ext uri="{C183D7F6-B498-43B3-948B-1728B52AA6E4}">
                <adec:decorative xmlns:adec="http://schemas.microsoft.com/office/drawing/2017/decorative" val="1"/>
              </a:ext>
            </a:extLst>
          </p:cNvPr>
          <p:cNvSpPr txBox="1">
            <a:spLocks/>
          </p:cNvSpPr>
          <p:nvPr/>
        </p:nvSpPr>
        <p:spPr>
          <a:xfrm>
            <a:off x="6273209" y="1594080"/>
            <a:ext cx="5558791" cy="4536000"/>
          </a:xfrm>
          <a:prstGeom prst="rect">
            <a:avLst/>
          </a:prstGeom>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18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endParaRPr kumimoji="0" lang="en-AU" sz="18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endParaRPr>
          </a:p>
        </p:txBody>
      </p:sp>
      <p:pic>
        <p:nvPicPr>
          <p:cNvPr id="11" name="Picture 10">
            <a:extLst>
              <a:ext uri="{FF2B5EF4-FFF2-40B4-BE49-F238E27FC236}">
                <a16:creationId xmlns:a16="http://schemas.microsoft.com/office/drawing/2014/main" id="{19EC2A6F-7C38-85AF-770C-551DC48A07BD}"/>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543662" y="1590588"/>
            <a:ext cx="6300338" cy="4537314"/>
          </a:xfrm>
          <a:prstGeom prst="rect">
            <a:avLst/>
          </a:prstGeom>
          <a:ln>
            <a:noFill/>
          </a:ln>
          <a:effectLst/>
        </p:spPr>
      </p:pic>
      <p:sp>
        <p:nvSpPr>
          <p:cNvPr id="2" name="TextBox 1">
            <a:extLst>
              <a:ext uri="{FF2B5EF4-FFF2-40B4-BE49-F238E27FC236}">
                <a16:creationId xmlns:a16="http://schemas.microsoft.com/office/drawing/2014/main" id="{3452F92B-4903-E6AF-8CAF-3AF56DA942C0}"/>
              </a:ext>
            </a:extLst>
          </p:cNvPr>
          <p:cNvSpPr txBox="1"/>
          <p:nvPr/>
        </p:nvSpPr>
        <p:spPr>
          <a:xfrm>
            <a:off x="6096000" y="6458789"/>
            <a:ext cx="7101468" cy="13849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228600" marR="0" lvl="0" indent="0" algn="l" defTabSz="609585"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rPr>
              <a:t>Images sourced from </a:t>
            </a:r>
            <a:r>
              <a:rPr kumimoji="0" lang="en-US" sz="9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hlinkClick r:id="rId5"/>
              </a:rPr>
              <a:t>Canva</a:t>
            </a:r>
            <a:r>
              <a:rPr kumimoji="0" lang="en-US" sz="9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rPr>
              <a:t> and used in accordance with the </a:t>
            </a:r>
            <a:r>
              <a:rPr kumimoji="0" lang="en-US" sz="9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hlinkClick r:id="rId6"/>
              </a:rPr>
              <a:t>Canva Content License Agreement</a:t>
            </a:r>
            <a:r>
              <a:rPr kumimoji="0" lang="en-US" sz="9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rPr>
              <a:t>.</a:t>
            </a:r>
          </a:p>
        </p:txBody>
      </p:sp>
    </p:spTree>
    <p:extLst>
      <p:ext uri="{BB962C8B-B14F-4D97-AF65-F5344CB8AC3E}">
        <p14:creationId xmlns:p14="http://schemas.microsoft.com/office/powerpoint/2010/main" val="298973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D4CC9B-7BC4-042C-8636-ED0A6A27763C}"/>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D3070AFB-A4DC-06A4-D4BE-45943614D96D}"/>
              </a:ext>
            </a:extLst>
          </p:cNvPr>
          <p:cNvSpPr>
            <a:spLocks noGrp="1"/>
          </p:cNvSpPr>
          <p:nvPr>
            <p:ph type="title"/>
          </p:nvPr>
        </p:nvSpPr>
        <p:spPr>
          <a:xfrm>
            <a:off x="360000" y="360000"/>
            <a:ext cx="10764000" cy="614605"/>
          </a:xfrm>
        </p:spPr>
        <p:txBody>
          <a:bodyPr anchor="t">
            <a:normAutofit/>
          </a:bodyPr>
          <a:lstStyle/>
          <a:p>
            <a:r>
              <a:rPr lang="en-AU" dirty="0"/>
              <a:t>Creative arts – unit 1 – body part and action cards</a:t>
            </a:r>
          </a:p>
        </p:txBody>
      </p:sp>
      <p:sp>
        <p:nvSpPr>
          <p:cNvPr id="3" name="Slide Number Placeholder 2">
            <a:extLst>
              <a:ext uri="{FF2B5EF4-FFF2-40B4-BE49-F238E27FC236}">
                <a16:creationId xmlns:a16="http://schemas.microsoft.com/office/drawing/2014/main" id="{62D27400-7CD7-8E46-9C10-BE9D47ED58CE}"/>
              </a:ext>
              <a:ext uri="{C183D7F6-B498-43B3-948B-1728B52AA6E4}">
                <adec:decorative xmlns:adec="http://schemas.microsoft.com/office/drawing/2017/decorative" val="1"/>
              </a:ext>
            </a:extLst>
          </p:cNvPr>
          <p:cNvSpPr>
            <a:spLocks noGrp="1"/>
          </p:cNvSpPr>
          <p:nvPr>
            <p:ph type="sldNum" sz="quarter" idx="10"/>
          </p:nvPr>
        </p:nvSpPr>
        <p:spPr/>
        <p:txBody>
          <a:bodyPr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58</a:t>
            </a:fld>
            <a:endParaRPr kumimoji="0" lang="en-AU" sz="1200" b="0" i="0" u="none" strike="noStrike" kern="1200" cap="none" spc="0" normalizeH="0" baseline="0" noProof="0" dirty="0">
              <a:ln>
                <a:noFill/>
              </a:ln>
              <a:solidFill>
                <a:srgbClr val="22272B"/>
              </a:solidFill>
              <a:effectLst/>
              <a:uLnTx/>
              <a:uFillTx/>
              <a:ea typeface="+mn-ea"/>
              <a:cs typeface="+mn-cs"/>
            </a:endParaRPr>
          </a:p>
        </p:txBody>
      </p:sp>
      <p:sp>
        <p:nvSpPr>
          <p:cNvPr id="5" name="Content Placeholder 7">
            <a:extLst>
              <a:ext uri="{FF2B5EF4-FFF2-40B4-BE49-F238E27FC236}">
                <a16:creationId xmlns:a16="http://schemas.microsoft.com/office/drawing/2014/main" id="{D3E130DE-8869-A085-AFAA-7578F648EE25}"/>
              </a:ext>
              <a:ext uri="{C183D7F6-B498-43B3-948B-1728B52AA6E4}">
                <adec:decorative xmlns:adec="http://schemas.microsoft.com/office/drawing/2017/decorative" val="1"/>
              </a:ext>
            </a:extLst>
          </p:cNvPr>
          <p:cNvSpPr txBox="1">
            <a:spLocks/>
          </p:cNvSpPr>
          <p:nvPr/>
        </p:nvSpPr>
        <p:spPr>
          <a:xfrm>
            <a:off x="6010230" y="2128000"/>
            <a:ext cx="5558791" cy="3363118"/>
          </a:xfrm>
          <a:prstGeom prst="rect">
            <a:avLst/>
          </a:prstGeom>
        </p:spPr>
        <p:txBody>
          <a:bodyPr vert="horz" lIns="0" tIns="0" rIns="0" bIns="0" rtlCol="0" anchor="t">
            <a:norm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18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endParaRPr kumimoji="0" lang="en-AU" sz="18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963B3950-C768-1A08-1B20-68321697F3D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4633" y="1825476"/>
            <a:ext cx="5211792" cy="3854030"/>
          </a:xfrm>
          <a:prstGeom prst="rect">
            <a:avLst/>
          </a:prstGeom>
          <a:ln>
            <a:noFill/>
          </a:ln>
          <a:effectLst/>
        </p:spPr>
      </p:pic>
      <p:pic>
        <p:nvPicPr>
          <p:cNvPr id="6" name="Picture 5">
            <a:extLst>
              <a:ext uri="{FF2B5EF4-FFF2-40B4-BE49-F238E27FC236}">
                <a16:creationId xmlns:a16="http://schemas.microsoft.com/office/drawing/2014/main" id="{02FBBB04-B07F-2596-EE04-75FFC2382404}"/>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273112" y="2491687"/>
            <a:ext cx="5296079" cy="2507231"/>
          </a:xfrm>
          <a:prstGeom prst="rect">
            <a:avLst/>
          </a:prstGeom>
          <a:ln>
            <a:noFill/>
          </a:ln>
          <a:effectLst/>
        </p:spPr>
      </p:pic>
    </p:spTree>
    <p:extLst>
      <p:ext uri="{BB962C8B-B14F-4D97-AF65-F5344CB8AC3E}">
        <p14:creationId xmlns:p14="http://schemas.microsoft.com/office/powerpoint/2010/main" val="2324634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FC460B-63D7-C59C-CBE9-8B5787D0CBDE}"/>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EEE01FF-FCFD-62DE-D529-10260F9FB05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59</a:t>
            </a:fld>
            <a:endParaRPr lang="en-AU" dirty="0"/>
          </a:p>
        </p:txBody>
      </p:sp>
      <p:sp>
        <p:nvSpPr>
          <p:cNvPr id="17" name="Title 2">
            <a:extLst>
              <a:ext uri="{FF2B5EF4-FFF2-40B4-BE49-F238E27FC236}">
                <a16:creationId xmlns:a16="http://schemas.microsoft.com/office/drawing/2014/main" id="{41CCF102-DF39-910C-62EF-8A0513DB4D7F}"/>
              </a:ext>
            </a:extLst>
          </p:cNvPr>
          <p:cNvSpPr>
            <a:spLocks noGrp="1"/>
          </p:cNvSpPr>
          <p:nvPr>
            <p:ph type="title"/>
          </p:nvPr>
        </p:nvSpPr>
        <p:spPr/>
        <p:txBody>
          <a:bodyPr/>
          <a:lstStyle/>
          <a:p>
            <a:r>
              <a:rPr lang="en-AU" dirty="0"/>
              <a:t>Creative arts – unit 1 reflection</a:t>
            </a:r>
          </a:p>
        </p:txBody>
      </p:sp>
      <p:pic>
        <p:nvPicPr>
          <p:cNvPr id="10" name="Teacher graphic">
            <a:extLst>
              <a:ext uri="{FF2B5EF4-FFF2-40B4-BE49-F238E27FC236}">
                <a16:creationId xmlns:a16="http://schemas.microsoft.com/office/drawing/2014/main" id="{DFA65B40-9D54-A5C3-B3E8-6DD891DB29A9}"/>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15602" y="1882668"/>
            <a:ext cx="4171136" cy="4570708"/>
          </a:xfrm>
          <a:prstGeom prst="rect">
            <a:avLst/>
          </a:prstGeom>
        </p:spPr>
      </p:pic>
      <p:sp>
        <p:nvSpPr>
          <p:cNvPr id="4" name="Activity instructions">
            <a:extLst>
              <a:ext uri="{FF2B5EF4-FFF2-40B4-BE49-F238E27FC236}">
                <a16:creationId xmlns:a16="http://schemas.microsoft.com/office/drawing/2014/main" id="{BEC57AAA-08C4-CDBA-DC41-C70F9DEAC206}"/>
              </a:ext>
            </a:extLst>
          </p:cNvPr>
          <p:cNvSpPr/>
          <p:nvPr/>
        </p:nvSpPr>
        <p:spPr>
          <a:xfrm>
            <a:off x="5728517" y="1882669"/>
            <a:ext cx="5866584" cy="4633332"/>
          </a:xfrm>
          <a:prstGeom prst="roundRect">
            <a:avLst>
              <a:gd name="adj" fmla="val 5474"/>
            </a:avLst>
          </a:prstGeom>
          <a:solidFill>
            <a:schemeClr val="bg1"/>
          </a:solidFill>
          <a:ln w="28575">
            <a:noFill/>
          </a:ln>
        </p:spPr>
        <p:style>
          <a:lnRef idx="2">
            <a:schemeClr val="accent1">
              <a:shade val="15000"/>
            </a:schemeClr>
          </a:lnRef>
          <a:fillRef idx="1">
            <a:schemeClr val="accent1"/>
          </a:fillRef>
          <a:effectRef idx="0">
            <a:schemeClr val="accent1"/>
          </a:effectRef>
          <a:fontRef idx="minor">
            <a:schemeClr val="lt1"/>
          </a:fontRef>
        </p:style>
        <p:txBody>
          <a:bodyPr lIns="288000" tIns="360000" rIns="288000" bIns="432000" rtlCol="0" anchor="ctr"/>
          <a:lstStyle/>
          <a:p>
            <a:pPr marL="285750" indent="-285750">
              <a:lnSpc>
                <a:spcPct val="150000"/>
              </a:lnSpc>
              <a:spcBef>
                <a:spcPts val="600"/>
              </a:spcBef>
              <a:spcAft>
                <a:spcPts val="600"/>
              </a:spcAft>
              <a:buFont typeface="Arial" panose="020B0604020202020204" pitchFamily="34" charset="0"/>
              <a:buChar char="•"/>
            </a:pPr>
            <a:r>
              <a:rPr lang="en-AU" sz="2000" dirty="0">
                <a:solidFill>
                  <a:srgbClr val="22272B"/>
                </a:solidFill>
                <a:latin typeface="Arial" panose="020B0604020202020204" pitchFamily="34" charset="0"/>
              </a:rPr>
              <a:t>What excites you about these units?</a:t>
            </a:r>
          </a:p>
          <a:p>
            <a:pPr marL="285750" indent="-285750">
              <a:lnSpc>
                <a:spcPct val="150000"/>
              </a:lnSpc>
              <a:spcBef>
                <a:spcPts val="600"/>
              </a:spcBef>
              <a:spcAft>
                <a:spcPts val="600"/>
              </a:spcAft>
              <a:buFont typeface="Arial" panose="020B0604020202020204" pitchFamily="34" charset="0"/>
              <a:buChar char="•"/>
            </a:pPr>
            <a:r>
              <a:rPr lang="en-AU" sz="2000" dirty="0">
                <a:solidFill>
                  <a:srgbClr val="22272B"/>
                </a:solidFill>
                <a:latin typeface="Arial" panose="020B0604020202020204" pitchFamily="34" charset="0"/>
              </a:rPr>
              <a:t>What changes did you notice which you will need to make some considerations about or do some preparation for?</a:t>
            </a:r>
          </a:p>
          <a:p>
            <a:pPr marL="285750" indent="-285750">
              <a:lnSpc>
                <a:spcPct val="150000"/>
              </a:lnSpc>
              <a:spcBef>
                <a:spcPts val="600"/>
              </a:spcBef>
              <a:spcAft>
                <a:spcPts val="600"/>
              </a:spcAft>
              <a:buFont typeface="Arial" panose="020B0604020202020204" pitchFamily="34" charset="0"/>
              <a:buChar char="•"/>
            </a:pPr>
            <a:r>
              <a:rPr lang="en-AU" sz="2000" dirty="0">
                <a:solidFill>
                  <a:srgbClr val="22272B"/>
                </a:solidFill>
                <a:latin typeface="Arial" panose="020B0604020202020204" pitchFamily="34" charset="0"/>
              </a:rPr>
              <a:t>What is still circling that you need some further clarification on?</a:t>
            </a:r>
          </a:p>
        </p:txBody>
      </p:sp>
    </p:spTree>
    <p:custDataLst>
      <p:tags r:id="rId1"/>
    </p:custDataLst>
    <p:extLst>
      <p:ext uri="{BB962C8B-B14F-4D97-AF65-F5344CB8AC3E}">
        <p14:creationId xmlns:p14="http://schemas.microsoft.com/office/powerpoint/2010/main" val="500285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fade">
                                      <p:cBhvr>
                                        <p:cTn id="13" dur="500"/>
                                        <p:tgtEl>
                                          <p:spTgt spid="4">
                                            <p:txEl>
                                              <p:pRg st="1" end="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
                                            <p:txEl>
                                              <p:pRg st="2" end="2"/>
                                            </p:txEl>
                                          </p:spTgt>
                                        </p:tgtEl>
                                        <p:attrNameLst>
                                          <p:attrName>style.visibility</p:attrName>
                                        </p:attrNameLst>
                                      </p:cBhvr>
                                      <p:to>
                                        <p:strVal val="visible"/>
                                      </p:to>
                                    </p:set>
                                    <p:animEffect transition="in" filter="fade">
                                      <p:cBhvr>
                                        <p:cTn id="16"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6AF583B-3010-BDC8-EE46-DA06B2FCA6FE}"/>
              </a:ext>
            </a:extLst>
          </p:cNvPr>
          <p:cNvSpPr>
            <a:spLocks noGrp="1"/>
          </p:cNvSpPr>
          <p:nvPr>
            <p:ph type="ctrTitle"/>
          </p:nvPr>
        </p:nvSpPr>
        <p:spPr>
          <a:xfrm>
            <a:off x="540001" y="2256467"/>
            <a:ext cx="5770647" cy="2345065"/>
          </a:xfrm>
        </p:spPr>
        <p:txBody>
          <a:bodyPr/>
          <a:lstStyle/>
          <a:p>
            <a:r>
              <a:rPr lang="en-AU" sz="3600" dirty="0">
                <a:solidFill>
                  <a:srgbClr val="22272B"/>
                </a:solidFill>
              </a:rPr>
              <a:t>Common lesson structures across the four key learning areas </a:t>
            </a:r>
            <a:br>
              <a:rPr lang="en-AU" sz="3600" dirty="0"/>
            </a:br>
            <a:br>
              <a:rPr lang="en-AU" sz="3600" dirty="0"/>
            </a:br>
            <a:endParaRPr lang="en-AU" dirty="0"/>
          </a:p>
        </p:txBody>
      </p:sp>
      <p:sp>
        <p:nvSpPr>
          <p:cNvPr id="2" name="Footer Placeholder 1">
            <a:extLst>
              <a:ext uri="{FF2B5EF4-FFF2-40B4-BE49-F238E27FC236}">
                <a16:creationId xmlns:a16="http://schemas.microsoft.com/office/drawing/2014/main" id="{3EA97FD4-18F4-B9C0-B76D-B24E76EF8DDA}"/>
              </a:ext>
              <a:ext uri="{C183D7F6-B498-43B3-948B-1728B52AA6E4}">
                <adec:decorative xmlns:adec="http://schemas.microsoft.com/office/drawing/2017/decorative" val="0"/>
              </a:ext>
            </a:extLst>
          </p:cNvPr>
          <p:cNvSpPr>
            <a:spLocks noGrp="1"/>
          </p:cNvSpPr>
          <p:nvPr>
            <p:ph type="ftr" sz="quarter" idx="3"/>
          </p:nvPr>
        </p:nvSpPr>
        <p:spPr/>
        <p:txBody>
          <a:bodyPr/>
          <a:lstStyle/>
          <a:p>
            <a:r>
              <a:rPr lang="en-AU" dirty="0"/>
              <a:t>NSW Department of Education</a:t>
            </a:r>
          </a:p>
          <a:p>
            <a:endParaRPr lang="en-AU" dirty="0"/>
          </a:p>
        </p:txBody>
      </p:sp>
      <p:pic>
        <p:nvPicPr>
          <p:cNvPr id="7" name="Picture Placeholder 6">
            <a:extLst>
              <a:ext uri="{FF2B5EF4-FFF2-40B4-BE49-F238E27FC236}">
                <a16:creationId xmlns:a16="http://schemas.microsoft.com/office/drawing/2014/main" id="{4F094F47-90FB-3E92-F678-6EAD8CAF209D}"/>
              </a:ext>
              <a:ext uri="{C183D7F6-B498-43B3-948B-1728B52AA6E4}">
                <adec:decorative xmlns:adec="http://schemas.microsoft.com/office/drawing/2017/decorative" val="1"/>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3565690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236B28-44B8-129F-7E4B-676629EF2DE6}"/>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C90A8FD9-BC97-E057-CBB5-2CDE0147F539}"/>
              </a:ext>
            </a:extLst>
          </p:cNvPr>
          <p:cNvSpPr>
            <a:spLocks noGrp="1"/>
          </p:cNvSpPr>
          <p:nvPr>
            <p:ph type="ctrTitle"/>
          </p:nvPr>
        </p:nvSpPr>
        <p:spPr/>
        <p:txBody>
          <a:bodyPr/>
          <a:lstStyle/>
          <a:p>
            <a:r>
              <a:rPr lang="en-AU" dirty="0"/>
              <a:t>Personal Development, Health and Physical Education – unit 1</a:t>
            </a:r>
          </a:p>
        </p:txBody>
      </p:sp>
      <p:sp>
        <p:nvSpPr>
          <p:cNvPr id="3" name="Text Placeholder 9">
            <a:extLst>
              <a:ext uri="{FF2B5EF4-FFF2-40B4-BE49-F238E27FC236}">
                <a16:creationId xmlns:a16="http://schemas.microsoft.com/office/drawing/2014/main" id="{85AF28C6-6EDC-9039-8FB2-9FDC7CBC825B}"/>
              </a:ext>
            </a:extLst>
          </p:cNvPr>
          <p:cNvSpPr>
            <a:spLocks noGrp="1"/>
          </p:cNvSpPr>
          <p:nvPr>
            <p:ph type="body" sz="quarter" idx="14"/>
          </p:nvPr>
        </p:nvSpPr>
        <p:spPr>
          <a:xfrm>
            <a:off x="359998" y="4273686"/>
            <a:ext cx="8532000" cy="424497"/>
          </a:xfrm>
        </p:spPr>
        <p:txBody>
          <a:bodyPr vert="horz" lIns="0" tIns="0" rIns="0" bIns="0" rtlCol="0" anchor="t">
            <a:noAutofit/>
          </a:bodyPr>
          <a:lstStyle/>
          <a:p>
            <a:r>
              <a:rPr lang="en-AU" dirty="0"/>
              <a:t>Unit 1</a:t>
            </a:r>
          </a:p>
        </p:txBody>
      </p:sp>
      <p:sp>
        <p:nvSpPr>
          <p:cNvPr id="2" name="Footer Placeholder 1">
            <a:extLst>
              <a:ext uri="{FF2B5EF4-FFF2-40B4-BE49-F238E27FC236}">
                <a16:creationId xmlns:a16="http://schemas.microsoft.com/office/drawing/2014/main" id="{5C330221-A868-A6FF-C4B3-D0CDF640F405}"/>
              </a:ext>
            </a:extLst>
          </p:cNvPr>
          <p:cNvSpPr>
            <a:spLocks noGrp="1"/>
          </p:cNvSpPr>
          <p:nvPr>
            <p:ph type="ftr" sz="quarter" idx="3"/>
          </p:nvPr>
        </p:nvSpPr>
        <p:spPr>
          <a:xfrm>
            <a:off x="360000" y="5867118"/>
            <a:ext cx="4500000" cy="684882"/>
          </a:xfrm>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2664"/>
                </a:solidFill>
                <a:effectLst/>
                <a:uLnTx/>
                <a:uFillTx/>
                <a:ea typeface="+mn-ea"/>
                <a:cs typeface="+mn-cs"/>
              </a:rPr>
              <a:t>NSW Department of Education</a:t>
            </a:r>
            <a:endParaRPr kumimoji="0" lang="en-AU" sz="1400" b="0" i="0" u="none" strike="noStrike" kern="1200" cap="none" spc="0" normalizeH="0" baseline="0" noProof="0" dirty="0">
              <a:ln>
                <a:noFill/>
              </a:ln>
              <a:solidFill>
                <a:srgbClr val="002664"/>
              </a:solidFill>
              <a:effectLst/>
              <a:uLnTx/>
              <a:uFillTx/>
              <a:ea typeface="+mn-ea"/>
              <a:cs typeface="+mn-cs"/>
            </a:endParaRPr>
          </a:p>
        </p:txBody>
      </p:sp>
    </p:spTree>
    <p:extLst>
      <p:ext uri="{BB962C8B-B14F-4D97-AF65-F5344CB8AC3E}">
        <p14:creationId xmlns:p14="http://schemas.microsoft.com/office/powerpoint/2010/main" val="3887800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7EFA7-747C-A95E-3ED1-FC73AF3EB214}"/>
              </a:ext>
            </a:extLst>
          </p:cNvPr>
          <p:cNvSpPr>
            <a:spLocks noGrp="1"/>
          </p:cNvSpPr>
          <p:nvPr>
            <p:ph type="title"/>
          </p:nvPr>
        </p:nvSpPr>
        <p:spPr/>
        <p:txBody>
          <a:bodyPr/>
          <a:lstStyle/>
          <a:p>
            <a:r>
              <a:rPr lang="en-AU" dirty="0"/>
              <a:t>PDHPE – unit 1 time</a:t>
            </a:r>
            <a:r>
              <a:rPr lang="en-US" dirty="0"/>
              <a:t> allocation </a:t>
            </a:r>
            <a:r>
              <a:rPr lang="en-US" dirty="0">
                <a:solidFill>
                  <a:schemeClr val="bg1"/>
                </a:solidFill>
              </a:rPr>
              <a:t>(2)</a:t>
            </a:r>
          </a:p>
        </p:txBody>
      </p:sp>
      <p:pic>
        <p:nvPicPr>
          <p:cNvPr id="5" name="Picture 4" descr="Diagram showing physical activity allocation with NESA and Department of Education guidelines.">
            <a:extLst>
              <a:ext uri="{FF2B5EF4-FFF2-40B4-BE49-F238E27FC236}">
                <a16:creationId xmlns:a16="http://schemas.microsoft.com/office/drawing/2014/main" id="{F4AEBCC4-0DE2-ED68-BE51-8269E22AE733}"/>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950473" y="2272005"/>
            <a:ext cx="7828236" cy="4500727"/>
          </a:xfrm>
          <a:prstGeom prst="rect">
            <a:avLst/>
          </a:prstGeom>
        </p:spPr>
      </p:pic>
      <p:sp>
        <p:nvSpPr>
          <p:cNvPr id="4" name="Slide Number Placeholder 3">
            <a:extLst>
              <a:ext uri="{FF2B5EF4-FFF2-40B4-BE49-F238E27FC236}">
                <a16:creationId xmlns:a16="http://schemas.microsoft.com/office/drawing/2014/main" id="{1B0C14DF-DE3C-E6B0-EF60-DB140CC52425}"/>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61</a:t>
            </a:fld>
            <a:endParaRPr kumimoji="0" lang="en-AU" sz="1200" b="0" i="0" u="none" strike="noStrike" kern="1200" cap="none" spc="0" normalizeH="0" baseline="0" noProof="0" dirty="0">
              <a:ln>
                <a:noFill/>
              </a:ln>
              <a:solidFill>
                <a:srgbClr val="22272B"/>
              </a:solidFill>
              <a:effectLst/>
              <a:uLnTx/>
              <a:uFillTx/>
              <a:ea typeface="+mn-ea"/>
              <a:cs typeface="+mn-cs"/>
            </a:endParaRPr>
          </a:p>
        </p:txBody>
      </p:sp>
      <p:sp>
        <p:nvSpPr>
          <p:cNvPr id="11" name="TextBox 10">
            <a:extLst>
              <a:ext uri="{FF2B5EF4-FFF2-40B4-BE49-F238E27FC236}">
                <a16:creationId xmlns:a16="http://schemas.microsoft.com/office/drawing/2014/main" id="{D3490AA3-8E05-6702-562B-FE07D76C8039}"/>
              </a:ext>
            </a:extLst>
          </p:cNvPr>
          <p:cNvSpPr txBox="1"/>
          <p:nvPr/>
        </p:nvSpPr>
        <p:spPr>
          <a:xfrm>
            <a:off x="360000" y="1092199"/>
            <a:ext cx="3603645" cy="1170857"/>
          </a:xfrm>
          <a:prstGeom prst="roundRect">
            <a:avLst>
              <a:gd name="adj" fmla="val 10887"/>
            </a:avLst>
          </a:prstGeom>
          <a:solidFill>
            <a:schemeClr val="accent6"/>
          </a:solidFill>
          <a:ln w="38100">
            <a:noFill/>
          </a:ln>
        </p:spPr>
        <p:txBody>
          <a:bodyPr wrap="square" lIns="72000" tIns="72000" rIns="72000" bIns="72000" rtlCol="0" anchor="ctr" anchorCtr="1">
            <a:noAutofit/>
          </a:bodyPr>
          <a:lstStyle/>
          <a:p>
            <a:pPr marL="0" marR="0" lvl="0" indent="0" algn="l" defTabSz="609585" rtl="0" eaLnBrk="1" fontAlgn="auto" latinLnBrk="0" hangingPunct="1">
              <a:lnSpc>
                <a:spcPct val="15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Roboto"/>
                <a:cs typeface="Roboto"/>
              </a:rPr>
              <a:t>PDH/PE lesson structure: balanced approach with equal focus in line with NESA guidelines</a:t>
            </a:r>
            <a:endParaRPr kumimoji="0" lang="en-US" sz="15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id="{AE9128D4-EECC-9D9C-16EF-24B98B9800B7}"/>
              </a:ext>
            </a:extLst>
          </p:cNvPr>
          <p:cNvSpPr txBox="1"/>
          <p:nvPr/>
        </p:nvSpPr>
        <p:spPr>
          <a:xfrm>
            <a:off x="4132809" y="1092199"/>
            <a:ext cx="3436549" cy="1170857"/>
          </a:xfrm>
          <a:prstGeom prst="roundRect">
            <a:avLst>
              <a:gd name="adj" fmla="val 12814"/>
            </a:avLst>
          </a:prstGeom>
          <a:solidFill>
            <a:schemeClr val="accent6"/>
          </a:solidFill>
          <a:ln w="38100">
            <a:noFill/>
          </a:ln>
        </p:spPr>
        <p:txBody>
          <a:bodyPr wrap="square" lIns="72000" tIns="72000" rIns="72000" bIns="72000" rtlCol="0" anchor="ctr" anchorCtr="1">
            <a:noAutofit/>
          </a:bodyPr>
          <a:lstStyle/>
          <a:p>
            <a:pPr marL="0" marR="0" lvl="0" indent="0" algn="l" defTabSz="609585" rtl="0" eaLnBrk="1" fontAlgn="auto" latinLnBrk="0" hangingPunct="1">
              <a:lnSpc>
                <a:spcPct val="15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Roboto"/>
                <a:cs typeface="Roboto"/>
              </a:rPr>
              <a:t>8 PDH lessons and 8 PE lessons designed for weekly implementation (1 each per week)</a:t>
            </a:r>
            <a:endParaRPr kumimoji="0" lang="en-US" sz="15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endParaRPr>
          </a:p>
        </p:txBody>
      </p:sp>
      <p:sp>
        <p:nvSpPr>
          <p:cNvPr id="15" name="TextBox 14">
            <a:extLst>
              <a:ext uri="{FF2B5EF4-FFF2-40B4-BE49-F238E27FC236}">
                <a16:creationId xmlns:a16="http://schemas.microsoft.com/office/drawing/2014/main" id="{71675763-FA2C-D2A9-6D2E-29DA818025E8}"/>
              </a:ext>
            </a:extLst>
          </p:cNvPr>
          <p:cNvSpPr txBox="1"/>
          <p:nvPr/>
        </p:nvSpPr>
        <p:spPr>
          <a:xfrm>
            <a:off x="7738523" y="1101147"/>
            <a:ext cx="3234278" cy="1170857"/>
          </a:xfrm>
          <a:prstGeom prst="roundRect">
            <a:avLst>
              <a:gd name="adj" fmla="val 10887"/>
            </a:avLst>
          </a:prstGeom>
          <a:solidFill>
            <a:schemeClr val="accent6"/>
          </a:solidFill>
          <a:ln w="38100">
            <a:noFill/>
          </a:ln>
        </p:spPr>
        <p:txBody>
          <a:bodyPr wrap="square" lIns="72000" tIns="72000" rIns="72000" bIns="72000" rtlCol="0" anchor="ctr" anchorCtr="1">
            <a:noAutofit/>
          </a:bodyPr>
          <a:lstStyle/>
          <a:p>
            <a:pPr marL="0" marR="0" lvl="0" indent="0" algn="l" defTabSz="609585" rtl="0" eaLnBrk="1" fontAlgn="auto" latinLnBrk="0" hangingPunct="1">
              <a:lnSpc>
                <a:spcPct val="15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pitchFamily="34" charset="0"/>
                <a:ea typeface="Roboto"/>
                <a:cs typeface="Roboto"/>
              </a:rPr>
              <a:t>PE supports the recommended 150 minutes of physical activity per week</a:t>
            </a:r>
            <a:endParaRPr kumimoji="0" lang="en-US" sz="15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93112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E4FEBB-F291-B53E-D73E-C0497F4C393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D7DC01C-E0B2-57DD-68E7-5DB064E2D5D8}"/>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62</a:t>
            </a:fld>
            <a:endParaRPr kumimoji="0" lang="en-AU" sz="1200" b="0" i="0" u="none" strike="noStrike" kern="1200" cap="none" spc="0" normalizeH="0" baseline="0" noProof="0" dirty="0">
              <a:ln>
                <a:noFill/>
              </a:ln>
              <a:solidFill>
                <a:srgbClr val="22272B"/>
              </a:solidFill>
              <a:effectLst/>
              <a:uLnTx/>
              <a:uFillTx/>
              <a:ea typeface="+mn-ea"/>
              <a:cs typeface="+mn-cs"/>
            </a:endParaRPr>
          </a:p>
        </p:txBody>
      </p:sp>
      <p:sp>
        <p:nvSpPr>
          <p:cNvPr id="4" name="Title 3">
            <a:extLst>
              <a:ext uri="{FF2B5EF4-FFF2-40B4-BE49-F238E27FC236}">
                <a16:creationId xmlns:a16="http://schemas.microsoft.com/office/drawing/2014/main" id="{55830B68-10FF-CB31-E804-C6503CBB053F}"/>
              </a:ext>
            </a:extLst>
          </p:cNvPr>
          <p:cNvSpPr>
            <a:spLocks noGrp="1"/>
          </p:cNvSpPr>
          <p:nvPr>
            <p:ph type="title"/>
          </p:nvPr>
        </p:nvSpPr>
        <p:spPr/>
        <p:txBody>
          <a:bodyPr/>
          <a:lstStyle/>
          <a:p>
            <a:r>
              <a:rPr lang="en-AU" dirty="0"/>
              <a:t>PDHPE – unit 1 overview</a:t>
            </a:r>
          </a:p>
        </p:txBody>
      </p:sp>
      <p:sp>
        <p:nvSpPr>
          <p:cNvPr id="14" name="TextBox 13">
            <a:extLst>
              <a:ext uri="{FF2B5EF4-FFF2-40B4-BE49-F238E27FC236}">
                <a16:creationId xmlns:a16="http://schemas.microsoft.com/office/drawing/2014/main" id="{0D87261D-9767-C24C-98EB-63974F9E7E64}"/>
              </a:ext>
            </a:extLst>
          </p:cNvPr>
          <p:cNvSpPr txBox="1"/>
          <p:nvPr/>
        </p:nvSpPr>
        <p:spPr>
          <a:xfrm>
            <a:off x="347999" y="1335314"/>
            <a:ext cx="7620344" cy="4814856"/>
          </a:xfrm>
          <a:prstGeom prst="roundRect">
            <a:avLst>
              <a:gd name="adj" fmla="val 4660"/>
            </a:avLst>
          </a:prstGeom>
          <a:solidFill>
            <a:schemeClr val="accent6"/>
          </a:solidFill>
        </p:spPr>
        <p:txBody>
          <a:bodyPr wrap="square" lIns="540000" tIns="360000" rIns="540000" bIns="360000" anchor="ctr" anchorCtr="1">
            <a:noAutofit/>
          </a:bodyPr>
          <a:lstStyle/>
          <a:p>
            <a:pPr>
              <a:lnSpc>
                <a:spcPct val="150000"/>
              </a:lnSpc>
              <a:spcAft>
                <a:spcPts val="500"/>
              </a:spcAft>
            </a:pPr>
            <a:r>
              <a:rPr lang="en-AU" sz="1800" b="1" dirty="0">
                <a:latin typeface="Arial" panose="020B0604020202020204" pitchFamily="34" charset="0"/>
              </a:rPr>
              <a:t>In Personal Development and Health (PDH), students:</a:t>
            </a:r>
          </a:p>
          <a:p>
            <a:pPr marL="285750" indent="-285750">
              <a:lnSpc>
                <a:spcPct val="150000"/>
              </a:lnSpc>
              <a:spcAft>
                <a:spcPts val="500"/>
              </a:spcAft>
              <a:buFont typeface="Arial" panose="020B0604020202020204" pitchFamily="34" charset="0"/>
              <a:buChar char="•"/>
            </a:pPr>
            <a:r>
              <a:rPr lang="en-AU" sz="1800" dirty="0">
                <a:latin typeface="Arial" panose="020B0604020202020204" pitchFamily="34" charset="0"/>
              </a:rPr>
              <a:t>develop essential safety skills</a:t>
            </a:r>
          </a:p>
          <a:p>
            <a:pPr marL="285750" indent="-285750">
              <a:lnSpc>
                <a:spcPct val="150000"/>
              </a:lnSpc>
              <a:spcAft>
                <a:spcPts val="500"/>
              </a:spcAft>
              <a:buFont typeface="Arial" panose="020B0604020202020204" pitchFamily="34" charset="0"/>
              <a:buChar char="•"/>
            </a:pPr>
            <a:r>
              <a:rPr lang="en-AU" sz="1800" dirty="0">
                <a:latin typeface="Arial" panose="020B0604020202020204" pitchFamily="34" charset="0"/>
              </a:rPr>
              <a:t>learn how to improve health through hygiene practices</a:t>
            </a:r>
          </a:p>
          <a:p>
            <a:pPr marL="285750" indent="-285750">
              <a:lnSpc>
                <a:spcPct val="150000"/>
              </a:lnSpc>
              <a:spcAft>
                <a:spcPts val="500"/>
              </a:spcAft>
              <a:buFont typeface="Arial" panose="020B0604020202020204" pitchFamily="34" charset="0"/>
              <a:buChar char="•"/>
            </a:pPr>
            <a:r>
              <a:rPr lang="en-AU" sz="1800" dirty="0">
                <a:latin typeface="Arial" panose="020B0604020202020204" pitchFamily="34" charset="0"/>
              </a:rPr>
              <a:t>strengthen self-management and interpersonal skills.</a:t>
            </a:r>
          </a:p>
          <a:p>
            <a:pPr>
              <a:lnSpc>
                <a:spcPct val="150000"/>
              </a:lnSpc>
              <a:spcAft>
                <a:spcPts val="500"/>
              </a:spcAft>
            </a:pPr>
            <a:r>
              <a:rPr lang="en-AU" sz="1800" b="1" dirty="0">
                <a:latin typeface="Arial" panose="020B0604020202020204" pitchFamily="34" charset="0"/>
              </a:rPr>
              <a:t>In Physical Education (PE), students:</a:t>
            </a:r>
          </a:p>
          <a:p>
            <a:pPr marL="285750" indent="-285750">
              <a:lnSpc>
                <a:spcPct val="150000"/>
              </a:lnSpc>
              <a:spcAft>
                <a:spcPts val="500"/>
              </a:spcAft>
              <a:buFont typeface="Arial" panose="020B0604020202020204" pitchFamily="34" charset="0"/>
              <a:buChar char="•"/>
            </a:pPr>
            <a:r>
              <a:rPr lang="en-AU" sz="1800" dirty="0">
                <a:latin typeface="Arial" panose="020B0604020202020204" pitchFamily="34" charset="0"/>
              </a:rPr>
              <a:t>develop and refine fundamental movement skills such as balancing, running, sprinting, and catching</a:t>
            </a:r>
          </a:p>
          <a:p>
            <a:pPr marL="285750" indent="-285750">
              <a:lnSpc>
                <a:spcPct val="150000"/>
              </a:lnSpc>
              <a:spcAft>
                <a:spcPts val="500"/>
              </a:spcAft>
              <a:buFont typeface="Arial" panose="020B0604020202020204" pitchFamily="34" charset="0"/>
              <a:buChar char="•"/>
            </a:pPr>
            <a:r>
              <a:rPr lang="en-AU" sz="1800" dirty="0">
                <a:latin typeface="Arial" panose="020B0604020202020204" pitchFamily="34" charset="0"/>
              </a:rPr>
              <a:t>participate in games that build spatial awareness</a:t>
            </a:r>
          </a:p>
          <a:p>
            <a:pPr marL="285750" indent="-285750">
              <a:lnSpc>
                <a:spcPct val="150000"/>
              </a:lnSpc>
              <a:spcAft>
                <a:spcPts val="500"/>
              </a:spcAft>
              <a:buFont typeface="Arial" panose="020B0604020202020204" pitchFamily="34" charset="0"/>
              <a:buChar char="•"/>
            </a:pPr>
            <a:r>
              <a:rPr lang="en-AU" sz="1800" dirty="0">
                <a:latin typeface="Arial" panose="020B0604020202020204" pitchFamily="34" charset="0"/>
              </a:rPr>
              <a:t>engage in activities that encourage fairness</a:t>
            </a:r>
          </a:p>
          <a:p>
            <a:pPr marL="285750" indent="-285750">
              <a:lnSpc>
                <a:spcPct val="150000"/>
              </a:lnSpc>
              <a:spcAft>
                <a:spcPts val="500"/>
              </a:spcAft>
              <a:buFont typeface="Arial" panose="020B0604020202020204" pitchFamily="34" charset="0"/>
              <a:buChar char="•"/>
            </a:pPr>
            <a:r>
              <a:rPr lang="en-AU" sz="1800" dirty="0">
                <a:latin typeface="Arial" panose="020B0604020202020204" pitchFamily="34" charset="0"/>
              </a:rPr>
              <a:t>promote safe use of equipment.</a:t>
            </a:r>
          </a:p>
        </p:txBody>
      </p:sp>
      <p:pic>
        <p:nvPicPr>
          <p:cNvPr id="5" name="Content Placeholder 6">
            <a:extLst>
              <a:ext uri="{FF2B5EF4-FFF2-40B4-BE49-F238E27FC236}">
                <a16:creationId xmlns:a16="http://schemas.microsoft.com/office/drawing/2014/main" id="{AAC3F547-948C-650F-C663-CD9652AD4317}"/>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8229599" y="1349267"/>
            <a:ext cx="3556000" cy="4800902"/>
          </a:xfrm>
          <a:prstGeom prst="roundRect">
            <a:avLst>
              <a:gd name="adj" fmla="val 4766"/>
            </a:avLst>
          </a:prstGeom>
          <a:noFill/>
          <a:ln>
            <a:noFill/>
          </a:ln>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504330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FA0CD49-38C1-73C3-4824-50A92743DDE1}"/>
              </a:ext>
            </a:extLst>
          </p:cNvPr>
          <p:cNvSpPr>
            <a:spLocks noGrp="1"/>
          </p:cNvSpPr>
          <p:nvPr>
            <p:ph type="title"/>
          </p:nvPr>
        </p:nvSpPr>
        <p:spPr/>
        <p:txBody>
          <a:bodyPr/>
          <a:lstStyle/>
          <a:p>
            <a:r>
              <a:rPr lang="en-AU" dirty="0"/>
              <a:t>Organisation of PDHPE K–6 Syllabus</a:t>
            </a:r>
          </a:p>
        </p:txBody>
      </p:sp>
      <p:sp>
        <p:nvSpPr>
          <p:cNvPr id="2" name="Slide Number Placeholder 1">
            <a:extLst>
              <a:ext uri="{FF2B5EF4-FFF2-40B4-BE49-F238E27FC236}">
                <a16:creationId xmlns:a16="http://schemas.microsoft.com/office/drawing/2014/main" id="{FE99FCAD-B981-9BBC-C5BF-914232435E08}"/>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63</a:t>
            </a:fld>
            <a:endParaRPr kumimoji="0" lang="en-AU" sz="1200" b="0" i="0" u="none" strike="noStrike" kern="1200" cap="none" spc="0" normalizeH="0" baseline="0" noProof="0" dirty="0">
              <a:ln>
                <a:noFill/>
              </a:ln>
              <a:solidFill>
                <a:srgbClr val="22272B"/>
              </a:solidFill>
              <a:effectLst/>
              <a:uLnTx/>
              <a:uFillTx/>
              <a:ea typeface="+mn-ea"/>
              <a:cs typeface="+mn-cs"/>
            </a:endParaRPr>
          </a:p>
        </p:txBody>
      </p:sp>
      <p:pic>
        <p:nvPicPr>
          <p:cNvPr id="5" name="Picture 4">
            <a:extLst>
              <a:ext uri="{FF2B5EF4-FFF2-40B4-BE49-F238E27FC236}">
                <a16:creationId xmlns:a16="http://schemas.microsoft.com/office/drawing/2014/main" id="{DCAF7E9C-A20D-FD5B-79B7-049043E5C9E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78947" y="1219930"/>
            <a:ext cx="8642105" cy="5278070"/>
          </a:xfrm>
          <a:prstGeom prst="rect">
            <a:avLst/>
          </a:prstGeom>
          <a:ln>
            <a:noFill/>
          </a:ln>
          <a:effectLst/>
        </p:spPr>
      </p:pic>
    </p:spTree>
    <p:extLst>
      <p:ext uri="{BB962C8B-B14F-4D97-AF65-F5344CB8AC3E}">
        <p14:creationId xmlns:p14="http://schemas.microsoft.com/office/powerpoint/2010/main" val="2398735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A9D8D1-506F-86AA-8267-5A907B8FE5B6}"/>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8F0F37ED-73DD-B94D-E632-BF534EAEE88A}"/>
              </a:ext>
            </a:extLst>
          </p:cNvPr>
          <p:cNvSpPr>
            <a:spLocks noGrp="1"/>
          </p:cNvSpPr>
          <p:nvPr>
            <p:ph type="title"/>
          </p:nvPr>
        </p:nvSpPr>
        <p:spPr>
          <a:xfrm>
            <a:off x="360000" y="360001"/>
            <a:ext cx="10854100" cy="548704"/>
          </a:xfrm>
        </p:spPr>
        <p:txBody>
          <a:bodyPr/>
          <a:lstStyle/>
          <a:p>
            <a:r>
              <a:rPr lang="en-AU" dirty="0"/>
              <a:t>PDHPE – unit 1 </a:t>
            </a:r>
            <a:r>
              <a:rPr lang="en-AU" spc="-50" dirty="0"/>
              <a:t>syllabus outcomes</a:t>
            </a:r>
            <a:endParaRPr lang="en-AU" dirty="0"/>
          </a:p>
        </p:txBody>
      </p:sp>
      <p:sp>
        <p:nvSpPr>
          <p:cNvPr id="3" name="Slide Number Placeholder 2">
            <a:extLst>
              <a:ext uri="{FF2B5EF4-FFF2-40B4-BE49-F238E27FC236}">
                <a16:creationId xmlns:a16="http://schemas.microsoft.com/office/drawing/2014/main" id="{659D0E54-DBE8-0BFC-24F7-710A01A9A00E}"/>
              </a:ext>
              <a:ext uri="{C183D7F6-B498-43B3-948B-1728B52AA6E4}">
                <adec:decorative xmlns:adec="http://schemas.microsoft.com/office/drawing/2017/decorative" val="1"/>
              </a:ext>
            </a:extLst>
          </p:cNvPr>
          <p:cNvSpPr>
            <a:spLocks noGrp="1"/>
          </p:cNvSpPr>
          <p:nvPr>
            <p:ph type="sldNum" sz="quarter" idx="14"/>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64</a:t>
            </a:fld>
            <a:endParaRPr kumimoji="0" lang="en-AU" sz="1200" b="0" i="0" u="none" strike="noStrike" kern="1200" cap="none" spc="0" normalizeH="0" baseline="0" noProof="0" dirty="0">
              <a:ln>
                <a:noFill/>
              </a:ln>
              <a:solidFill>
                <a:srgbClr val="22272B"/>
              </a:solidFill>
              <a:effectLst/>
              <a:uLnTx/>
              <a:uFillTx/>
              <a:ea typeface="+mn-ea"/>
              <a:cs typeface="+mn-cs"/>
            </a:endParaRPr>
          </a:p>
        </p:txBody>
      </p:sp>
      <p:sp>
        <p:nvSpPr>
          <p:cNvPr id="5" name="Text Placeholder 10">
            <a:extLst>
              <a:ext uri="{FF2B5EF4-FFF2-40B4-BE49-F238E27FC236}">
                <a16:creationId xmlns:a16="http://schemas.microsoft.com/office/drawing/2014/main" id="{A1AD4088-5265-CE3F-2E22-BFA473EAF18B}"/>
              </a:ext>
            </a:extLst>
          </p:cNvPr>
          <p:cNvSpPr txBox="1">
            <a:spLocks/>
          </p:cNvSpPr>
          <p:nvPr/>
        </p:nvSpPr>
        <p:spPr>
          <a:xfrm>
            <a:off x="360001" y="2086217"/>
            <a:ext cx="10655806" cy="3168363"/>
          </a:xfrm>
          <a:prstGeom prst="rect">
            <a:avLst/>
          </a:prstGeom>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09585">
              <a:defRPr/>
            </a:pPr>
            <a:r>
              <a:rPr lang="en-AU" b="1" dirty="0">
                <a:solidFill>
                  <a:srgbClr val="22272B"/>
                </a:solidFill>
                <a:latin typeface="Arial" panose="020B0604020202020204" pitchFamily="34" charset="0"/>
                <a:ea typeface="MS Mincho"/>
                <a:cs typeface="Arial"/>
              </a:rPr>
              <a:t>PHE-MSP-01 </a:t>
            </a:r>
            <a:r>
              <a:rPr lang="en-AU" dirty="0">
                <a:solidFill>
                  <a:srgbClr val="22272B"/>
                </a:solidFill>
                <a:latin typeface="Arial" panose="020B0604020202020204" pitchFamily="34" charset="0"/>
                <a:ea typeface="MS Mincho"/>
                <a:cs typeface="Arial"/>
              </a:rPr>
              <a:t>demonstrates fundamental movement skills and participates with others in physical activities</a:t>
            </a:r>
          </a:p>
          <a:p>
            <a:pPr defTabSz="609585">
              <a:defRPr/>
            </a:pPr>
            <a:r>
              <a:rPr lang="en-AU" b="1" dirty="0">
                <a:solidFill>
                  <a:srgbClr val="22272B"/>
                </a:solidFill>
                <a:latin typeface="Arial" panose="020B0604020202020204" pitchFamily="34" charset="0"/>
                <a:ea typeface="MS Mincho"/>
                <a:cs typeface="Arial"/>
              </a:rPr>
              <a:t>PHE-RRS-01 </a:t>
            </a:r>
            <a:r>
              <a:rPr lang="en-AU" dirty="0">
                <a:solidFill>
                  <a:srgbClr val="22272B"/>
                </a:solidFill>
                <a:latin typeface="Arial" panose="020B0604020202020204" pitchFamily="34" charset="0"/>
                <a:ea typeface="MS Mincho"/>
                <a:cs typeface="Arial"/>
              </a:rPr>
              <a:t>identifies how respectful relationships and safety contribute to wellbeing</a:t>
            </a:r>
          </a:p>
          <a:p>
            <a:pPr defTabSz="609585">
              <a:defRPr/>
            </a:pPr>
            <a:r>
              <a:rPr lang="en-AU" b="1" dirty="0">
                <a:solidFill>
                  <a:srgbClr val="22272B"/>
                </a:solidFill>
                <a:latin typeface="Arial" panose="020B0604020202020204" pitchFamily="34" charset="0"/>
                <a:ea typeface="MS Mincho"/>
                <a:cs typeface="Arial"/>
              </a:rPr>
              <a:t>PHE-IHW-01 </a:t>
            </a:r>
            <a:r>
              <a:rPr lang="en-AU" dirty="0">
                <a:solidFill>
                  <a:srgbClr val="22272B"/>
                </a:solidFill>
                <a:latin typeface="Arial" panose="020B0604020202020204" pitchFamily="34" charset="0"/>
                <a:ea typeface="MS Mincho"/>
                <a:cs typeface="Arial"/>
              </a:rPr>
              <a:t>identifies factors that contribute to identity, health and wellbeing</a:t>
            </a:r>
          </a:p>
          <a:p>
            <a:pPr defTabSz="609585">
              <a:defRPr/>
            </a:pPr>
            <a:r>
              <a:rPr lang="en-AU" b="1" dirty="0">
                <a:solidFill>
                  <a:srgbClr val="22272B"/>
                </a:solidFill>
                <a:latin typeface="Arial" panose="020B0604020202020204" pitchFamily="34" charset="0"/>
                <a:ea typeface="MS Mincho"/>
                <a:cs typeface="Arial"/>
              </a:rPr>
              <a:t>PHE-SMI-01 </a:t>
            </a:r>
            <a:r>
              <a:rPr lang="en-AU" dirty="0">
                <a:solidFill>
                  <a:srgbClr val="22272B"/>
                </a:solidFill>
                <a:latin typeface="Arial" panose="020B0604020202020204" pitchFamily="34" charset="0"/>
                <a:ea typeface="MS Mincho"/>
                <a:cs typeface="Arial"/>
              </a:rPr>
              <a:t>identifies and demonstrates self-management and interpersonal skills</a:t>
            </a:r>
          </a:p>
        </p:txBody>
      </p:sp>
    </p:spTree>
    <p:extLst>
      <p:ext uri="{BB962C8B-B14F-4D97-AF65-F5344CB8AC3E}">
        <p14:creationId xmlns:p14="http://schemas.microsoft.com/office/powerpoint/2010/main" val="2217779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D7D41A-8B42-18FA-5ABF-5153D391CD92}"/>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BC81F5D5-6FFB-BBB3-4E8F-E9491A956F08}"/>
              </a:ext>
            </a:extLst>
          </p:cNvPr>
          <p:cNvSpPr>
            <a:spLocks noGrp="1"/>
          </p:cNvSpPr>
          <p:nvPr>
            <p:ph type="title"/>
          </p:nvPr>
        </p:nvSpPr>
        <p:spPr>
          <a:xfrm>
            <a:off x="360000" y="360001"/>
            <a:ext cx="10854100" cy="548704"/>
          </a:xfrm>
        </p:spPr>
        <p:txBody>
          <a:bodyPr/>
          <a:lstStyle/>
          <a:p>
            <a:r>
              <a:rPr lang="en-AU" dirty="0"/>
              <a:t>PDHPE – unit 1 </a:t>
            </a:r>
            <a:r>
              <a:rPr lang="en-AU" spc="-50" dirty="0"/>
              <a:t>syllabus content (1)</a:t>
            </a:r>
            <a:endParaRPr lang="en-AU" dirty="0"/>
          </a:p>
        </p:txBody>
      </p:sp>
      <p:sp>
        <p:nvSpPr>
          <p:cNvPr id="3" name="Slide Number Placeholder 2">
            <a:extLst>
              <a:ext uri="{FF2B5EF4-FFF2-40B4-BE49-F238E27FC236}">
                <a16:creationId xmlns:a16="http://schemas.microsoft.com/office/drawing/2014/main" id="{6F6FD6AD-D9F8-85A3-7CE5-697652D34EB6}"/>
              </a:ext>
              <a:ext uri="{C183D7F6-B498-43B3-948B-1728B52AA6E4}">
                <adec:decorative xmlns:adec="http://schemas.microsoft.com/office/drawing/2017/decorative" val="1"/>
              </a:ext>
            </a:extLst>
          </p:cNvPr>
          <p:cNvSpPr>
            <a:spLocks noGrp="1"/>
          </p:cNvSpPr>
          <p:nvPr>
            <p:ph type="sldNum" sz="quarter" idx="14"/>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65</a:t>
            </a:fld>
            <a:endParaRPr kumimoji="0" lang="en-AU" sz="1200" b="0" i="0" u="none" strike="noStrike" kern="1200" cap="none" spc="0" normalizeH="0" baseline="0" noProof="0" dirty="0">
              <a:ln>
                <a:noFill/>
              </a:ln>
              <a:solidFill>
                <a:srgbClr val="22272B"/>
              </a:solidFill>
              <a:effectLst/>
              <a:uLnTx/>
              <a:uFillTx/>
              <a:ea typeface="+mn-ea"/>
              <a:cs typeface="+mn-cs"/>
            </a:endParaRPr>
          </a:p>
        </p:txBody>
      </p:sp>
      <p:sp>
        <p:nvSpPr>
          <p:cNvPr id="5" name="Text Placeholder 10">
            <a:extLst>
              <a:ext uri="{FF2B5EF4-FFF2-40B4-BE49-F238E27FC236}">
                <a16:creationId xmlns:a16="http://schemas.microsoft.com/office/drawing/2014/main" id="{B19F6D5E-44F1-5CC2-6CF9-33FAD3132F05}"/>
              </a:ext>
            </a:extLst>
          </p:cNvPr>
          <p:cNvSpPr txBox="1">
            <a:spLocks/>
          </p:cNvSpPr>
          <p:nvPr/>
        </p:nvSpPr>
        <p:spPr>
          <a:xfrm>
            <a:off x="360001" y="2086217"/>
            <a:ext cx="10655806" cy="4411782"/>
          </a:xfrm>
          <a:prstGeom prst="rect">
            <a:avLst/>
          </a:prstGeom>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b="1" dirty="0">
                <a:latin typeface="Arial" panose="020B0604020202020204" pitchFamily="34" charset="0"/>
              </a:rPr>
              <a:t>Focus areas and content groups</a:t>
            </a:r>
          </a:p>
          <a:p>
            <a:r>
              <a:rPr lang="en-AU" b="1" dirty="0">
                <a:latin typeface="Arial" panose="020B0604020202020204" pitchFamily="34" charset="0"/>
              </a:rPr>
              <a:t>Movement skill and physical activity: </a:t>
            </a:r>
            <a:endParaRPr lang="en-US" dirty="0">
              <a:latin typeface="Arial" panose="020B0604020202020204" pitchFamily="34" charset="0"/>
            </a:endParaRPr>
          </a:p>
          <a:p>
            <a:pPr marL="342900" indent="-342900">
              <a:buFont typeface="Arial" panose="020B0604020202020204" pitchFamily="34" charset="0"/>
              <a:buChar char="•"/>
            </a:pPr>
            <a:r>
              <a:rPr lang="en-AU" dirty="0">
                <a:latin typeface="Arial" panose="020B0604020202020204" pitchFamily="34" charset="0"/>
              </a:rPr>
              <a:t>Participate with others during physical activities</a:t>
            </a:r>
          </a:p>
          <a:p>
            <a:pPr marL="342900" indent="-342900">
              <a:buFont typeface="Arial" panose="020B0604020202020204" pitchFamily="34" charset="0"/>
              <a:buChar char="•"/>
            </a:pPr>
            <a:r>
              <a:rPr lang="en-AU" dirty="0">
                <a:latin typeface="Arial" panose="020B0604020202020204" pitchFamily="34" charset="0"/>
              </a:rPr>
              <a:t>Fundamental movement skills are important for health and wellbeing</a:t>
            </a:r>
          </a:p>
          <a:p>
            <a:r>
              <a:rPr lang="en-AU" b="1" dirty="0">
                <a:latin typeface="Arial" panose="020B0604020202020204" pitchFamily="34" charset="0"/>
              </a:rPr>
              <a:t>Respectful relationships and safety:</a:t>
            </a:r>
            <a:endParaRPr lang="en-US" dirty="0">
              <a:latin typeface="Arial" panose="020B0604020202020204" pitchFamily="34" charset="0"/>
            </a:endParaRPr>
          </a:p>
          <a:p>
            <a:pPr marL="342900" indent="-342900">
              <a:buFont typeface="Arial" panose="020B0604020202020204" pitchFamily="34" charset="0"/>
              <a:buChar char="•"/>
            </a:pPr>
            <a:r>
              <a:rPr lang="en-AU" dirty="0">
                <a:latin typeface="Arial" panose="020B0604020202020204" pitchFamily="34" charset="0"/>
              </a:rPr>
              <a:t>Respectful relationships support health and wellbeing</a:t>
            </a:r>
          </a:p>
          <a:p>
            <a:pPr marL="342900" indent="-342900">
              <a:buFont typeface="Arial" panose="020B0604020202020204" pitchFamily="34" charset="0"/>
              <a:buChar char="•"/>
            </a:pPr>
            <a:r>
              <a:rPr lang="en-AU" dirty="0">
                <a:latin typeface="Arial" panose="020B0604020202020204" pitchFamily="34" charset="0"/>
              </a:rPr>
              <a:t>Personal actions support safety</a:t>
            </a:r>
          </a:p>
        </p:txBody>
      </p:sp>
    </p:spTree>
    <p:extLst>
      <p:ext uri="{BB962C8B-B14F-4D97-AF65-F5344CB8AC3E}">
        <p14:creationId xmlns:p14="http://schemas.microsoft.com/office/powerpoint/2010/main" val="1176751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5E0884-7DF8-6EE7-013F-4A8648CEAFF2}"/>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B951CFCE-DC3A-D6AC-73FF-730FD035EC27}"/>
              </a:ext>
            </a:extLst>
          </p:cNvPr>
          <p:cNvSpPr>
            <a:spLocks noGrp="1"/>
          </p:cNvSpPr>
          <p:nvPr>
            <p:ph type="title"/>
          </p:nvPr>
        </p:nvSpPr>
        <p:spPr>
          <a:xfrm>
            <a:off x="360000" y="360001"/>
            <a:ext cx="10854100" cy="548704"/>
          </a:xfrm>
        </p:spPr>
        <p:txBody>
          <a:bodyPr/>
          <a:lstStyle/>
          <a:p>
            <a:r>
              <a:rPr lang="en-AU" dirty="0"/>
              <a:t>PDHPE – unit 1 </a:t>
            </a:r>
            <a:r>
              <a:rPr lang="en-AU" spc="-50" dirty="0"/>
              <a:t>syllabus content (2)</a:t>
            </a:r>
            <a:endParaRPr lang="en-AU" dirty="0"/>
          </a:p>
        </p:txBody>
      </p:sp>
      <p:sp>
        <p:nvSpPr>
          <p:cNvPr id="3" name="Slide Number Placeholder 2">
            <a:extLst>
              <a:ext uri="{FF2B5EF4-FFF2-40B4-BE49-F238E27FC236}">
                <a16:creationId xmlns:a16="http://schemas.microsoft.com/office/drawing/2014/main" id="{594E086A-36E6-096D-65B5-98EC39FB77D7}"/>
              </a:ext>
              <a:ext uri="{C183D7F6-B498-43B3-948B-1728B52AA6E4}">
                <adec:decorative xmlns:adec="http://schemas.microsoft.com/office/drawing/2017/decorative" val="1"/>
              </a:ext>
            </a:extLst>
          </p:cNvPr>
          <p:cNvSpPr>
            <a:spLocks noGrp="1"/>
          </p:cNvSpPr>
          <p:nvPr>
            <p:ph type="sldNum" sz="quarter" idx="14"/>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66</a:t>
            </a:fld>
            <a:endParaRPr kumimoji="0" lang="en-AU" sz="1200" b="0" i="0" u="none" strike="noStrike" kern="1200" cap="none" spc="0" normalizeH="0" baseline="0" noProof="0" dirty="0">
              <a:ln>
                <a:noFill/>
              </a:ln>
              <a:solidFill>
                <a:srgbClr val="22272B"/>
              </a:solidFill>
              <a:effectLst/>
              <a:uLnTx/>
              <a:uFillTx/>
              <a:ea typeface="+mn-ea"/>
              <a:cs typeface="+mn-cs"/>
            </a:endParaRPr>
          </a:p>
        </p:txBody>
      </p:sp>
      <p:sp>
        <p:nvSpPr>
          <p:cNvPr id="5" name="Text Placeholder 10">
            <a:extLst>
              <a:ext uri="{FF2B5EF4-FFF2-40B4-BE49-F238E27FC236}">
                <a16:creationId xmlns:a16="http://schemas.microsoft.com/office/drawing/2014/main" id="{564AFC88-A8DE-AD9C-9564-58BA79B449E7}"/>
              </a:ext>
            </a:extLst>
          </p:cNvPr>
          <p:cNvSpPr txBox="1">
            <a:spLocks/>
          </p:cNvSpPr>
          <p:nvPr/>
        </p:nvSpPr>
        <p:spPr>
          <a:xfrm>
            <a:off x="360001" y="2086217"/>
            <a:ext cx="10655806" cy="3168363"/>
          </a:xfrm>
          <a:prstGeom prst="rect">
            <a:avLst/>
          </a:prstGeom>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b="1" dirty="0">
                <a:latin typeface="Arial" panose="020B0604020202020204" pitchFamily="34" charset="0"/>
              </a:rPr>
              <a:t>Identity health and wellbeing:</a:t>
            </a:r>
          </a:p>
          <a:p>
            <a:pPr marL="285750" indent="-285750">
              <a:buFont typeface="Arial" panose="020B0604020202020204" pitchFamily="34" charset="0"/>
              <a:buChar char="•"/>
            </a:pPr>
            <a:r>
              <a:rPr lang="en-AU" dirty="0">
                <a:latin typeface="Arial" panose="020B0604020202020204" pitchFamily="34" charset="0"/>
              </a:rPr>
              <a:t>Caring for the body improves health and wellbeing</a:t>
            </a:r>
          </a:p>
          <a:p>
            <a:r>
              <a:rPr lang="en-AU" b="1" dirty="0">
                <a:latin typeface="Arial" panose="020B0604020202020204" pitchFamily="34" charset="0"/>
              </a:rPr>
              <a:t>Self-management and interpersonal skills:</a:t>
            </a:r>
          </a:p>
          <a:p>
            <a:pPr marL="285750" indent="-285750">
              <a:buFont typeface="Arial" panose="020B0604020202020204" pitchFamily="34" charset="0"/>
              <a:buChar char="•"/>
            </a:pPr>
            <a:r>
              <a:rPr lang="en-AU" dirty="0">
                <a:latin typeface="Arial" panose="020B0604020202020204" pitchFamily="34" charset="0"/>
              </a:rPr>
              <a:t>Self-management skills support actions</a:t>
            </a:r>
          </a:p>
          <a:p>
            <a:pPr marL="285750" indent="-285750">
              <a:buFont typeface="Arial" panose="020B0604020202020204" pitchFamily="34" charset="0"/>
              <a:buChar char="•"/>
            </a:pPr>
            <a:r>
              <a:rPr lang="en-AU" dirty="0">
                <a:latin typeface="Arial" panose="020B0604020202020204" pitchFamily="34" charset="0"/>
              </a:rPr>
              <a:t>Interpersonal skills support positive interactions.</a:t>
            </a:r>
          </a:p>
        </p:txBody>
      </p:sp>
    </p:spTree>
    <p:extLst>
      <p:ext uri="{BB962C8B-B14F-4D97-AF65-F5344CB8AC3E}">
        <p14:creationId xmlns:p14="http://schemas.microsoft.com/office/powerpoint/2010/main" val="3746853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28FF0E-3AE5-4B11-832F-D9696BC4D564}"/>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7335644-7459-22E9-04C6-E625F57A57F3}"/>
              </a:ext>
              <a:ext uri="{C183D7F6-B498-43B3-948B-1728B52AA6E4}">
                <adec:decorative xmlns:adec="http://schemas.microsoft.com/office/drawing/2017/decorative" val="1"/>
              </a:ext>
            </a:extLst>
          </p:cNvPr>
          <p:cNvSpPr>
            <a:spLocks noGrp="1"/>
          </p:cNvSpPr>
          <p:nvPr>
            <p:ph type="sldNum" sz="quarter" idx="12"/>
          </p:nvPr>
        </p:nvSpPr>
        <p:spPr/>
        <p:txBody>
          <a:bodyPr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67</a:t>
            </a:fld>
            <a:endParaRPr kumimoji="0" lang="en-AU" sz="1200" b="0" i="0" u="none" strike="noStrike" kern="1200" cap="none" spc="0" normalizeH="0" baseline="0" noProof="0" dirty="0">
              <a:ln>
                <a:noFill/>
              </a:ln>
              <a:solidFill>
                <a:srgbClr val="22272B"/>
              </a:solidFill>
              <a:effectLst/>
              <a:uLnTx/>
              <a:uFillTx/>
              <a:ea typeface="+mn-ea"/>
              <a:cs typeface="+mn-cs"/>
            </a:endParaRPr>
          </a:p>
        </p:txBody>
      </p:sp>
      <p:sp>
        <p:nvSpPr>
          <p:cNvPr id="7" name="Title 6">
            <a:extLst>
              <a:ext uri="{FF2B5EF4-FFF2-40B4-BE49-F238E27FC236}">
                <a16:creationId xmlns:a16="http://schemas.microsoft.com/office/drawing/2014/main" id="{8EE1F63C-77C3-A877-3015-49D829813956}"/>
              </a:ext>
            </a:extLst>
          </p:cNvPr>
          <p:cNvSpPr>
            <a:spLocks noGrp="1"/>
          </p:cNvSpPr>
          <p:nvPr>
            <p:ph type="title"/>
          </p:nvPr>
        </p:nvSpPr>
        <p:spPr/>
        <p:txBody>
          <a:bodyPr anchor="t">
            <a:normAutofit/>
          </a:bodyPr>
          <a:lstStyle/>
          <a:p>
            <a:r>
              <a:rPr lang="en-AU" dirty="0"/>
              <a:t>PDHPE – unit 1 skill development (1)</a:t>
            </a:r>
          </a:p>
        </p:txBody>
      </p:sp>
      <p:sp>
        <p:nvSpPr>
          <p:cNvPr id="8" name="Content Placeholder 7">
            <a:extLst>
              <a:ext uri="{FF2B5EF4-FFF2-40B4-BE49-F238E27FC236}">
                <a16:creationId xmlns:a16="http://schemas.microsoft.com/office/drawing/2014/main" id="{B2EAAB7B-2B51-E207-BEB3-D5FCEA9830C3}"/>
              </a:ext>
            </a:extLst>
          </p:cNvPr>
          <p:cNvSpPr>
            <a:spLocks noGrp="1"/>
          </p:cNvSpPr>
          <p:nvPr>
            <p:ph idx="4294967295"/>
          </p:nvPr>
        </p:nvSpPr>
        <p:spPr>
          <a:xfrm>
            <a:off x="359999" y="1672645"/>
            <a:ext cx="5162677" cy="3320269"/>
          </a:xfrm>
        </p:spPr>
        <p:txBody>
          <a:bodyPr vert="horz" lIns="0" tIns="0" rIns="0" bIns="0" rtlCol="0" anchor="t">
            <a:noAutofit/>
          </a:bodyPr>
          <a:lstStyle/>
          <a:p>
            <a:pPr marL="285750" indent="-285750">
              <a:buFont typeface="Arial" panose="020B0604020202020204" pitchFamily="34" charset="0"/>
              <a:buChar char="•"/>
            </a:pPr>
            <a:r>
              <a:rPr lang="en-AU" sz="1800" dirty="0"/>
              <a:t>Hygiene practices – brushing, handwashing, coughing/sneezing</a:t>
            </a:r>
          </a:p>
          <a:p>
            <a:pPr marL="285750" indent="-285750">
              <a:buFont typeface="Arial" panose="020B0604020202020204" pitchFamily="34" charset="0"/>
              <a:buChar char="•"/>
            </a:pPr>
            <a:r>
              <a:rPr lang="en-AU" sz="1800" dirty="0"/>
              <a:t>Help-seeking and decision-making</a:t>
            </a:r>
          </a:p>
          <a:p>
            <a:pPr marL="285750" indent="-285750">
              <a:buFont typeface="Arial" panose="020B0604020202020204" pitchFamily="34" charset="0"/>
              <a:buChar char="•"/>
            </a:pPr>
            <a:r>
              <a:rPr lang="en-AU" sz="1800" dirty="0"/>
              <a:t>Identifying and managing emotions</a:t>
            </a:r>
          </a:p>
          <a:p>
            <a:pPr marL="285750" indent="-285750">
              <a:buFont typeface="Arial" panose="020B0604020202020204" pitchFamily="34" charset="0"/>
              <a:buChar char="•"/>
            </a:pPr>
            <a:r>
              <a:rPr lang="en-AU" sz="1800" dirty="0"/>
              <a:t>Respectful communication and friendships</a:t>
            </a:r>
          </a:p>
          <a:p>
            <a:pPr marL="285750" indent="-285750">
              <a:buFont typeface="Arial" panose="020B0604020202020204" pitchFamily="34" charset="0"/>
              <a:buChar char="•"/>
            </a:pPr>
            <a:r>
              <a:rPr lang="en-AU" sz="1800" dirty="0"/>
              <a:t>Road safety – pedestrian, passenger, wheels</a:t>
            </a:r>
          </a:p>
          <a:p>
            <a:pPr marL="285750" indent="-285750">
              <a:buFont typeface="Arial" panose="020B0604020202020204" pitchFamily="34" charset="0"/>
              <a:buChar char="•"/>
            </a:pPr>
            <a:r>
              <a:rPr lang="en-AU" sz="1800" dirty="0"/>
              <a:t>Understanding </a:t>
            </a:r>
            <a:r>
              <a:rPr lang="en-AU" sz="1800" dirty="0">
                <a:highlight>
                  <a:srgbClr val="FFFFFF"/>
                </a:highlight>
              </a:rPr>
              <a:t>Aboriginal &amp; Torres Strait Islander safety </a:t>
            </a:r>
            <a:r>
              <a:rPr lang="en-AU" sz="1800" dirty="0"/>
              <a:t>stories.</a:t>
            </a:r>
            <a:endParaRPr lang="en-AU" sz="1800" dirty="0">
              <a:highlight>
                <a:srgbClr val="FFFF00"/>
              </a:highlight>
            </a:endParaRPr>
          </a:p>
        </p:txBody>
      </p:sp>
      <p:pic>
        <p:nvPicPr>
          <p:cNvPr id="4" name="Picture 3">
            <a:extLst>
              <a:ext uri="{FF2B5EF4-FFF2-40B4-BE49-F238E27FC236}">
                <a16:creationId xmlns:a16="http://schemas.microsoft.com/office/drawing/2014/main" id="{CF10137E-9AE4-D9F3-8812-322765D019A8}"/>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64633" y="474079"/>
            <a:ext cx="2097894" cy="2858700"/>
          </a:xfrm>
          <a:prstGeom prst="rect">
            <a:avLst/>
          </a:prstGeom>
          <a:ln>
            <a:noFill/>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pic>
      <p:pic>
        <p:nvPicPr>
          <p:cNvPr id="6" name="Picture 5">
            <a:extLst>
              <a:ext uri="{FF2B5EF4-FFF2-40B4-BE49-F238E27FC236}">
                <a16:creationId xmlns:a16="http://schemas.microsoft.com/office/drawing/2014/main" id="{82EC3164-3A75-F33E-E62C-FB167C175E8C}"/>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86439" y="3558978"/>
            <a:ext cx="2118513" cy="2867872"/>
          </a:xfrm>
          <a:prstGeom prst="rect">
            <a:avLst/>
          </a:prstGeom>
          <a:ln>
            <a:noFill/>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pic>
      <p:pic>
        <p:nvPicPr>
          <p:cNvPr id="11" name="Picture 10">
            <a:extLst>
              <a:ext uri="{FF2B5EF4-FFF2-40B4-BE49-F238E27FC236}">
                <a16:creationId xmlns:a16="http://schemas.microsoft.com/office/drawing/2014/main" id="{E382EFC2-3F24-2117-ACC5-DB7A47AED07B}"/>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69325" y="3558977"/>
            <a:ext cx="2017617" cy="2867873"/>
          </a:xfrm>
          <a:prstGeom prst="rect">
            <a:avLst/>
          </a:prstGeom>
          <a:ln>
            <a:noFill/>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1793903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9A7FA9-3E30-9F72-B5F1-D19A9D0027C9}"/>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04CBCA79-D987-993F-63D7-5B87777F188D}"/>
              </a:ext>
            </a:extLst>
          </p:cNvPr>
          <p:cNvSpPr>
            <a:spLocks noGrp="1"/>
          </p:cNvSpPr>
          <p:nvPr>
            <p:ph type="title"/>
          </p:nvPr>
        </p:nvSpPr>
        <p:spPr/>
        <p:txBody>
          <a:bodyPr anchor="t">
            <a:normAutofit/>
          </a:bodyPr>
          <a:lstStyle/>
          <a:p>
            <a:r>
              <a:rPr lang="en-AU" dirty="0"/>
              <a:t>PDHPE – unit 1 skill development (2)</a:t>
            </a:r>
          </a:p>
        </p:txBody>
      </p:sp>
      <p:pic>
        <p:nvPicPr>
          <p:cNvPr id="5" name="Content Placeholder 4">
            <a:extLst>
              <a:ext uri="{FF2B5EF4-FFF2-40B4-BE49-F238E27FC236}">
                <a16:creationId xmlns:a16="http://schemas.microsoft.com/office/drawing/2014/main" id="{99ADD939-F2F7-B1A2-27F4-9149F941A711}"/>
              </a:ext>
              <a:ext uri="{C183D7F6-B498-43B3-948B-1728B52AA6E4}">
                <adec:decorative xmlns:adec="http://schemas.microsoft.com/office/drawing/2017/decorative" val="1"/>
              </a:ext>
            </a:extLst>
          </p:cNvPr>
          <p:cNvPicPr>
            <a:picLocks noGrp="1" noChangeAspect="1"/>
          </p:cNvPicPr>
          <p:nvPr>
            <p:ph idx="4294967295"/>
          </p:nvPr>
        </p:nvPicPr>
        <p:blipFill>
          <a:blip r:embed="rId3" cstate="screen">
            <a:extLst>
              <a:ext uri="{28A0092B-C50C-407E-A947-70E740481C1C}">
                <a14:useLocalDpi xmlns:a14="http://schemas.microsoft.com/office/drawing/2010/main"/>
              </a:ext>
            </a:extLst>
          </a:blip>
          <a:stretch>
            <a:fillRect/>
          </a:stretch>
        </p:blipFill>
        <p:spPr>
          <a:xfrm>
            <a:off x="360000" y="1808777"/>
            <a:ext cx="4569609" cy="3256709"/>
          </a:xfrm>
          <a:prstGeom prst="rect">
            <a:avLst/>
          </a:prstGeom>
          <a:ln>
            <a:noFill/>
          </a:ln>
          <a:effectLst/>
          <a:scene3d>
            <a:camera prst="orthographicFront">
              <a:rot lat="0" lon="0" rev="0"/>
            </a:camera>
            <a:lightRig rig="glow" dir="t">
              <a:rot lat="0" lon="0" rev="4800000"/>
            </a:lightRig>
          </a:scene3d>
          <a:sp3d prstMaterial="matte">
            <a:bevelT w="127000" h="63500"/>
          </a:sp3d>
        </p:spPr>
      </p:pic>
      <p:sp>
        <p:nvSpPr>
          <p:cNvPr id="8" name="TextBox 7">
            <a:extLst>
              <a:ext uri="{FF2B5EF4-FFF2-40B4-BE49-F238E27FC236}">
                <a16:creationId xmlns:a16="http://schemas.microsoft.com/office/drawing/2014/main" id="{400E6FAC-8474-495C-F3BD-0DB7004FD0C7}"/>
              </a:ext>
              <a:ext uri="{C183D7F6-B498-43B3-948B-1728B52AA6E4}">
                <adec:decorative xmlns:adec="http://schemas.microsoft.com/office/drawing/2017/decorative" val="1"/>
              </a:ext>
            </a:extLst>
          </p:cNvPr>
          <p:cNvSpPr txBox="1"/>
          <p:nvPr/>
        </p:nvSpPr>
        <p:spPr>
          <a:xfrm>
            <a:off x="889146" y="5296171"/>
            <a:ext cx="3287200" cy="13849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rPr>
              <a:t>Adapted from: Paying for life, Australian Sports Commission</a:t>
            </a:r>
            <a:endParaRPr kumimoji="0" lang="en-US" sz="9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97061994-3317-68C2-7815-63ABFDD9755A}"/>
              </a:ext>
            </a:extLst>
          </p:cNvPr>
          <p:cNvSpPr txBox="1"/>
          <p:nvPr/>
        </p:nvSpPr>
        <p:spPr>
          <a:xfrm>
            <a:off x="5098701" y="1731311"/>
            <a:ext cx="7398099" cy="3411640"/>
          </a:xfrm>
          <a:prstGeom prst="rect">
            <a:avLst/>
          </a:prstGeom>
          <a:noFill/>
        </p:spPr>
        <p:txBody>
          <a:bodyPr wrap="square">
            <a:spAutoFit/>
          </a:bodyPr>
          <a:lstStyle/>
          <a:p>
            <a:pPr marL="285750" marR="0" lvl="0" indent="-285750" algn="l" defTabSz="914377" rtl="0" eaLnBrk="1" fontAlgn="auto" latinLnBrk="0" hangingPunct="1">
              <a:lnSpc>
                <a:spcPct val="150000"/>
              </a:lnSpc>
              <a:spcBef>
                <a:spcPts val="0"/>
              </a:spcBef>
              <a:spcAft>
                <a:spcPts val="600"/>
              </a:spcAft>
              <a:buClrTx/>
              <a:buSzTx/>
              <a:buFont typeface="Arial" panose="020B0604020202020204" pitchFamily="34" charset="0"/>
              <a:buChar char="•"/>
              <a:tabLst/>
              <a:defRPr/>
            </a:pPr>
            <a:r>
              <a:rPr kumimoji="0" lang="en-AU" sz="18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rPr>
              <a:t>Fast starts</a:t>
            </a:r>
          </a:p>
          <a:p>
            <a:pPr marL="285750" marR="0" lvl="0" indent="-285750" algn="l" defTabSz="914377" rtl="0" eaLnBrk="1" fontAlgn="auto" latinLnBrk="0" hangingPunct="1">
              <a:lnSpc>
                <a:spcPct val="150000"/>
              </a:lnSpc>
              <a:spcBef>
                <a:spcPts val="0"/>
              </a:spcBef>
              <a:spcAft>
                <a:spcPts val="600"/>
              </a:spcAft>
              <a:buClrTx/>
              <a:buSzTx/>
              <a:buFont typeface="Arial" panose="020B0604020202020204" pitchFamily="34" charset="0"/>
              <a:buChar char="•"/>
              <a:tabLst/>
              <a:defRPr/>
            </a:pPr>
            <a:r>
              <a:rPr kumimoji="0" lang="en-AU" sz="18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rPr>
              <a:t>Balance – static balance, partner balances, obstacle courses</a:t>
            </a:r>
          </a:p>
          <a:p>
            <a:pPr marL="285750" marR="0" lvl="0" indent="-285750" algn="l" defTabSz="914377" rtl="0" eaLnBrk="1" fontAlgn="auto" latinLnBrk="0" hangingPunct="1">
              <a:lnSpc>
                <a:spcPct val="150000"/>
              </a:lnSpc>
              <a:spcBef>
                <a:spcPts val="0"/>
              </a:spcBef>
              <a:spcAft>
                <a:spcPts val="600"/>
              </a:spcAft>
              <a:buClrTx/>
              <a:buSzTx/>
              <a:buFont typeface="Arial" panose="020B0604020202020204" pitchFamily="34" charset="0"/>
              <a:buChar char="•"/>
              <a:tabLst/>
              <a:defRPr/>
            </a:pPr>
            <a:r>
              <a:rPr kumimoji="0" lang="en-AU" sz="18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rPr>
              <a:t>Locomotor skills – running, sprinting, spatial awareness</a:t>
            </a:r>
          </a:p>
          <a:p>
            <a:pPr marL="285750" marR="0" lvl="0" indent="-285750" algn="l" defTabSz="914377" rtl="0" eaLnBrk="1" fontAlgn="auto" latinLnBrk="0" hangingPunct="1">
              <a:lnSpc>
                <a:spcPct val="150000"/>
              </a:lnSpc>
              <a:spcBef>
                <a:spcPts val="0"/>
              </a:spcBef>
              <a:spcAft>
                <a:spcPts val="600"/>
              </a:spcAft>
              <a:buClrTx/>
              <a:buSzTx/>
              <a:buFont typeface="Arial" panose="020B0604020202020204" pitchFamily="34" charset="0"/>
              <a:buChar char="•"/>
              <a:tabLst/>
              <a:defRPr/>
            </a:pPr>
            <a:r>
              <a:rPr kumimoji="0" lang="en-AU" sz="18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rPr>
              <a:t>Object control – catching with varied objects and distances</a:t>
            </a:r>
          </a:p>
          <a:p>
            <a:pPr marL="285750" marR="0" lvl="0" indent="-285750" algn="l" defTabSz="914377" rtl="0" eaLnBrk="1" fontAlgn="auto" latinLnBrk="0" hangingPunct="1">
              <a:lnSpc>
                <a:spcPct val="150000"/>
              </a:lnSpc>
              <a:spcBef>
                <a:spcPts val="0"/>
              </a:spcBef>
              <a:spcAft>
                <a:spcPts val="600"/>
              </a:spcAft>
              <a:buClrTx/>
              <a:buSzTx/>
              <a:buFont typeface="Arial" panose="020B0604020202020204" pitchFamily="34" charset="0"/>
              <a:buChar char="•"/>
              <a:tabLst/>
              <a:defRPr/>
            </a:pPr>
            <a:r>
              <a:rPr kumimoji="0" lang="en-AU" sz="18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rPr>
              <a:t>Playing fairly, following rules, safe equipment use</a:t>
            </a:r>
          </a:p>
          <a:p>
            <a:pPr marL="285750" marR="0" lvl="0" indent="-285750" algn="l" defTabSz="914377" rtl="0" eaLnBrk="1" fontAlgn="auto" latinLnBrk="0" hangingPunct="1">
              <a:lnSpc>
                <a:spcPct val="150000"/>
              </a:lnSpc>
              <a:spcBef>
                <a:spcPts val="0"/>
              </a:spcBef>
              <a:spcAft>
                <a:spcPts val="600"/>
              </a:spcAft>
              <a:buClrTx/>
              <a:buSzTx/>
              <a:buFont typeface="Arial" panose="020B0604020202020204" pitchFamily="34" charset="0"/>
              <a:buChar char="•"/>
              <a:tabLst/>
              <a:defRPr/>
            </a:pPr>
            <a:r>
              <a:rPr kumimoji="0" lang="en-AU" sz="18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rPr>
              <a:t>Goal setting for improvement</a:t>
            </a:r>
          </a:p>
          <a:p>
            <a:pPr marL="285750" marR="0" lvl="0" indent="-285750" algn="l" defTabSz="914377" rtl="0" eaLnBrk="1" fontAlgn="auto" latinLnBrk="0" hangingPunct="1">
              <a:lnSpc>
                <a:spcPct val="150000"/>
              </a:lnSpc>
              <a:spcBef>
                <a:spcPts val="0"/>
              </a:spcBef>
              <a:spcAft>
                <a:spcPts val="600"/>
              </a:spcAft>
              <a:buClrTx/>
              <a:buSzTx/>
              <a:buFont typeface="Arial" panose="020B0604020202020204" pitchFamily="34" charset="0"/>
              <a:buChar char="•"/>
              <a:tabLst/>
              <a:defRPr/>
            </a:pPr>
            <a:r>
              <a:rPr kumimoji="0" lang="en-AU" sz="18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rPr>
              <a:t>Enjoyment and motivation in physical activity</a:t>
            </a:r>
          </a:p>
        </p:txBody>
      </p:sp>
      <p:sp>
        <p:nvSpPr>
          <p:cNvPr id="3" name="Slide Number Placeholder 2">
            <a:extLst>
              <a:ext uri="{FF2B5EF4-FFF2-40B4-BE49-F238E27FC236}">
                <a16:creationId xmlns:a16="http://schemas.microsoft.com/office/drawing/2014/main" id="{B6D46C97-F3C8-4EB4-F4F9-156DA49C8294}"/>
              </a:ext>
              <a:ext uri="{C183D7F6-B498-43B3-948B-1728B52AA6E4}">
                <adec:decorative xmlns:adec="http://schemas.microsoft.com/office/drawing/2017/decorative" val="1"/>
              </a:ext>
            </a:extLst>
          </p:cNvPr>
          <p:cNvSpPr>
            <a:spLocks noGrp="1"/>
          </p:cNvSpPr>
          <p:nvPr>
            <p:ph type="sldNum" sz="quarter" idx="12"/>
          </p:nvPr>
        </p:nvSpPr>
        <p:spPr/>
        <p:txBody>
          <a:bodyPr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68</a:t>
            </a:fld>
            <a:endParaRPr kumimoji="0" lang="en-AU" sz="1200" b="0" i="0" u="none" strike="noStrike" kern="1200" cap="none" spc="0" normalizeH="0" baseline="0" noProof="0" dirty="0">
              <a:ln>
                <a:noFill/>
              </a:ln>
              <a:solidFill>
                <a:srgbClr val="22272B"/>
              </a:solidFill>
              <a:effectLst/>
              <a:uLnTx/>
              <a:uFillTx/>
              <a:ea typeface="+mn-ea"/>
              <a:cs typeface="+mn-cs"/>
            </a:endParaRPr>
          </a:p>
        </p:txBody>
      </p:sp>
    </p:spTree>
    <p:extLst>
      <p:ext uri="{BB962C8B-B14F-4D97-AF65-F5344CB8AC3E}">
        <p14:creationId xmlns:p14="http://schemas.microsoft.com/office/powerpoint/2010/main" val="4181106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BC72AB-D553-3955-10A2-C528A6D26CA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5CF4A82-2DE7-A718-D2C0-2FAC564E7BA9}"/>
              </a:ext>
            </a:extLst>
          </p:cNvPr>
          <p:cNvSpPr>
            <a:spLocks noGrp="1"/>
          </p:cNvSpPr>
          <p:nvPr>
            <p:ph type="title"/>
          </p:nvPr>
        </p:nvSpPr>
        <p:spPr/>
        <p:txBody>
          <a:bodyPr/>
          <a:lstStyle/>
          <a:p>
            <a:r>
              <a:rPr lang="en-AU" dirty="0"/>
              <a:t>PDHPE – unit 1 spotlight (1)</a:t>
            </a:r>
          </a:p>
        </p:txBody>
      </p:sp>
      <p:sp>
        <p:nvSpPr>
          <p:cNvPr id="4" name="Text Placeholder 3">
            <a:extLst>
              <a:ext uri="{FF2B5EF4-FFF2-40B4-BE49-F238E27FC236}">
                <a16:creationId xmlns:a16="http://schemas.microsoft.com/office/drawing/2014/main" id="{66A14E8A-F1BA-12CD-F565-2439E0620AB1}"/>
              </a:ext>
            </a:extLst>
          </p:cNvPr>
          <p:cNvSpPr>
            <a:spLocks noGrp="1"/>
          </p:cNvSpPr>
          <p:nvPr>
            <p:ph type="body" sz="quarter" idx="18"/>
          </p:nvPr>
        </p:nvSpPr>
        <p:spPr/>
        <p:txBody>
          <a:bodyPr/>
          <a:lstStyle/>
          <a:p>
            <a:r>
              <a:rPr lang="en-AU" dirty="0"/>
              <a:t>Lesson 8 – staying safe on Country and/or place</a:t>
            </a:r>
          </a:p>
        </p:txBody>
      </p:sp>
      <p:sp>
        <p:nvSpPr>
          <p:cNvPr id="2" name="Slide Number Placeholder 1">
            <a:extLst>
              <a:ext uri="{FF2B5EF4-FFF2-40B4-BE49-F238E27FC236}">
                <a16:creationId xmlns:a16="http://schemas.microsoft.com/office/drawing/2014/main" id="{DD834A53-153D-E740-5417-D5D995EDE62F}"/>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69</a:t>
            </a:fld>
            <a:endParaRPr kumimoji="0" lang="en-AU" sz="1200" b="0" i="0" u="none" strike="noStrike" kern="1200" cap="none" spc="0" normalizeH="0" baseline="0" noProof="0" dirty="0">
              <a:ln>
                <a:noFill/>
              </a:ln>
              <a:solidFill>
                <a:srgbClr val="22272B"/>
              </a:solidFill>
              <a:effectLst/>
              <a:uLnTx/>
              <a:uFillTx/>
              <a:ea typeface="+mn-ea"/>
              <a:cs typeface="+mn-cs"/>
            </a:endParaRPr>
          </a:p>
        </p:txBody>
      </p:sp>
      <p:sp>
        <p:nvSpPr>
          <p:cNvPr id="12" name="Rectangle 5">
            <a:extLst>
              <a:ext uri="{FF2B5EF4-FFF2-40B4-BE49-F238E27FC236}">
                <a16:creationId xmlns:a16="http://schemas.microsoft.com/office/drawing/2014/main" id="{BB626FF2-5119-D704-BF5B-2E4D3E529332}"/>
              </a:ext>
            </a:extLst>
          </p:cNvPr>
          <p:cNvSpPr>
            <a:spLocks noChangeArrowheads="1"/>
          </p:cNvSpPr>
          <p:nvPr/>
        </p:nvSpPr>
        <p:spPr bwMode="auto">
          <a:xfrm rot="10800000" flipV="1">
            <a:off x="341499" y="1640114"/>
            <a:ext cx="6407644" cy="4688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Autofit/>
          </a:bodyPr>
          <a:lstStyle/>
          <a:p>
            <a:pPr marL="0" marR="0" lvl="0" indent="0" algn="l" defTabSz="914400" rtl="0" eaLnBrk="0" fontAlgn="base" latinLnBrk="0" hangingPunct="0">
              <a:lnSpc>
                <a:spcPct val="150000"/>
              </a:lnSpc>
              <a:spcBef>
                <a:spcPct val="0"/>
              </a:spcBef>
              <a:spcAft>
                <a:spcPts val="600"/>
              </a:spcAft>
              <a:buClrTx/>
              <a:buSzTx/>
              <a:buFontTx/>
              <a:buNone/>
              <a:tabLst/>
              <a:defRPr/>
            </a:pPr>
            <a:r>
              <a:rPr kumimoji="0" lang="en-US" altLang="en-US" sz="1800" b="1" i="0" u="none" strike="noStrike" kern="1200" cap="none" spc="0" normalizeH="0" baseline="0" noProof="0" dirty="0">
                <a:ln>
                  <a:noFill/>
                </a:ln>
                <a:solidFill>
                  <a:srgbClr val="22272B"/>
                </a:solidFill>
                <a:effectLst/>
                <a:uLnTx/>
                <a:uFillTx/>
                <a:latin typeface="Arial" panose="020B0604020202020204" pitchFamily="34" charset="0"/>
                <a:ea typeface="+mn-ea"/>
                <a:cs typeface="+mn-cs"/>
              </a:rPr>
              <a:t>Focus:</a:t>
            </a:r>
            <a:r>
              <a:rPr kumimoji="0" lang="en-US" altLang="en-US" sz="18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rPr>
              <a:t> Students listen to and discuss Aboriginal and/or </a:t>
            </a:r>
          </a:p>
          <a:p>
            <a:pPr marL="0" marR="0" lvl="0" indent="0" algn="l" defTabSz="914400" rtl="0" eaLnBrk="0" fontAlgn="base" latinLnBrk="0" hangingPunct="0">
              <a:lnSpc>
                <a:spcPct val="150000"/>
              </a:lnSpc>
              <a:spcBef>
                <a:spcPct val="0"/>
              </a:spcBef>
              <a:spcAft>
                <a:spcPts val="600"/>
              </a:spcAft>
              <a:buClrTx/>
              <a:buSzTx/>
              <a:buFontTx/>
              <a:buNone/>
              <a:tabLst/>
              <a:defRPr/>
            </a:pPr>
            <a:r>
              <a:rPr kumimoji="0" lang="en-US" altLang="en-US" sz="18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rPr>
              <a:t>Torres Strait Islander stories that share messages about</a:t>
            </a:r>
          </a:p>
          <a:p>
            <a:pPr marL="0" marR="0" lvl="0" indent="0" algn="l" defTabSz="914400" rtl="0" eaLnBrk="0" fontAlgn="base" latinLnBrk="0" hangingPunct="0">
              <a:lnSpc>
                <a:spcPct val="150000"/>
              </a:lnSpc>
              <a:spcBef>
                <a:spcPct val="0"/>
              </a:spcBef>
              <a:spcAft>
                <a:spcPts val="600"/>
              </a:spcAft>
              <a:buClrTx/>
              <a:buSzTx/>
              <a:buFontTx/>
              <a:buNone/>
              <a:tabLst/>
              <a:defRPr/>
            </a:pPr>
            <a:r>
              <a:rPr kumimoji="0" lang="en-US" altLang="en-US" sz="18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rPr>
              <a:t>staying safe on Country and Place.</a:t>
            </a:r>
            <a:endParaRPr kumimoji="0" lang="en-US" altLang="en-US" sz="1800" b="1" i="0" u="none" strike="noStrike" kern="1200" cap="none" spc="0" normalizeH="0" baseline="0" noProof="0" dirty="0">
              <a:ln>
                <a:noFill/>
              </a:ln>
              <a:solidFill>
                <a:srgbClr val="22272B"/>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50000"/>
              </a:lnSpc>
              <a:spcBef>
                <a:spcPct val="0"/>
              </a:spcBef>
              <a:spcAft>
                <a:spcPts val="600"/>
              </a:spcAft>
              <a:buClrTx/>
              <a:buSzTx/>
              <a:buFontTx/>
              <a:buNone/>
              <a:tabLst/>
              <a:defRPr/>
            </a:pPr>
            <a:r>
              <a:rPr kumimoji="0" lang="en-US" altLang="en-US" sz="1800" b="1" i="0" u="none" strike="noStrike" kern="1200" cap="none" spc="0" normalizeH="0" baseline="0" noProof="0" dirty="0">
                <a:ln>
                  <a:noFill/>
                </a:ln>
                <a:solidFill>
                  <a:srgbClr val="22272B"/>
                </a:solidFill>
                <a:effectLst/>
                <a:uLnTx/>
                <a:uFillTx/>
                <a:latin typeface="Arial" panose="020B0604020202020204" pitchFamily="34" charset="0"/>
                <a:ea typeface="+mn-ea"/>
                <a:cs typeface="+mn-cs"/>
              </a:rPr>
              <a:t>Learning:</a:t>
            </a:r>
            <a:endParaRPr kumimoji="0" lang="en-US" altLang="en-US" sz="18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endParaRPr>
          </a:p>
          <a:p>
            <a:pPr marL="285750" marR="0" lvl="0" indent="-285750" algn="l" defTabSz="914400" rtl="0" eaLnBrk="0" fontAlgn="base" latinLnBrk="0" hangingPunct="0">
              <a:lnSpc>
                <a:spcPct val="150000"/>
              </a:lnSpc>
              <a:spcBef>
                <a:spcPct val="0"/>
              </a:spcBef>
              <a:spcAft>
                <a:spcPts val="600"/>
              </a:spcAft>
              <a:buClrTx/>
              <a:buSzTx/>
              <a:buFont typeface="Arial" panose="020B0604020202020204" pitchFamily="34" charset="0"/>
              <a:buChar char="•"/>
              <a:tabLst/>
              <a:defRPr/>
            </a:pPr>
            <a:r>
              <a:rPr kumimoji="0" lang="en-US" altLang="en-US" sz="18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rPr>
              <a:t>recognise that stories hold important safety messages</a:t>
            </a:r>
          </a:p>
          <a:p>
            <a:pPr marL="285750" marR="0" lvl="0" indent="-285750" algn="l" defTabSz="914400" rtl="0" eaLnBrk="0" fontAlgn="base" latinLnBrk="0" hangingPunct="0">
              <a:lnSpc>
                <a:spcPct val="150000"/>
              </a:lnSpc>
              <a:spcBef>
                <a:spcPct val="0"/>
              </a:spcBef>
              <a:spcAft>
                <a:spcPts val="600"/>
              </a:spcAft>
              <a:buClrTx/>
              <a:buSzTx/>
              <a:buFont typeface="Arial" panose="020B0604020202020204" pitchFamily="34" charset="0"/>
              <a:buChar char="•"/>
              <a:tabLst/>
              <a:defRPr/>
            </a:pPr>
            <a:r>
              <a:rPr kumimoji="0" lang="en-US" altLang="en-US" sz="18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rPr>
              <a:t>connect cultural knowledge and respect for land, animals and people</a:t>
            </a:r>
          </a:p>
          <a:p>
            <a:pPr marL="285750" marR="0" lvl="0" indent="-285750" algn="l" defTabSz="914400" rtl="0" eaLnBrk="0" fontAlgn="base" latinLnBrk="0" hangingPunct="0">
              <a:lnSpc>
                <a:spcPct val="150000"/>
              </a:lnSpc>
              <a:spcBef>
                <a:spcPct val="0"/>
              </a:spcBef>
              <a:spcAft>
                <a:spcPts val="600"/>
              </a:spcAft>
              <a:buClrTx/>
              <a:buSzTx/>
              <a:buFont typeface="Arial" panose="020B0604020202020204" pitchFamily="34" charset="0"/>
              <a:buChar char="•"/>
              <a:tabLst/>
              <a:defRPr/>
            </a:pPr>
            <a:r>
              <a:rPr kumimoji="0" lang="en-US" altLang="en-US" sz="18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rPr>
              <a:t>understand that listening to Elders and stories helps keep communities safe.</a:t>
            </a:r>
          </a:p>
        </p:txBody>
      </p:sp>
      <p:pic>
        <p:nvPicPr>
          <p:cNvPr id="14" name="Picture 13">
            <a:extLst>
              <a:ext uri="{FF2B5EF4-FFF2-40B4-BE49-F238E27FC236}">
                <a16:creationId xmlns:a16="http://schemas.microsoft.com/office/drawing/2014/main" id="{A3E23B7B-BD8B-2ABA-A1F4-E50968B0B03D}"/>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82371" y="3499354"/>
            <a:ext cx="2125199" cy="2238085"/>
          </a:xfrm>
          <a:prstGeom prst="roundRect">
            <a:avLst/>
          </a:prstGeom>
          <a:ln>
            <a:noFill/>
          </a:ln>
          <a:effectLst/>
          <a:scene3d>
            <a:camera prst="orthographicFront">
              <a:rot lat="0" lon="0" rev="0"/>
            </a:camera>
            <a:lightRig rig="glow" dir="t">
              <a:rot lat="0" lon="0" rev="4800000"/>
            </a:lightRig>
          </a:scene3d>
          <a:sp3d prstMaterial="matte">
            <a:bevelT w="127000" h="63500"/>
          </a:sp3d>
        </p:spPr>
      </p:pic>
      <p:pic>
        <p:nvPicPr>
          <p:cNvPr id="16" name="Picture 15">
            <a:extLst>
              <a:ext uri="{FF2B5EF4-FFF2-40B4-BE49-F238E27FC236}">
                <a16:creationId xmlns:a16="http://schemas.microsoft.com/office/drawing/2014/main" id="{EC06B4B9-5352-65FC-EADA-CB1A2D199111}"/>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149400" y="3545087"/>
            <a:ext cx="2571977" cy="2117895"/>
          </a:xfrm>
          <a:prstGeom prst="roundRect">
            <a:avLst>
              <a:gd name="adj" fmla="val 5017"/>
            </a:avLst>
          </a:prstGeom>
          <a:ln>
            <a:noFill/>
          </a:ln>
          <a:effectLst/>
          <a:scene3d>
            <a:camera prst="orthographicFront">
              <a:rot lat="0" lon="0" rev="0"/>
            </a:camera>
            <a:lightRig rig="glow" dir="t">
              <a:rot lat="0" lon="0" rev="4800000"/>
            </a:lightRig>
          </a:scene3d>
          <a:sp3d prstMaterial="matte">
            <a:bevelT w="127000" h="63500"/>
          </a:sp3d>
        </p:spPr>
      </p:pic>
      <p:pic>
        <p:nvPicPr>
          <p:cNvPr id="18" name="Picture 17">
            <a:extLst>
              <a:ext uri="{FF2B5EF4-FFF2-40B4-BE49-F238E27FC236}">
                <a16:creationId xmlns:a16="http://schemas.microsoft.com/office/drawing/2014/main" id="{1BBC54F3-0C02-F03C-759F-476632F60796}"/>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360229" y="1332879"/>
            <a:ext cx="2421171" cy="1977961"/>
          </a:xfrm>
          <a:prstGeom prst="roundRect">
            <a:avLst>
              <a:gd name="adj" fmla="val 9329"/>
            </a:avLst>
          </a:prstGeom>
          <a:ln>
            <a:noFill/>
          </a:ln>
          <a:effectLst/>
          <a:scene3d>
            <a:camera prst="orthographicFront">
              <a:rot lat="0" lon="0" rev="0"/>
            </a:camera>
            <a:lightRig rig="glow" dir="t">
              <a:rot lat="0" lon="0" rev="4800000"/>
            </a:lightRig>
          </a:scene3d>
          <a:sp3d prstMaterial="matte">
            <a:bevelT w="127000" h="63500"/>
          </a:sp3d>
        </p:spPr>
      </p:pic>
      <p:sp>
        <p:nvSpPr>
          <p:cNvPr id="7" name="TextBox 6">
            <a:extLst>
              <a:ext uri="{FF2B5EF4-FFF2-40B4-BE49-F238E27FC236}">
                <a16:creationId xmlns:a16="http://schemas.microsoft.com/office/drawing/2014/main" id="{78F15609-577B-3951-45BC-CFCC94197A27}"/>
              </a:ext>
            </a:extLst>
          </p:cNvPr>
          <p:cNvSpPr txBox="1"/>
          <p:nvPr/>
        </p:nvSpPr>
        <p:spPr>
          <a:xfrm>
            <a:off x="9149400" y="5803566"/>
            <a:ext cx="3074683" cy="802434"/>
          </a:xfrm>
          <a:prstGeom prst="rect">
            <a:avLst/>
          </a:prstGeom>
          <a:noFill/>
        </p:spPr>
        <p:txBody>
          <a:bodyPr wrap="square" lIns="0" tIns="0" rIns="0" bIns="0" rtlCol="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9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rPr>
              <a:t>Lofts, P. (1999). How the kangaroos got their tails.</a:t>
            </a:r>
            <a:br>
              <a:rPr kumimoji="0" lang="en-AU" sz="9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rPr>
            </a:br>
            <a:endParaRPr kumimoji="0" lang="en-AU" sz="9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endParaRP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9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rPr>
              <a:t>Lucas, D. (1997). How the birds got their colours.</a:t>
            </a:r>
            <a:br>
              <a:rPr kumimoji="0" lang="en-AU" sz="9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rPr>
            </a:br>
            <a:endParaRPr kumimoji="0" lang="en-AU" sz="9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endParaRP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9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rPr>
              <a:t>Roughsey, D. (1973). The rainbow serpent.</a:t>
            </a:r>
          </a:p>
        </p:txBody>
      </p:sp>
    </p:spTree>
    <p:extLst>
      <p:ext uri="{BB962C8B-B14F-4D97-AF65-F5344CB8AC3E}">
        <p14:creationId xmlns:p14="http://schemas.microsoft.com/office/powerpoint/2010/main" val="1932283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1C8615-44AD-6925-878D-71DD96D4E23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5FA0E5C-C73F-CE73-15C5-8DB4923C88C8}"/>
              </a:ext>
            </a:extLst>
          </p:cNvPr>
          <p:cNvSpPr>
            <a:spLocks noGrp="1"/>
          </p:cNvSpPr>
          <p:nvPr>
            <p:ph type="title"/>
          </p:nvPr>
        </p:nvSpPr>
        <p:spPr>
          <a:xfrm>
            <a:off x="360000" y="360000"/>
            <a:ext cx="10080000" cy="545601"/>
          </a:xfrm>
        </p:spPr>
        <p:txBody>
          <a:bodyPr anchor="t">
            <a:normAutofit/>
          </a:bodyPr>
          <a:lstStyle/>
          <a:p>
            <a:r>
              <a:rPr lang="en-AU" dirty="0"/>
              <a:t>3 pillars of resource development </a:t>
            </a:r>
          </a:p>
        </p:txBody>
      </p:sp>
      <p:sp>
        <p:nvSpPr>
          <p:cNvPr id="6" name="Text Placeholder 5">
            <a:extLst>
              <a:ext uri="{FF2B5EF4-FFF2-40B4-BE49-F238E27FC236}">
                <a16:creationId xmlns:a16="http://schemas.microsoft.com/office/drawing/2014/main" id="{D1DCDFD1-8877-651A-F80C-79F28C03592B}"/>
              </a:ext>
            </a:extLst>
          </p:cNvPr>
          <p:cNvSpPr>
            <a:spLocks noGrp="1"/>
          </p:cNvSpPr>
          <p:nvPr>
            <p:ph type="body" sz="quarter" idx="18"/>
          </p:nvPr>
        </p:nvSpPr>
        <p:spPr>
          <a:xfrm>
            <a:off x="360000" y="905602"/>
            <a:ext cx="10080000" cy="386934"/>
          </a:xfrm>
        </p:spPr>
        <p:txBody>
          <a:bodyPr anchor="b">
            <a:normAutofit/>
          </a:bodyPr>
          <a:lstStyle/>
          <a:p>
            <a:pPr>
              <a:lnSpc>
                <a:spcPct val="140000"/>
              </a:lnSpc>
            </a:pPr>
            <a:r>
              <a:rPr lang="en-AU" dirty="0"/>
              <a:t>CHPS Sample Units</a:t>
            </a:r>
          </a:p>
        </p:txBody>
      </p:sp>
      <p:sp>
        <p:nvSpPr>
          <p:cNvPr id="26" name="Rectangle: Rounded Corners 25">
            <a:extLst>
              <a:ext uri="{FF2B5EF4-FFF2-40B4-BE49-F238E27FC236}">
                <a16:creationId xmlns:a16="http://schemas.microsoft.com/office/drawing/2014/main" id="{5C2049BE-5EBD-53E5-4EF9-A830DBF5AD50}"/>
              </a:ext>
            </a:extLst>
          </p:cNvPr>
          <p:cNvSpPr/>
          <p:nvPr/>
        </p:nvSpPr>
        <p:spPr>
          <a:xfrm>
            <a:off x="395309" y="2083811"/>
            <a:ext cx="5265981" cy="811679"/>
          </a:xfrm>
          <a:prstGeom prst="roundRect">
            <a:avLst>
              <a:gd name="adj" fmla="val 8134"/>
            </a:avLst>
          </a:prstGeom>
          <a:solidFill>
            <a:schemeClr val="accent3"/>
          </a:solidFill>
        </p:spPr>
        <p:style>
          <a:lnRef idx="1">
            <a:schemeClr val="accent4"/>
          </a:lnRef>
          <a:fillRef idx="3">
            <a:schemeClr val="accent4"/>
          </a:fillRef>
          <a:effectRef idx="2">
            <a:schemeClr val="accent4"/>
          </a:effectRef>
          <a:fontRef idx="minor">
            <a:schemeClr val="lt1"/>
          </a:fontRef>
        </p:style>
        <p:txBody>
          <a:bodyPr lIns="0" tIns="0" rIns="0" bIns="0" rtlCol="0" anchor="ctr" anchorCtr="1"/>
          <a:lstStyle/>
          <a:p>
            <a:pPr defTabSz="902186">
              <a:lnSpc>
                <a:spcPct val="150000"/>
              </a:lnSpc>
            </a:pPr>
            <a:r>
              <a:rPr lang="en-AU" b="1" kern="1200" dirty="0">
                <a:solidFill>
                  <a:schemeClr val="accent1"/>
                </a:solidFill>
                <a:latin typeface="Arial" panose="020B0604020202020204" pitchFamily="34" charset="0"/>
                <a:ea typeface="+mn-ea"/>
                <a:cs typeface="+mn-cs"/>
              </a:rPr>
              <a:t>Evidence based principles</a:t>
            </a:r>
            <a:endParaRPr lang="en-AU" b="1" dirty="0">
              <a:solidFill>
                <a:schemeClr val="accent1"/>
              </a:solidFill>
              <a:latin typeface="Arial" panose="020B0604020202020204" pitchFamily="34" charset="0"/>
            </a:endParaRPr>
          </a:p>
        </p:txBody>
      </p:sp>
      <p:sp>
        <p:nvSpPr>
          <p:cNvPr id="27" name="Rectangle: Rounded Corners 26">
            <a:extLst>
              <a:ext uri="{FF2B5EF4-FFF2-40B4-BE49-F238E27FC236}">
                <a16:creationId xmlns:a16="http://schemas.microsoft.com/office/drawing/2014/main" id="{4AD2D141-FBD5-7D8B-8098-518060AD71CB}"/>
              </a:ext>
            </a:extLst>
          </p:cNvPr>
          <p:cNvSpPr/>
          <p:nvPr/>
        </p:nvSpPr>
        <p:spPr>
          <a:xfrm>
            <a:off x="395309" y="3337920"/>
            <a:ext cx="5265981" cy="811680"/>
          </a:xfrm>
          <a:prstGeom prst="roundRect">
            <a:avLst>
              <a:gd name="adj" fmla="val 7417"/>
            </a:avLst>
          </a:prstGeom>
          <a:solidFill>
            <a:srgbClr val="FFB8C1"/>
          </a:solidFill>
        </p:spPr>
        <p:style>
          <a:lnRef idx="1">
            <a:schemeClr val="accent6"/>
          </a:lnRef>
          <a:fillRef idx="3">
            <a:schemeClr val="accent6"/>
          </a:fillRef>
          <a:effectRef idx="2">
            <a:schemeClr val="accent6"/>
          </a:effectRef>
          <a:fontRef idx="minor">
            <a:schemeClr val="lt1"/>
          </a:fontRef>
        </p:style>
        <p:txBody>
          <a:bodyPr lIns="0" tIns="0" rIns="0" bIns="0" rtlCol="0" anchor="ctr" anchorCtr="1"/>
          <a:lstStyle/>
          <a:p>
            <a:pPr defTabSz="902186">
              <a:lnSpc>
                <a:spcPct val="150000"/>
              </a:lnSpc>
            </a:pPr>
            <a:r>
              <a:rPr lang="en-AU" b="1" kern="1200" dirty="0">
                <a:solidFill>
                  <a:schemeClr val="accent1"/>
                </a:solidFill>
                <a:latin typeface="Arial" panose="020B0604020202020204" pitchFamily="34" charset="0"/>
                <a:ea typeface="+mn-ea"/>
                <a:cs typeface="+mn-cs"/>
              </a:rPr>
              <a:t>Purposeful design</a:t>
            </a:r>
            <a:endParaRPr lang="en-AU" dirty="0">
              <a:solidFill>
                <a:schemeClr val="accent1"/>
              </a:solidFill>
              <a:latin typeface="Arial" panose="020B0604020202020204" pitchFamily="34" charset="0"/>
            </a:endParaRPr>
          </a:p>
        </p:txBody>
      </p:sp>
      <p:sp>
        <p:nvSpPr>
          <p:cNvPr id="29" name="Rectangle: Rounded Corners 28">
            <a:extLst>
              <a:ext uri="{FF2B5EF4-FFF2-40B4-BE49-F238E27FC236}">
                <a16:creationId xmlns:a16="http://schemas.microsoft.com/office/drawing/2014/main" id="{D7CD0C39-8076-B1D5-968E-BB5B8D3925E4}"/>
              </a:ext>
            </a:extLst>
          </p:cNvPr>
          <p:cNvSpPr/>
          <p:nvPr/>
        </p:nvSpPr>
        <p:spPr>
          <a:xfrm>
            <a:off x="395309" y="4592030"/>
            <a:ext cx="5265982" cy="811679"/>
          </a:xfrm>
          <a:prstGeom prst="roundRect">
            <a:avLst>
              <a:gd name="adj" fmla="val 8840"/>
            </a:avLst>
          </a:prstGeom>
          <a:solidFill>
            <a:schemeClr val="accent2"/>
          </a:solidFill>
        </p:spPr>
        <p:style>
          <a:lnRef idx="1">
            <a:schemeClr val="accent3"/>
          </a:lnRef>
          <a:fillRef idx="3">
            <a:schemeClr val="accent3"/>
          </a:fillRef>
          <a:effectRef idx="2">
            <a:schemeClr val="accent3"/>
          </a:effectRef>
          <a:fontRef idx="minor">
            <a:schemeClr val="lt1"/>
          </a:fontRef>
        </p:style>
        <p:txBody>
          <a:bodyPr lIns="0" tIns="0" rIns="0" bIns="0" rtlCol="0" anchor="ctr" anchorCtr="1"/>
          <a:lstStyle/>
          <a:p>
            <a:pPr defTabSz="902186">
              <a:lnSpc>
                <a:spcPct val="150000"/>
              </a:lnSpc>
            </a:pPr>
            <a:r>
              <a:rPr lang="en-AU" b="1" kern="1200" dirty="0">
                <a:solidFill>
                  <a:schemeClr val="bg1"/>
                </a:solidFill>
                <a:latin typeface="Arial" panose="020B0604020202020204" pitchFamily="34" charset="0"/>
                <a:ea typeface="+mn-ea"/>
                <a:cs typeface="+mn-cs"/>
              </a:rPr>
              <a:t>Practical classroom support</a:t>
            </a:r>
          </a:p>
        </p:txBody>
      </p:sp>
      <p:pic>
        <p:nvPicPr>
          <p:cNvPr id="8" name="Picture 7">
            <a:extLst>
              <a:ext uri="{FF2B5EF4-FFF2-40B4-BE49-F238E27FC236}">
                <a16:creationId xmlns:a16="http://schemas.microsoft.com/office/drawing/2014/main" id="{2867C410-BFCC-0B1B-6409-5AE216B3C82B}"/>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75237" y="2238787"/>
            <a:ext cx="4850456" cy="3164922"/>
          </a:xfrm>
          <a:prstGeom prst="rect">
            <a:avLst/>
          </a:prstGeom>
          <a:noFill/>
        </p:spPr>
      </p:pic>
      <p:sp>
        <p:nvSpPr>
          <p:cNvPr id="2" name="Slide Number Placeholder 1">
            <a:extLst>
              <a:ext uri="{FF2B5EF4-FFF2-40B4-BE49-F238E27FC236}">
                <a16:creationId xmlns:a16="http://schemas.microsoft.com/office/drawing/2014/main" id="{C23EA31D-A90B-C528-E816-7AB9AAB2D954}"/>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7</a:t>
            </a:fld>
            <a:endParaRPr lang="en-AU" dirty="0"/>
          </a:p>
        </p:txBody>
      </p:sp>
    </p:spTree>
    <p:extLst>
      <p:ext uri="{BB962C8B-B14F-4D97-AF65-F5344CB8AC3E}">
        <p14:creationId xmlns:p14="http://schemas.microsoft.com/office/powerpoint/2010/main" val="1968995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426FA6-875C-084C-1C2A-CB6E0FE5782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D1F8202-895D-FEFA-5C06-1B1523DBDBBB}"/>
              </a:ext>
            </a:extLst>
          </p:cNvPr>
          <p:cNvSpPr>
            <a:spLocks noGrp="1"/>
          </p:cNvSpPr>
          <p:nvPr>
            <p:ph type="title"/>
          </p:nvPr>
        </p:nvSpPr>
        <p:spPr/>
        <p:txBody>
          <a:bodyPr/>
          <a:lstStyle/>
          <a:p>
            <a:r>
              <a:rPr lang="en-AU" dirty="0"/>
              <a:t>PDHPE – unit 1 spotlight (2)</a:t>
            </a:r>
          </a:p>
        </p:txBody>
      </p:sp>
      <p:sp>
        <p:nvSpPr>
          <p:cNvPr id="4" name="Text Placeholder 3">
            <a:extLst>
              <a:ext uri="{FF2B5EF4-FFF2-40B4-BE49-F238E27FC236}">
                <a16:creationId xmlns:a16="http://schemas.microsoft.com/office/drawing/2014/main" id="{FBD4CFF5-B33C-9992-918F-34B2562FAAA8}"/>
              </a:ext>
            </a:extLst>
          </p:cNvPr>
          <p:cNvSpPr>
            <a:spLocks noGrp="1"/>
          </p:cNvSpPr>
          <p:nvPr>
            <p:ph type="body" sz="quarter" idx="18"/>
          </p:nvPr>
        </p:nvSpPr>
        <p:spPr/>
        <p:txBody>
          <a:bodyPr/>
          <a:lstStyle/>
          <a:p>
            <a:r>
              <a:rPr lang="en-AU" dirty="0"/>
              <a:t>Lesson 9 – fair play, rules and spatial awareness</a:t>
            </a:r>
          </a:p>
        </p:txBody>
      </p:sp>
      <p:sp>
        <p:nvSpPr>
          <p:cNvPr id="2" name="Slide Number Placeholder 1">
            <a:extLst>
              <a:ext uri="{FF2B5EF4-FFF2-40B4-BE49-F238E27FC236}">
                <a16:creationId xmlns:a16="http://schemas.microsoft.com/office/drawing/2014/main" id="{DC987200-4940-5204-91EE-30C7D2CF8D06}"/>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70</a:t>
            </a:fld>
            <a:endParaRPr kumimoji="0" lang="en-AU" sz="1200" b="0" i="0" u="none" strike="noStrike" kern="1200" cap="none" spc="0" normalizeH="0" baseline="0" noProof="0" dirty="0">
              <a:ln>
                <a:noFill/>
              </a:ln>
              <a:solidFill>
                <a:srgbClr val="22272B"/>
              </a:solidFill>
              <a:effectLst/>
              <a:uLnTx/>
              <a:uFillTx/>
              <a:ea typeface="+mn-ea"/>
              <a:cs typeface="+mn-cs"/>
            </a:endParaRPr>
          </a:p>
        </p:txBody>
      </p:sp>
      <p:sp>
        <p:nvSpPr>
          <p:cNvPr id="5" name="TextBox 4">
            <a:extLst>
              <a:ext uri="{FF2B5EF4-FFF2-40B4-BE49-F238E27FC236}">
                <a16:creationId xmlns:a16="http://schemas.microsoft.com/office/drawing/2014/main" id="{2E675019-BB1D-18C6-D624-BDD7B2BC6883}"/>
              </a:ext>
            </a:extLst>
          </p:cNvPr>
          <p:cNvSpPr txBox="1"/>
          <p:nvPr/>
        </p:nvSpPr>
        <p:spPr>
          <a:xfrm>
            <a:off x="359999" y="1543176"/>
            <a:ext cx="5047269" cy="407335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US" altLang="en-US" sz="1800" b="1" i="0" u="none" strike="noStrike" kern="1200" cap="none" spc="0" normalizeH="0" baseline="0" noProof="0" dirty="0">
                <a:ln>
                  <a:noFill/>
                </a:ln>
                <a:solidFill>
                  <a:srgbClr val="22272B"/>
                </a:solidFill>
                <a:effectLst/>
                <a:uLnTx/>
                <a:uFillTx/>
                <a:latin typeface="Arial" panose="020B0604020202020204" pitchFamily="34" charset="0"/>
                <a:ea typeface="+mn-ea"/>
                <a:cs typeface="+mn-cs"/>
              </a:rPr>
              <a:t>Focus: </a:t>
            </a:r>
            <a:r>
              <a:rPr kumimoji="0" lang="en-AU" altLang="en-US" sz="18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rPr>
              <a:t>is on developing cooperative behaviours, understanding that rules keep games enjoyable, and recognising how fair play makes everyone feel included and safe.</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800" b="1" i="0" u="none" strike="noStrike" kern="1200" cap="none" spc="0" normalizeH="0" baseline="0" noProof="0" dirty="0">
                <a:ln>
                  <a:noFill/>
                </a:ln>
                <a:solidFill>
                  <a:srgbClr val="22272B"/>
                </a:solidFill>
                <a:effectLst/>
                <a:uLnTx/>
                <a:uFillTx/>
                <a:latin typeface="Arial" panose="020B0604020202020204" pitchFamily="34" charset="0"/>
                <a:ea typeface="+mn-ea"/>
                <a:cs typeface="+mn-cs"/>
              </a:rPr>
              <a:t>Learning:</a:t>
            </a:r>
          </a:p>
          <a:p>
            <a:pPr marL="285750" marR="0" lvl="0" indent="-285750" algn="l" defTabSz="609585" rtl="0" eaLnBrk="1" fontAlgn="auto" latinLnBrk="0" hangingPunct="1">
              <a:lnSpc>
                <a:spcPct val="150000"/>
              </a:lnSpc>
              <a:spcBef>
                <a:spcPts val="0"/>
              </a:spcBef>
              <a:spcAft>
                <a:spcPts val="600"/>
              </a:spcAft>
              <a:buClrTx/>
              <a:buSzTx/>
              <a:buFont typeface="Arial" panose="020B0604020202020204" pitchFamily="34" charset="0"/>
              <a:buChar char="•"/>
              <a:tabLst/>
              <a:defRPr/>
            </a:pPr>
            <a:r>
              <a:rPr kumimoji="0" lang="en-AU" sz="18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rPr>
              <a:t>fair play</a:t>
            </a:r>
          </a:p>
          <a:p>
            <a:pPr marL="285750" marR="0" lvl="0" indent="-285750" algn="l" defTabSz="609585" rtl="0" eaLnBrk="1" fontAlgn="auto" latinLnBrk="0" hangingPunct="1">
              <a:lnSpc>
                <a:spcPct val="150000"/>
              </a:lnSpc>
              <a:spcBef>
                <a:spcPts val="0"/>
              </a:spcBef>
              <a:spcAft>
                <a:spcPts val="600"/>
              </a:spcAft>
              <a:buClrTx/>
              <a:buSzTx/>
              <a:buFont typeface="Arial" panose="020B0604020202020204" pitchFamily="34" charset="0"/>
              <a:buChar char="•"/>
              <a:tabLst/>
              <a:defRPr/>
            </a:pPr>
            <a:r>
              <a:rPr kumimoji="0" lang="en-AU" sz="18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rPr>
              <a:t>rule-following</a:t>
            </a:r>
          </a:p>
          <a:p>
            <a:pPr marL="285750" marR="0" lvl="0" indent="-285750" algn="l" defTabSz="609585" rtl="0" eaLnBrk="1" fontAlgn="auto" latinLnBrk="0" hangingPunct="1">
              <a:lnSpc>
                <a:spcPct val="150000"/>
              </a:lnSpc>
              <a:spcBef>
                <a:spcPts val="0"/>
              </a:spcBef>
              <a:spcAft>
                <a:spcPts val="600"/>
              </a:spcAft>
              <a:buClrTx/>
              <a:buSzTx/>
              <a:buFont typeface="Arial" panose="020B0604020202020204" pitchFamily="34" charset="0"/>
              <a:buChar char="•"/>
              <a:tabLst/>
              <a:defRPr/>
            </a:pPr>
            <a:r>
              <a:rPr kumimoji="0" lang="en-AU" sz="18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rPr>
              <a:t>safe use of equipment</a:t>
            </a:r>
          </a:p>
          <a:p>
            <a:pPr marL="285750" marR="0" lvl="0" indent="-285750" algn="l" defTabSz="609585" rtl="0" eaLnBrk="1" fontAlgn="auto" latinLnBrk="0" hangingPunct="1">
              <a:lnSpc>
                <a:spcPct val="150000"/>
              </a:lnSpc>
              <a:spcBef>
                <a:spcPts val="0"/>
              </a:spcBef>
              <a:spcAft>
                <a:spcPts val="600"/>
              </a:spcAft>
              <a:buClrTx/>
              <a:buSzTx/>
              <a:buFont typeface="Arial" panose="020B0604020202020204" pitchFamily="34" charset="0"/>
              <a:buChar char="•"/>
              <a:tabLst/>
              <a:defRPr/>
            </a:pPr>
            <a:r>
              <a:rPr kumimoji="0" lang="en-AU" sz="18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rPr>
              <a:t>spatial awareness.</a:t>
            </a:r>
          </a:p>
        </p:txBody>
      </p:sp>
      <p:pic>
        <p:nvPicPr>
          <p:cNvPr id="33" name="Picture 32">
            <a:extLst>
              <a:ext uri="{FF2B5EF4-FFF2-40B4-BE49-F238E27FC236}">
                <a16:creationId xmlns:a16="http://schemas.microsoft.com/office/drawing/2014/main" id="{82D984C7-E518-B163-FA9F-0483713E2BF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5400000">
            <a:off x="6590530" y="742884"/>
            <a:ext cx="4453178" cy="6053761"/>
          </a:xfrm>
          <a:prstGeom prst="rect">
            <a:avLst/>
          </a:prstGeom>
          <a:ln>
            <a:noFill/>
          </a:ln>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4267546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523E2F-EFFC-B263-486E-E334EB6741D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96564DA-6F6D-D51B-350E-B90050E8BB4D}"/>
              </a:ext>
            </a:extLst>
          </p:cNvPr>
          <p:cNvSpPr>
            <a:spLocks noGrp="1"/>
          </p:cNvSpPr>
          <p:nvPr>
            <p:ph type="title"/>
          </p:nvPr>
        </p:nvSpPr>
        <p:spPr/>
        <p:txBody>
          <a:bodyPr/>
          <a:lstStyle/>
          <a:p>
            <a:r>
              <a:rPr lang="en-AU" dirty="0"/>
              <a:t>PDHPE – unit 1 spotlight (3)</a:t>
            </a:r>
          </a:p>
        </p:txBody>
      </p:sp>
      <p:sp>
        <p:nvSpPr>
          <p:cNvPr id="10" name="Text Placeholder 9">
            <a:extLst>
              <a:ext uri="{FF2B5EF4-FFF2-40B4-BE49-F238E27FC236}">
                <a16:creationId xmlns:a16="http://schemas.microsoft.com/office/drawing/2014/main" id="{63DE9C58-7AB9-7BF4-0ED1-60C8139D754A}"/>
              </a:ext>
            </a:extLst>
          </p:cNvPr>
          <p:cNvSpPr>
            <a:spLocks noGrp="1"/>
          </p:cNvSpPr>
          <p:nvPr>
            <p:ph type="body" sz="quarter" idx="18"/>
          </p:nvPr>
        </p:nvSpPr>
        <p:spPr>
          <a:xfrm>
            <a:off x="360001" y="980969"/>
            <a:ext cx="5082438" cy="310015"/>
          </a:xfrm>
        </p:spPr>
        <p:txBody>
          <a:bodyPr/>
          <a:lstStyle/>
          <a:p>
            <a:r>
              <a:rPr lang="en-AU" dirty="0"/>
              <a:t>Lesson 10 – static balance</a:t>
            </a:r>
          </a:p>
        </p:txBody>
      </p:sp>
      <p:sp>
        <p:nvSpPr>
          <p:cNvPr id="5" name="TextBox 4">
            <a:extLst>
              <a:ext uri="{FF2B5EF4-FFF2-40B4-BE49-F238E27FC236}">
                <a16:creationId xmlns:a16="http://schemas.microsoft.com/office/drawing/2014/main" id="{26129BEB-251E-8D0A-3BBA-C5DB9103EEA6}"/>
              </a:ext>
            </a:extLst>
          </p:cNvPr>
          <p:cNvSpPr txBox="1"/>
          <p:nvPr/>
        </p:nvSpPr>
        <p:spPr>
          <a:xfrm>
            <a:off x="360000" y="1756831"/>
            <a:ext cx="5270284" cy="305769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609585" rtl="0" eaLnBrk="1" fontAlgn="auto" latinLnBrk="0" hangingPunct="1">
              <a:lnSpc>
                <a:spcPct val="150000"/>
              </a:lnSpc>
              <a:spcBef>
                <a:spcPts val="0"/>
              </a:spcBef>
              <a:spcAft>
                <a:spcPts val="1200"/>
              </a:spcAft>
              <a:buClrTx/>
              <a:buSzTx/>
              <a:buFontTx/>
              <a:buNone/>
              <a:tabLst/>
              <a:defRPr/>
            </a:pPr>
            <a:r>
              <a:rPr kumimoji="0" lang="en-US" altLang="en-US" sz="1800" b="1" i="0" u="none" strike="noStrike" kern="1200" cap="none" spc="0" normalizeH="0" baseline="0" noProof="0" dirty="0">
                <a:ln>
                  <a:noFill/>
                </a:ln>
                <a:solidFill>
                  <a:srgbClr val="22272B"/>
                </a:solidFill>
                <a:effectLst/>
                <a:uLnTx/>
                <a:uFillTx/>
                <a:latin typeface="Arial" panose="020B0604020202020204" pitchFamily="34" charset="0"/>
                <a:ea typeface="+mn-ea"/>
                <a:cs typeface="+mn-cs"/>
              </a:rPr>
              <a:t>Focus: </a:t>
            </a:r>
            <a:r>
              <a:rPr kumimoji="0" lang="en-AU" altLang="en-US" sz="18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rPr>
              <a:t>is on building coordination, strength, and the confidence to hold still positions.</a:t>
            </a:r>
          </a:p>
          <a:p>
            <a:pPr marL="0" marR="0" lvl="0" indent="0" algn="l" defTabSz="609585" rtl="0" eaLnBrk="1" fontAlgn="auto" latinLnBrk="0" hangingPunct="1">
              <a:lnSpc>
                <a:spcPct val="150000"/>
              </a:lnSpc>
              <a:spcBef>
                <a:spcPts val="0"/>
              </a:spcBef>
              <a:spcAft>
                <a:spcPts val="1200"/>
              </a:spcAft>
              <a:buClrTx/>
              <a:buSzTx/>
              <a:buFontTx/>
              <a:buNone/>
              <a:tabLst/>
              <a:defRPr/>
            </a:pPr>
            <a:r>
              <a:rPr kumimoji="0" lang="en-AU" sz="1800" b="1" i="0" u="none" strike="noStrike" kern="1200" cap="none" spc="0" normalizeH="0" baseline="0" noProof="0" dirty="0">
                <a:ln>
                  <a:noFill/>
                </a:ln>
                <a:solidFill>
                  <a:srgbClr val="22272B"/>
                </a:solidFill>
                <a:effectLst/>
                <a:uLnTx/>
                <a:uFillTx/>
                <a:latin typeface="Arial" panose="020B0604020202020204" pitchFamily="34" charset="0"/>
                <a:ea typeface="+mn-ea"/>
                <a:cs typeface="+mn-cs"/>
              </a:rPr>
              <a:t>Learning:</a:t>
            </a:r>
          </a:p>
          <a:p>
            <a:pPr marL="285750" marR="0" lvl="0" indent="-285750" algn="l" defTabSz="609585" rtl="0" eaLnBrk="1" fontAlgn="auto" latinLnBrk="0" hangingPunct="1">
              <a:lnSpc>
                <a:spcPct val="150000"/>
              </a:lnSpc>
              <a:spcBef>
                <a:spcPts val="0"/>
              </a:spcBef>
              <a:spcAft>
                <a:spcPts val="1200"/>
              </a:spcAft>
              <a:buClrTx/>
              <a:buSzTx/>
              <a:buFont typeface="Arial" panose="020B0604020202020204" pitchFamily="34" charset="0"/>
              <a:buChar char="•"/>
              <a:tabLst/>
              <a:defRPr/>
            </a:pPr>
            <a:r>
              <a:rPr kumimoji="0" lang="en-AU" sz="18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rPr>
              <a:t>stability</a:t>
            </a:r>
          </a:p>
          <a:p>
            <a:pPr marL="285750" marR="0" lvl="0" indent="-285750" algn="l" defTabSz="609585" rtl="0" eaLnBrk="1" fontAlgn="auto" latinLnBrk="0" hangingPunct="1">
              <a:lnSpc>
                <a:spcPct val="150000"/>
              </a:lnSpc>
              <a:spcBef>
                <a:spcPts val="0"/>
              </a:spcBef>
              <a:spcAft>
                <a:spcPts val="1200"/>
              </a:spcAft>
              <a:buClrTx/>
              <a:buSzTx/>
              <a:buFont typeface="Arial" panose="020B0604020202020204" pitchFamily="34" charset="0"/>
              <a:buChar char="•"/>
              <a:tabLst/>
              <a:defRPr/>
            </a:pPr>
            <a:r>
              <a:rPr kumimoji="0" lang="en-AU" sz="18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rPr>
              <a:t>coordination</a:t>
            </a:r>
          </a:p>
          <a:p>
            <a:pPr marL="285750" marR="0" lvl="0" indent="-285750" algn="l" defTabSz="609585" rtl="0" eaLnBrk="1" fontAlgn="auto" latinLnBrk="0" hangingPunct="1">
              <a:lnSpc>
                <a:spcPct val="150000"/>
              </a:lnSpc>
              <a:spcBef>
                <a:spcPts val="0"/>
              </a:spcBef>
              <a:spcAft>
                <a:spcPts val="1200"/>
              </a:spcAft>
              <a:buClrTx/>
              <a:buSzTx/>
              <a:buFont typeface="Arial" panose="020B0604020202020204" pitchFamily="34" charset="0"/>
              <a:buChar char="•"/>
              <a:tabLst/>
              <a:defRPr/>
            </a:pPr>
            <a:r>
              <a:rPr kumimoji="0" lang="en-AU" sz="18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rPr>
              <a:t>body control.</a:t>
            </a:r>
            <a:endParaRPr kumimoji="0" lang="en-AU" sz="1800" b="1" i="0" u="none" strike="noStrike" kern="1200" cap="none" spc="0" normalizeH="0" baseline="0" noProof="0" dirty="0">
              <a:ln>
                <a:noFill/>
              </a:ln>
              <a:solidFill>
                <a:srgbClr val="22272B"/>
              </a:solidFill>
              <a:effectLst/>
              <a:uLnTx/>
              <a:uFillTx/>
              <a:latin typeface="Arial" panose="020B0604020202020204" pitchFamily="34" charset="0"/>
              <a:ea typeface="+mn-ea"/>
              <a:cs typeface="+mn-cs"/>
            </a:endParaRPr>
          </a:p>
        </p:txBody>
      </p:sp>
      <p:pic>
        <p:nvPicPr>
          <p:cNvPr id="45" name="Picture 44">
            <a:extLst>
              <a:ext uri="{FF2B5EF4-FFF2-40B4-BE49-F238E27FC236}">
                <a16:creationId xmlns:a16="http://schemas.microsoft.com/office/drawing/2014/main" id="{A5F5BB2B-8A95-5E89-76E3-F40F10CECBA3}"/>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47572" y="1451429"/>
            <a:ext cx="3624681" cy="4661495"/>
          </a:xfrm>
          <a:prstGeom prst="roundRect">
            <a:avLst>
              <a:gd name="adj" fmla="val 3701"/>
            </a:avLst>
          </a:prstGeom>
          <a:ln>
            <a:noFill/>
          </a:ln>
          <a:effectLst/>
          <a:scene3d>
            <a:camera prst="orthographicFront">
              <a:rot lat="0" lon="0" rev="0"/>
            </a:camera>
            <a:lightRig rig="glow" dir="t">
              <a:rot lat="0" lon="0" rev="4800000"/>
            </a:lightRig>
          </a:scene3d>
          <a:sp3d prstMaterial="matte">
            <a:bevelT w="127000" h="63500"/>
          </a:sp3d>
        </p:spPr>
      </p:pic>
      <p:sp>
        <p:nvSpPr>
          <p:cNvPr id="6" name="TextBox 5">
            <a:extLst>
              <a:ext uri="{FF2B5EF4-FFF2-40B4-BE49-F238E27FC236}">
                <a16:creationId xmlns:a16="http://schemas.microsoft.com/office/drawing/2014/main" id="{8AA174F0-1ADC-B059-7149-8C4E6F80F05B}"/>
              </a:ext>
            </a:extLst>
          </p:cNvPr>
          <p:cNvSpPr txBox="1"/>
          <p:nvPr/>
        </p:nvSpPr>
        <p:spPr>
          <a:xfrm>
            <a:off x="9035118" y="6405470"/>
            <a:ext cx="1049590" cy="241096"/>
          </a:xfrm>
          <a:prstGeom prst="rect">
            <a:avLst/>
          </a:prstGeom>
          <a:noFill/>
        </p:spPr>
        <p:txBody>
          <a:bodyPr wrap="square" lIns="0" tIns="0" rIns="0" bIns="0" rtlCol="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900" b="0" i="0" u="none" strike="noStrike" kern="1200" cap="none" spc="0" normalizeH="0" baseline="0" noProof="0" dirty="0">
                <a:ln>
                  <a:noFill/>
                </a:ln>
                <a:solidFill>
                  <a:srgbClr val="22272B"/>
                </a:solidFill>
                <a:effectLst/>
                <a:uLnTx/>
                <a:uFillTx/>
                <a:latin typeface="Arial" panose="020B0604020202020204" pitchFamily="34" charset="0"/>
                <a:ea typeface="+mn-ea"/>
                <a:cs typeface="+mn-cs"/>
              </a:rPr>
              <a:t>NSW Health (n.d.)</a:t>
            </a:r>
          </a:p>
        </p:txBody>
      </p:sp>
    </p:spTree>
    <p:extLst>
      <p:ext uri="{BB962C8B-B14F-4D97-AF65-F5344CB8AC3E}">
        <p14:creationId xmlns:p14="http://schemas.microsoft.com/office/powerpoint/2010/main" val="1150349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82F2D5-D7B7-8AA5-6F6D-EA3EC1CC53CE}"/>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2758ABD-3BEC-F322-0D7E-124E9B4A321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72</a:t>
            </a:fld>
            <a:endParaRPr lang="en-AU" dirty="0"/>
          </a:p>
        </p:txBody>
      </p:sp>
      <p:sp>
        <p:nvSpPr>
          <p:cNvPr id="17" name="Title 2">
            <a:extLst>
              <a:ext uri="{FF2B5EF4-FFF2-40B4-BE49-F238E27FC236}">
                <a16:creationId xmlns:a16="http://schemas.microsoft.com/office/drawing/2014/main" id="{2031BDB2-FEC6-E566-68BD-DA58C1649859}"/>
              </a:ext>
            </a:extLst>
          </p:cNvPr>
          <p:cNvSpPr>
            <a:spLocks noGrp="1"/>
          </p:cNvSpPr>
          <p:nvPr>
            <p:ph type="title"/>
          </p:nvPr>
        </p:nvSpPr>
        <p:spPr/>
        <p:txBody>
          <a:bodyPr/>
          <a:lstStyle/>
          <a:p>
            <a:r>
              <a:rPr lang="en-AU" dirty="0"/>
              <a:t>PDHPE – unit 1 reflection</a:t>
            </a:r>
          </a:p>
        </p:txBody>
      </p:sp>
      <p:pic>
        <p:nvPicPr>
          <p:cNvPr id="10" name="Teacher graphic">
            <a:extLst>
              <a:ext uri="{FF2B5EF4-FFF2-40B4-BE49-F238E27FC236}">
                <a16:creationId xmlns:a16="http://schemas.microsoft.com/office/drawing/2014/main" id="{19EAB78E-F320-4902-8C10-1A02CA445DE0}"/>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15602" y="1882668"/>
            <a:ext cx="4171136" cy="4570708"/>
          </a:xfrm>
          <a:prstGeom prst="rect">
            <a:avLst/>
          </a:prstGeom>
        </p:spPr>
      </p:pic>
      <p:sp>
        <p:nvSpPr>
          <p:cNvPr id="4" name="Activity instructions">
            <a:extLst>
              <a:ext uri="{FF2B5EF4-FFF2-40B4-BE49-F238E27FC236}">
                <a16:creationId xmlns:a16="http://schemas.microsoft.com/office/drawing/2014/main" id="{E1962EEA-A7A3-8DA7-0A6E-3BE775A15620}"/>
              </a:ext>
            </a:extLst>
          </p:cNvPr>
          <p:cNvSpPr/>
          <p:nvPr/>
        </p:nvSpPr>
        <p:spPr>
          <a:xfrm>
            <a:off x="5728517" y="1882669"/>
            <a:ext cx="5866584" cy="4633332"/>
          </a:xfrm>
          <a:prstGeom prst="roundRect">
            <a:avLst>
              <a:gd name="adj" fmla="val 5474"/>
            </a:avLst>
          </a:prstGeom>
          <a:solidFill>
            <a:schemeClr val="bg1"/>
          </a:solidFill>
          <a:ln w="28575">
            <a:noFill/>
          </a:ln>
        </p:spPr>
        <p:style>
          <a:lnRef idx="2">
            <a:schemeClr val="accent1">
              <a:shade val="15000"/>
            </a:schemeClr>
          </a:lnRef>
          <a:fillRef idx="1">
            <a:schemeClr val="accent1"/>
          </a:fillRef>
          <a:effectRef idx="0">
            <a:schemeClr val="accent1"/>
          </a:effectRef>
          <a:fontRef idx="minor">
            <a:schemeClr val="lt1"/>
          </a:fontRef>
        </p:style>
        <p:txBody>
          <a:bodyPr lIns="288000" tIns="360000" rIns="288000" bIns="432000" rtlCol="0" anchor="ctr"/>
          <a:lstStyle/>
          <a:p>
            <a:pPr marL="285750" indent="-285750">
              <a:lnSpc>
                <a:spcPct val="150000"/>
              </a:lnSpc>
              <a:spcBef>
                <a:spcPts val="600"/>
              </a:spcBef>
              <a:spcAft>
                <a:spcPts val="600"/>
              </a:spcAft>
              <a:buFont typeface="Arial" panose="020B0604020202020204" pitchFamily="34" charset="0"/>
              <a:buChar char="•"/>
            </a:pPr>
            <a:r>
              <a:rPr lang="en-AU" sz="2000" dirty="0">
                <a:solidFill>
                  <a:srgbClr val="22272B"/>
                </a:solidFill>
                <a:latin typeface="Arial" panose="020B0604020202020204" pitchFamily="34" charset="0"/>
              </a:rPr>
              <a:t>What excites you about these units?</a:t>
            </a:r>
          </a:p>
          <a:p>
            <a:pPr marL="285750" indent="-285750">
              <a:lnSpc>
                <a:spcPct val="150000"/>
              </a:lnSpc>
              <a:spcBef>
                <a:spcPts val="600"/>
              </a:spcBef>
              <a:spcAft>
                <a:spcPts val="600"/>
              </a:spcAft>
              <a:buFont typeface="Arial" panose="020B0604020202020204" pitchFamily="34" charset="0"/>
              <a:buChar char="•"/>
            </a:pPr>
            <a:r>
              <a:rPr lang="en-AU" sz="2000" dirty="0">
                <a:solidFill>
                  <a:srgbClr val="22272B"/>
                </a:solidFill>
                <a:latin typeface="Arial" panose="020B0604020202020204" pitchFamily="34" charset="0"/>
              </a:rPr>
              <a:t>What changes did you notice which you will need to make some considerations about or do some preparation for?</a:t>
            </a:r>
          </a:p>
          <a:p>
            <a:pPr marL="285750" indent="-285750">
              <a:lnSpc>
                <a:spcPct val="150000"/>
              </a:lnSpc>
              <a:spcBef>
                <a:spcPts val="600"/>
              </a:spcBef>
              <a:spcAft>
                <a:spcPts val="600"/>
              </a:spcAft>
              <a:buFont typeface="Arial" panose="020B0604020202020204" pitchFamily="34" charset="0"/>
              <a:buChar char="•"/>
            </a:pPr>
            <a:r>
              <a:rPr lang="en-AU" sz="2000" dirty="0">
                <a:solidFill>
                  <a:srgbClr val="22272B"/>
                </a:solidFill>
                <a:latin typeface="Arial" panose="020B0604020202020204" pitchFamily="34" charset="0"/>
              </a:rPr>
              <a:t>What is still circling that you need some further clarification on?</a:t>
            </a:r>
          </a:p>
        </p:txBody>
      </p:sp>
    </p:spTree>
    <p:custDataLst>
      <p:tags r:id="rId1"/>
    </p:custDataLst>
    <p:extLst>
      <p:ext uri="{BB962C8B-B14F-4D97-AF65-F5344CB8AC3E}">
        <p14:creationId xmlns:p14="http://schemas.microsoft.com/office/powerpoint/2010/main" val="1134331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fade">
                                      <p:cBhvr>
                                        <p:cTn id="13" dur="500"/>
                                        <p:tgtEl>
                                          <p:spTgt spid="4">
                                            <p:txEl>
                                              <p:pRg st="1" end="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
                                            <p:txEl>
                                              <p:pRg st="2" end="2"/>
                                            </p:txEl>
                                          </p:spTgt>
                                        </p:tgtEl>
                                        <p:attrNameLst>
                                          <p:attrName>style.visibility</p:attrName>
                                        </p:attrNameLst>
                                      </p:cBhvr>
                                      <p:to>
                                        <p:strVal val="visible"/>
                                      </p:to>
                                    </p:set>
                                    <p:animEffect transition="in" filter="fade">
                                      <p:cBhvr>
                                        <p:cTn id="16"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72AA0F-6C50-DCA1-131B-3B3C7851A09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B8AB6F6-502A-BC36-6AC2-BB81DE5AF2F6}"/>
              </a:ext>
            </a:extLst>
          </p:cNvPr>
          <p:cNvSpPr>
            <a:spLocks noGrp="1"/>
          </p:cNvSpPr>
          <p:nvPr>
            <p:ph type="ctrTitle"/>
          </p:nvPr>
        </p:nvSpPr>
        <p:spPr>
          <a:xfrm>
            <a:off x="540000" y="2138337"/>
            <a:ext cx="6317999" cy="2531199"/>
          </a:xfrm>
        </p:spPr>
        <p:txBody>
          <a:bodyPr/>
          <a:lstStyle/>
          <a:p>
            <a:r>
              <a:rPr lang="en-AU" sz="3600" dirty="0"/>
              <a:t>Early Stage 1 content</a:t>
            </a:r>
            <a:br>
              <a:rPr lang="en-AU" sz="3600" dirty="0"/>
            </a:br>
            <a:br>
              <a:rPr lang="en-AU" sz="3600" dirty="0"/>
            </a:br>
            <a:endParaRPr lang="en-AU" dirty="0"/>
          </a:p>
        </p:txBody>
      </p:sp>
      <p:sp>
        <p:nvSpPr>
          <p:cNvPr id="2" name="Footer Placeholder 1">
            <a:extLst>
              <a:ext uri="{FF2B5EF4-FFF2-40B4-BE49-F238E27FC236}">
                <a16:creationId xmlns:a16="http://schemas.microsoft.com/office/drawing/2014/main" id="{39399DAE-EF00-3CBF-712E-FCA17F235C74}"/>
              </a:ext>
              <a:ext uri="{C183D7F6-B498-43B3-948B-1728B52AA6E4}">
                <adec:decorative xmlns:adec="http://schemas.microsoft.com/office/drawing/2017/decorative" val="0"/>
              </a:ext>
            </a:extLst>
          </p:cNvPr>
          <p:cNvSpPr>
            <a:spLocks noGrp="1"/>
          </p:cNvSpPr>
          <p:nvPr>
            <p:ph type="ftr" sz="quarter" idx="3"/>
          </p:nvPr>
        </p:nvSpPr>
        <p:spPr/>
        <p:txBody>
          <a:bodyPr/>
          <a:lstStyle/>
          <a:p>
            <a:r>
              <a:rPr lang="en-AU" dirty="0"/>
              <a:t>NSW Department of Education</a:t>
            </a:r>
          </a:p>
          <a:p>
            <a:endParaRPr lang="en-AU" dirty="0"/>
          </a:p>
        </p:txBody>
      </p:sp>
      <p:pic>
        <p:nvPicPr>
          <p:cNvPr id="7" name="Picture Placeholder 6">
            <a:extLst>
              <a:ext uri="{FF2B5EF4-FFF2-40B4-BE49-F238E27FC236}">
                <a16:creationId xmlns:a16="http://schemas.microsoft.com/office/drawing/2014/main" id="{13B5BD4E-3553-7C46-F765-61A5EDD09A12}"/>
              </a:ext>
              <a:ext uri="{C183D7F6-B498-43B3-948B-1728B52AA6E4}">
                <adec:decorative xmlns:adec="http://schemas.microsoft.com/office/drawing/2017/decorative" val="1"/>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a:ext>
            </a:extLst>
          </a:blip>
          <a:srcRect/>
          <a:stretch/>
        </p:blipFill>
        <p:spPr>
          <a:xfrm>
            <a:off x="7128001" y="0"/>
            <a:ext cx="5063999" cy="6858000"/>
          </a:xfrm>
        </p:spPr>
      </p:pic>
    </p:spTree>
    <p:extLst>
      <p:ext uri="{BB962C8B-B14F-4D97-AF65-F5344CB8AC3E}">
        <p14:creationId xmlns:p14="http://schemas.microsoft.com/office/powerpoint/2010/main" val="673928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50161ADE-3D75-4333-7D77-00443E4BDE88}"/>
              </a:ext>
            </a:extLst>
          </p:cNvPr>
          <p:cNvSpPr txBox="1">
            <a:spLocks noGrp="1"/>
          </p:cNvSpPr>
          <p:nvPr>
            <p:ph type="title" idx="4294967295"/>
          </p:nvPr>
        </p:nvSpPr>
        <p:spPr>
          <a:xfrm>
            <a:off x="360000" y="360000"/>
            <a:ext cx="10080000" cy="10080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accent1"/>
                </a:solidFill>
                <a:latin typeface="+mj-lt"/>
                <a:ea typeface="+mj-ea"/>
                <a:cs typeface="+mj-cs"/>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AU" sz="3600" b="0" i="0" u="none" strike="noStrike" kern="1200" cap="none" spc="0" normalizeH="0" baseline="0" noProof="0" dirty="0">
                <a:ln>
                  <a:noFill/>
                </a:ln>
                <a:solidFill>
                  <a:schemeClr val="accent1"/>
                </a:solidFill>
                <a:effectLst/>
                <a:uLnTx/>
                <a:uFillTx/>
                <a:latin typeface="Arial" panose="020B0604020202020204" pitchFamily="34" charset="0"/>
                <a:ea typeface="+mj-ea"/>
                <a:cs typeface="+mj-cs"/>
              </a:rPr>
              <a:t>Early Stage 1 - content points </a:t>
            </a:r>
          </a:p>
        </p:txBody>
      </p:sp>
      <p:pic>
        <p:nvPicPr>
          <p:cNvPr id="9" name="Picture 8">
            <a:extLst>
              <a:ext uri="{FF2B5EF4-FFF2-40B4-BE49-F238E27FC236}">
                <a16:creationId xmlns:a16="http://schemas.microsoft.com/office/drawing/2014/main" id="{C86A79E6-12FB-D744-2EF8-F0A78BF8550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5273" y="1093509"/>
            <a:ext cx="11728727" cy="5512491"/>
          </a:xfrm>
          <a:prstGeom prst="rect">
            <a:avLst/>
          </a:prstGeom>
        </p:spPr>
      </p:pic>
      <p:sp>
        <p:nvSpPr>
          <p:cNvPr id="13" name="Rectangle: Rounded Corners 3">
            <a:extLst>
              <a:ext uri="{FF2B5EF4-FFF2-40B4-BE49-F238E27FC236}">
                <a16:creationId xmlns:a16="http://schemas.microsoft.com/office/drawing/2014/main" id="{96C5D345-1EEF-5944-3BCE-48717806BCA0}"/>
              </a:ext>
              <a:ext uri="{C183D7F6-B498-43B3-948B-1728B52AA6E4}">
                <adec:decorative xmlns:adec="http://schemas.microsoft.com/office/drawing/2017/decorative" val="1"/>
              </a:ext>
            </a:extLst>
          </p:cNvPr>
          <p:cNvSpPr/>
          <p:nvPr/>
        </p:nvSpPr>
        <p:spPr>
          <a:xfrm>
            <a:off x="4038600" y="3135086"/>
            <a:ext cx="3820886" cy="391885"/>
          </a:xfrm>
          <a:prstGeom prst="roundRect">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latin typeface="Arial" panose="020B0604020202020204" pitchFamily="34" charset="0"/>
            </a:endParaRPr>
          </a:p>
        </p:txBody>
      </p:sp>
      <p:sp>
        <p:nvSpPr>
          <p:cNvPr id="14" name="Rectangle: Rounded Corners 4">
            <a:extLst>
              <a:ext uri="{FF2B5EF4-FFF2-40B4-BE49-F238E27FC236}">
                <a16:creationId xmlns:a16="http://schemas.microsoft.com/office/drawing/2014/main" id="{47B7C9D5-48E7-BC34-AF7E-ABC16B842143}"/>
              </a:ext>
              <a:ext uri="{C183D7F6-B498-43B3-948B-1728B52AA6E4}">
                <adec:decorative xmlns:adec="http://schemas.microsoft.com/office/drawing/2017/decorative" val="1"/>
              </a:ext>
            </a:extLst>
          </p:cNvPr>
          <p:cNvSpPr/>
          <p:nvPr/>
        </p:nvSpPr>
        <p:spPr>
          <a:xfrm>
            <a:off x="7946572" y="5442857"/>
            <a:ext cx="3744686" cy="262871"/>
          </a:xfrm>
          <a:prstGeom prst="roundRect">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latin typeface="Arial" panose="020B0604020202020204" pitchFamily="34" charset="0"/>
            </a:endParaRPr>
          </a:p>
        </p:txBody>
      </p:sp>
      <p:sp>
        <p:nvSpPr>
          <p:cNvPr id="15" name="Rectangle: Rounded Corners 9">
            <a:extLst>
              <a:ext uri="{FF2B5EF4-FFF2-40B4-BE49-F238E27FC236}">
                <a16:creationId xmlns:a16="http://schemas.microsoft.com/office/drawing/2014/main" id="{77C74FB6-8020-7EDB-EBF0-8152BB5FD3F4}"/>
              </a:ext>
              <a:ext uri="{C183D7F6-B498-43B3-948B-1728B52AA6E4}">
                <adec:decorative xmlns:adec="http://schemas.microsoft.com/office/drawing/2017/decorative" val="1"/>
              </a:ext>
            </a:extLst>
          </p:cNvPr>
          <p:cNvSpPr/>
          <p:nvPr/>
        </p:nvSpPr>
        <p:spPr>
          <a:xfrm>
            <a:off x="7946572" y="4285463"/>
            <a:ext cx="3744686" cy="609995"/>
          </a:xfrm>
          <a:prstGeom prst="roundRect">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latin typeface="Arial" panose="020B0604020202020204" pitchFamily="34" charset="0"/>
            </a:endParaRPr>
          </a:p>
        </p:txBody>
      </p:sp>
    </p:spTree>
    <p:extLst>
      <p:ext uri="{BB962C8B-B14F-4D97-AF65-F5344CB8AC3E}">
        <p14:creationId xmlns:p14="http://schemas.microsoft.com/office/powerpoint/2010/main" val="653275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subTnLst>
                                    <p:set>
                                      <p:cBhvr override="childStyle">
                                        <p:cTn dur="1" fill="hold" display="0" masterRel="nextClick" afterEffect="1"/>
                                        <p:tgtEl>
                                          <p:spTgt spid="13"/>
                                        </p:tgtEl>
                                        <p:attrNameLst>
                                          <p:attrName>style.visibility</p:attrName>
                                        </p:attrNameLst>
                                      </p:cBhvr>
                                      <p:to>
                                        <p:strVal val="hidden"/>
                                      </p:to>
                                    </p:set>
                                  </p:sub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50161ADE-3D75-4333-7D77-00443E4BDE88}"/>
              </a:ext>
            </a:extLst>
          </p:cNvPr>
          <p:cNvSpPr txBox="1">
            <a:spLocks noGrp="1"/>
          </p:cNvSpPr>
          <p:nvPr>
            <p:ph type="title" idx="4294967295"/>
          </p:nvPr>
        </p:nvSpPr>
        <p:spPr>
          <a:xfrm>
            <a:off x="360000" y="360000"/>
            <a:ext cx="10080000" cy="10080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accent1"/>
                </a:solidFill>
                <a:latin typeface="+mj-lt"/>
                <a:ea typeface="+mj-ea"/>
                <a:cs typeface="+mj-cs"/>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AU" sz="3600" b="0" i="0" u="none" strike="noStrike" kern="1200" cap="none" spc="0" normalizeH="0" baseline="0" noProof="0">
                <a:ln>
                  <a:noFill/>
                </a:ln>
                <a:solidFill>
                  <a:schemeClr val="accent1"/>
                </a:solidFill>
                <a:effectLst/>
                <a:uLnTx/>
                <a:uFillTx/>
                <a:latin typeface="Arial" panose="020B0604020202020204" pitchFamily="34" charset="0"/>
                <a:ea typeface="+mj-ea"/>
                <a:cs typeface="+mj-cs"/>
              </a:rPr>
              <a:t>Early Stage 1 - content points </a:t>
            </a:r>
          </a:p>
        </p:txBody>
      </p:sp>
      <p:pic>
        <p:nvPicPr>
          <p:cNvPr id="9" name="Picture 8">
            <a:extLst>
              <a:ext uri="{FF2B5EF4-FFF2-40B4-BE49-F238E27FC236}">
                <a16:creationId xmlns:a16="http://schemas.microsoft.com/office/drawing/2014/main" id="{C86A79E6-12FB-D744-2EF8-F0A78BF8550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5273" y="1093509"/>
            <a:ext cx="11728727" cy="5512491"/>
          </a:xfrm>
          <a:prstGeom prst="rect">
            <a:avLst/>
          </a:prstGeom>
        </p:spPr>
      </p:pic>
      <p:sp>
        <p:nvSpPr>
          <p:cNvPr id="13" name="Rectangle: Rounded Corners 3">
            <a:extLst>
              <a:ext uri="{FF2B5EF4-FFF2-40B4-BE49-F238E27FC236}">
                <a16:creationId xmlns:a16="http://schemas.microsoft.com/office/drawing/2014/main" id="{96C5D345-1EEF-5944-3BCE-48717806BCA0}"/>
              </a:ext>
              <a:ext uri="{C183D7F6-B498-43B3-948B-1728B52AA6E4}">
                <adec:decorative xmlns:adec="http://schemas.microsoft.com/office/drawing/2017/decorative" val="1"/>
              </a:ext>
            </a:extLst>
          </p:cNvPr>
          <p:cNvSpPr/>
          <p:nvPr/>
        </p:nvSpPr>
        <p:spPr>
          <a:xfrm>
            <a:off x="4038600" y="3135086"/>
            <a:ext cx="3820886" cy="391885"/>
          </a:xfrm>
          <a:prstGeom prst="roundRect">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latin typeface="Arial" panose="020B0604020202020204" pitchFamily="34" charset="0"/>
            </a:endParaRPr>
          </a:p>
        </p:txBody>
      </p:sp>
      <p:sp>
        <p:nvSpPr>
          <p:cNvPr id="14" name="Rectangle: Rounded Corners 4">
            <a:extLst>
              <a:ext uri="{FF2B5EF4-FFF2-40B4-BE49-F238E27FC236}">
                <a16:creationId xmlns:a16="http://schemas.microsoft.com/office/drawing/2014/main" id="{47B7C9D5-48E7-BC34-AF7E-ABC16B842143}"/>
              </a:ext>
              <a:ext uri="{C183D7F6-B498-43B3-948B-1728B52AA6E4}">
                <adec:decorative xmlns:adec="http://schemas.microsoft.com/office/drawing/2017/decorative" val="1"/>
              </a:ext>
            </a:extLst>
          </p:cNvPr>
          <p:cNvSpPr/>
          <p:nvPr/>
        </p:nvSpPr>
        <p:spPr>
          <a:xfrm>
            <a:off x="7946572" y="5442857"/>
            <a:ext cx="3744686" cy="262871"/>
          </a:xfrm>
          <a:prstGeom prst="roundRect">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latin typeface="Arial" panose="020B0604020202020204" pitchFamily="34" charset="0"/>
            </a:endParaRPr>
          </a:p>
        </p:txBody>
      </p:sp>
      <p:sp>
        <p:nvSpPr>
          <p:cNvPr id="15" name="Rectangle: Rounded Corners 9">
            <a:extLst>
              <a:ext uri="{FF2B5EF4-FFF2-40B4-BE49-F238E27FC236}">
                <a16:creationId xmlns:a16="http://schemas.microsoft.com/office/drawing/2014/main" id="{77C74FB6-8020-7EDB-EBF0-8152BB5FD3F4}"/>
              </a:ext>
              <a:ext uri="{C183D7F6-B498-43B3-948B-1728B52AA6E4}">
                <adec:decorative xmlns:adec="http://schemas.microsoft.com/office/drawing/2017/decorative" val="1"/>
              </a:ext>
            </a:extLst>
          </p:cNvPr>
          <p:cNvSpPr/>
          <p:nvPr/>
        </p:nvSpPr>
        <p:spPr>
          <a:xfrm>
            <a:off x="7946572" y="4285463"/>
            <a:ext cx="3744686" cy="609995"/>
          </a:xfrm>
          <a:prstGeom prst="roundRect">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latin typeface="Arial" panose="020B0604020202020204" pitchFamily="34" charset="0"/>
            </a:endParaRPr>
          </a:p>
        </p:txBody>
      </p:sp>
    </p:spTree>
    <p:extLst>
      <p:ext uri="{BB962C8B-B14F-4D97-AF65-F5344CB8AC3E}">
        <p14:creationId xmlns:p14="http://schemas.microsoft.com/office/powerpoint/2010/main" val="6532753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subTnLst>
                                    <p:set>
                                      <p:cBhvr override="childStyle">
                                        <p:cTn dur="1" fill="hold" display="0" masterRel="nextClick" afterEffect="1"/>
                                        <p:tgtEl>
                                          <p:spTgt spid="13"/>
                                        </p:tgtEl>
                                        <p:attrNameLst>
                                          <p:attrName>style.visibility</p:attrName>
                                        </p:attrNameLst>
                                      </p:cBhvr>
                                      <p:to>
                                        <p:strVal val="hidden"/>
                                      </p:to>
                                    </p:set>
                                  </p:sub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533F80-866E-5BA4-5D75-C6807AD80B06}"/>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3006D25D-72FF-E602-5B34-705420B910B1}"/>
              </a:ext>
            </a:extLst>
          </p:cNvPr>
          <p:cNvSpPr>
            <a:spLocks noGrp="1"/>
          </p:cNvSpPr>
          <p:nvPr>
            <p:ph type="title"/>
          </p:nvPr>
        </p:nvSpPr>
        <p:spPr/>
        <p:txBody>
          <a:bodyPr/>
          <a:lstStyle/>
          <a:p>
            <a:r>
              <a:rPr lang="en-AU" dirty="0"/>
              <a:t>Progression of learning</a:t>
            </a:r>
          </a:p>
        </p:txBody>
      </p:sp>
      <p:sp>
        <p:nvSpPr>
          <p:cNvPr id="9" name="Text Placeholder 8">
            <a:extLst>
              <a:ext uri="{FF2B5EF4-FFF2-40B4-BE49-F238E27FC236}">
                <a16:creationId xmlns:a16="http://schemas.microsoft.com/office/drawing/2014/main" id="{33D80393-2770-6D98-AE38-7D0232AE2491}"/>
              </a:ext>
            </a:extLst>
          </p:cNvPr>
          <p:cNvSpPr>
            <a:spLocks noGrp="1"/>
          </p:cNvSpPr>
          <p:nvPr>
            <p:ph type="body" sz="quarter" idx="18"/>
          </p:nvPr>
        </p:nvSpPr>
        <p:spPr/>
        <p:txBody>
          <a:bodyPr/>
          <a:lstStyle/>
          <a:p>
            <a:r>
              <a:rPr lang="en-AU" dirty="0"/>
              <a:t>HSIE- Early Stage 1 to Stage 1 </a:t>
            </a:r>
          </a:p>
        </p:txBody>
      </p:sp>
      <p:sp>
        <p:nvSpPr>
          <p:cNvPr id="2" name="TextBox 1">
            <a:extLst>
              <a:ext uri="{FF2B5EF4-FFF2-40B4-BE49-F238E27FC236}">
                <a16:creationId xmlns:a16="http://schemas.microsoft.com/office/drawing/2014/main" id="{064D740D-725A-0A8C-37D0-9D238EE2B6CE}"/>
              </a:ext>
            </a:extLst>
          </p:cNvPr>
          <p:cNvSpPr txBox="1"/>
          <p:nvPr/>
        </p:nvSpPr>
        <p:spPr>
          <a:xfrm>
            <a:off x="360000" y="1578210"/>
            <a:ext cx="5287766" cy="4814856"/>
          </a:xfrm>
          <a:prstGeom prst="roundRect">
            <a:avLst>
              <a:gd name="adj" fmla="val 3605"/>
            </a:avLst>
          </a:prstGeom>
          <a:solidFill>
            <a:schemeClr val="accent6"/>
          </a:solidFill>
        </p:spPr>
        <p:txBody>
          <a:bodyPr wrap="square" lIns="108000" tIns="0" rIns="108000" bIns="0" anchor="ctr" anchorCtr="1">
            <a:noAutofit/>
          </a:bodyPr>
          <a:lstStyle/>
          <a:p>
            <a:pPr lvl="0" defTabSz="914377">
              <a:spcAft>
                <a:spcPts val="600"/>
              </a:spcAft>
              <a:defRPr/>
            </a:pPr>
            <a:r>
              <a:rPr lang="en-AU" sz="1800" b="1" dirty="0">
                <a:solidFill>
                  <a:srgbClr val="22272B"/>
                </a:solidFill>
                <a:latin typeface="Arial" panose="020B0604020202020204" pitchFamily="34" charset="0"/>
              </a:rPr>
              <a:t>ES1-</a:t>
            </a:r>
            <a:r>
              <a:rPr lang="en-AU" sz="1800" b="1" dirty="0">
                <a:solidFill>
                  <a:srgbClr val="22272B"/>
                </a:solidFill>
                <a:latin typeface="Arial" panose="020B0604020202020204" pitchFamily="34" charset="0"/>
                <a:ea typeface="MS Mincho" panose="02020609040205080304" pitchFamily="49" charset="-128"/>
                <a:cs typeface="Arial" panose="020B0604020202020204" pitchFamily="34" charset="0"/>
              </a:rPr>
              <a:t>HSE-GEO-01</a:t>
            </a:r>
            <a:endParaRPr lang="en-AU" sz="1800" b="1" dirty="0">
              <a:solidFill>
                <a:srgbClr val="22272B"/>
              </a:solidFill>
              <a:latin typeface="Arial" panose="020B0604020202020204" pitchFamily="34" charset="0"/>
            </a:endParaRPr>
          </a:p>
          <a:p>
            <a:pPr lvl="0" defTabSz="914377">
              <a:spcAft>
                <a:spcPts val="600"/>
              </a:spcAft>
              <a:defRPr/>
            </a:pPr>
            <a:r>
              <a:rPr lang="en-AU" sz="1800" b="1" dirty="0">
                <a:solidFill>
                  <a:srgbClr val="22272B"/>
                </a:solidFill>
                <a:latin typeface="Arial" panose="020B0604020202020204" pitchFamily="34" charset="0"/>
              </a:rPr>
              <a:t>Content group: Places can be located and described using geographical information</a:t>
            </a:r>
          </a:p>
          <a:p>
            <a:pPr marL="342900" lvl="0" indent="-342900" defTabSz="914377">
              <a:spcAft>
                <a:spcPts val="600"/>
              </a:spcAft>
              <a:buFont typeface="Arial" panose="020B0604020202020204" pitchFamily="34" charset="0"/>
              <a:buChar char="•"/>
              <a:defRPr/>
            </a:pPr>
            <a:r>
              <a:rPr lang="en-AU" sz="1800" dirty="0">
                <a:solidFill>
                  <a:srgbClr val="22272B"/>
                </a:solidFill>
                <a:latin typeface="Arial" panose="020B0604020202020204" pitchFamily="34" charset="0"/>
              </a:rPr>
              <a:t>Locate land, water and Australia using world maps, globes and images</a:t>
            </a:r>
          </a:p>
          <a:p>
            <a:pPr marL="342900" lvl="0" indent="-342900" defTabSz="914377">
              <a:spcAft>
                <a:spcPts val="600"/>
              </a:spcAft>
              <a:buFont typeface="Arial" panose="020B0604020202020204" pitchFamily="34" charset="0"/>
              <a:buChar char="•"/>
              <a:defRPr/>
            </a:pPr>
            <a:r>
              <a:rPr lang="en-AU" sz="1800" dirty="0">
                <a:solidFill>
                  <a:srgbClr val="22272B"/>
                </a:solidFill>
                <a:latin typeface="Arial" panose="020B0604020202020204" pitchFamily="34" charset="0"/>
              </a:rPr>
              <a:t>Describe natural and human features of Australian coastal and inland places using Tier 2 and Tier 3 vocabulary</a:t>
            </a:r>
          </a:p>
          <a:p>
            <a:pPr marL="342900" lvl="0" indent="-342900" defTabSz="914377">
              <a:spcAft>
                <a:spcPts val="600"/>
              </a:spcAft>
              <a:buFont typeface="Arial" panose="020B0604020202020204" pitchFamily="34" charset="0"/>
              <a:buChar char="•"/>
              <a:defRPr/>
            </a:pPr>
            <a:r>
              <a:rPr lang="en-AU" sz="1800" dirty="0">
                <a:solidFill>
                  <a:srgbClr val="22272B"/>
                </a:solidFill>
                <a:latin typeface="Arial" panose="020B0604020202020204" pitchFamily="34" charset="0"/>
              </a:rPr>
              <a:t>Observe and record natural and human features of familiar places and present in data displays</a:t>
            </a:r>
          </a:p>
          <a:p>
            <a:pPr marL="342900" lvl="0" indent="-342900" defTabSz="914377">
              <a:spcAft>
                <a:spcPts val="600"/>
              </a:spcAft>
              <a:buFont typeface="Arial" panose="020B0604020202020204" pitchFamily="34" charset="0"/>
              <a:buChar char="•"/>
              <a:defRPr/>
            </a:pPr>
            <a:r>
              <a:rPr lang="en-AU" sz="1800" dirty="0">
                <a:solidFill>
                  <a:srgbClr val="22272B"/>
                </a:solidFill>
                <a:latin typeface="Arial" panose="020B0604020202020204" pitchFamily="34" charset="0"/>
              </a:rPr>
              <a:t>Recognise that Aboriginal and Torres Strait Islander Peoples connect to the features of Country or Place in a variety of ways</a:t>
            </a:r>
          </a:p>
        </p:txBody>
      </p:sp>
      <p:sp>
        <p:nvSpPr>
          <p:cNvPr id="4" name="TextBox 3">
            <a:extLst>
              <a:ext uri="{FF2B5EF4-FFF2-40B4-BE49-F238E27FC236}">
                <a16:creationId xmlns:a16="http://schemas.microsoft.com/office/drawing/2014/main" id="{CD3D4290-8C06-E9C9-8D96-9BD455309BEE}"/>
              </a:ext>
            </a:extLst>
          </p:cNvPr>
          <p:cNvSpPr txBox="1"/>
          <p:nvPr/>
        </p:nvSpPr>
        <p:spPr>
          <a:xfrm>
            <a:off x="5827059" y="1578210"/>
            <a:ext cx="6113929" cy="4814856"/>
          </a:xfrm>
          <a:prstGeom prst="roundRect">
            <a:avLst>
              <a:gd name="adj" fmla="val 3605"/>
            </a:avLst>
          </a:prstGeom>
          <a:solidFill>
            <a:schemeClr val="accent6"/>
          </a:solidFill>
        </p:spPr>
        <p:txBody>
          <a:bodyPr wrap="square" lIns="108000" tIns="0" rIns="108000" bIns="0" anchor="ctr" anchorCtr="1">
            <a:noAutofit/>
          </a:bodyPr>
          <a:lstStyle/>
          <a:p>
            <a:pPr fontAlgn="base"/>
            <a:r>
              <a:rPr lang="en-AU" sz="1800" b="1" dirty="0">
                <a:latin typeface="Arial" panose="020B0604020202020204" pitchFamily="34" charset="0"/>
              </a:rPr>
              <a:t>S1-</a:t>
            </a:r>
            <a:r>
              <a:rPr lang="en-AU" sz="1800" b="1" dirty="0">
                <a:solidFill>
                  <a:srgbClr val="22272B"/>
                </a:solidFill>
                <a:latin typeface="Arial" panose="020B0604020202020204" pitchFamily="34" charset="0"/>
                <a:ea typeface="MS Mincho" panose="02020609040205080304" pitchFamily="49" charset="-128"/>
                <a:cs typeface="Arial" panose="020B0604020202020204" pitchFamily="34" charset="0"/>
              </a:rPr>
              <a:t>HS1-GEO-01</a:t>
            </a:r>
            <a:endParaRPr lang="en-AU" sz="1800" b="1" dirty="0">
              <a:latin typeface="Arial" panose="020B0604020202020204" pitchFamily="34" charset="0"/>
            </a:endParaRPr>
          </a:p>
          <a:p>
            <a:pPr fontAlgn="base"/>
            <a:r>
              <a:rPr lang="en-AU" sz="1800" b="1" dirty="0">
                <a:latin typeface="Arial" panose="020B0604020202020204" pitchFamily="34" charset="0"/>
              </a:rPr>
              <a:t>Content group: People show their connection to places using geographical information</a:t>
            </a:r>
            <a:r>
              <a:rPr lang="en-US" sz="1800" dirty="0">
                <a:latin typeface="Arial" panose="020B0604020202020204" pitchFamily="34" charset="0"/>
              </a:rPr>
              <a:t>​</a:t>
            </a:r>
          </a:p>
          <a:p>
            <a:pPr marL="285750" indent="-285750" fontAlgn="base">
              <a:buFont typeface="Arial" panose="020B0604020202020204" pitchFamily="34" charset="0"/>
              <a:buChar char="•"/>
            </a:pPr>
            <a:r>
              <a:rPr lang="en-US" sz="1800" dirty="0">
                <a:latin typeface="Arial" panose="020B0604020202020204" pitchFamily="34" charset="0"/>
              </a:rPr>
              <a:t>Locate the 7 continents and 5 oceans of the world​</a:t>
            </a:r>
          </a:p>
          <a:p>
            <a:pPr marL="285750" indent="-285750" fontAlgn="base">
              <a:buFont typeface="Arial" panose="020B0604020202020204" pitchFamily="34" charset="0"/>
              <a:buChar char="•"/>
            </a:pPr>
            <a:r>
              <a:rPr lang="en-US" sz="1800" dirty="0">
                <a:latin typeface="Arial" panose="020B0604020202020204" pitchFamily="34" charset="0"/>
              </a:rPr>
              <a:t>Locate Australia in relation to hemispheres, oceans, continents and neighbouring countries using physical maps, political maps and globes​</a:t>
            </a:r>
          </a:p>
          <a:p>
            <a:pPr marL="285750" indent="-285750" fontAlgn="base">
              <a:buFont typeface="Arial" panose="020B0604020202020204" pitchFamily="34" charset="0"/>
              <a:buChar char="•"/>
            </a:pPr>
            <a:r>
              <a:rPr lang="en-US" sz="1800" dirty="0">
                <a:latin typeface="Arial" panose="020B0604020202020204" pitchFamily="34" charset="0"/>
              </a:rPr>
              <a:t>Describe the features of Australian urban, rural and remote places and communities by comparing images​</a:t>
            </a:r>
          </a:p>
          <a:p>
            <a:pPr marL="285750" indent="-285750" fontAlgn="base">
              <a:buFont typeface="Arial" panose="020B0604020202020204" pitchFamily="34" charset="0"/>
              <a:buChar char="•"/>
            </a:pPr>
            <a:r>
              <a:rPr lang="en-US" sz="1800" dirty="0">
                <a:latin typeface="Arial" panose="020B0604020202020204" pitchFamily="34" charset="0"/>
              </a:rPr>
              <a:t>Locate Australian states, territories and capital cities using political maps​</a:t>
            </a:r>
          </a:p>
          <a:p>
            <a:pPr marL="285750" indent="-285750" fontAlgn="base">
              <a:buFont typeface="Arial" panose="020B0604020202020204" pitchFamily="34" charset="0"/>
              <a:buChar char="•"/>
            </a:pPr>
            <a:r>
              <a:rPr lang="en-US" sz="1800" dirty="0">
                <a:latin typeface="Arial" panose="020B0604020202020204" pitchFamily="34" charset="0"/>
              </a:rPr>
              <a:t>Describe reasons people are connected to places across the world by collecting and organising data in lists, tables or picture graphs​</a:t>
            </a:r>
          </a:p>
          <a:p>
            <a:pPr marL="285750" indent="-285750" fontAlgn="base">
              <a:buFont typeface="Arial" panose="020B0604020202020204" pitchFamily="34" charset="0"/>
              <a:buChar char="•"/>
            </a:pPr>
            <a:r>
              <a:rPr lang="en-US" sz="1800" dirty="0">
                <a:latin typeface="Arial" panose="020B0604020202020204" pitchFamily="34" charset="0"/>
              </a:rPr>
              <a:t>Distinguish Aboriginal Country from Torres Strait Islander Places using language maps​</a:t>
            </a:r>
          </a:p>
        </p:txBody>
      </p:sp>
    </p:spTree>
    <p:extLst>
      <p:ext uri="{BB962C8B-B14F-4D97-AF65-F5344CB8AC3E}">
        <p14:creationId xmlns:p14="http://schemas.microsoft.com/office/powerpoint/2010/main" val="3180917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3B91EB-4539-B707-10ED-D92A32AA06F4}"/>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46EB6DF0-EEC4-9815-B4EA-7FFD1DADF49D}"/>
              </a:ext>
            </a:extLst>
          </p:cNvPr>
          <p:cNvSpPr>
            <a:spLocks noGrp="1"/>
          </p:cNvSpPr>
          <p:nvPr>
            <p:ph type="title"/>
          </p:nvPr>
        </p:nvSpPr>
        <p:spPr>
          <a:xfrm>
            <a:off x="360000" y="360000"/>
            <a:ext cx="6444001" cy="545601"/>
          </a:xfrm>
        </p:spPr>
        <p:txBody>
          <a:bodyPr anchor="t">
            <a:normAutofit/>
          </a:bodyPr>
          <a:lstStyle/>
          <a:p>
            <a:r>
              <a:rPr lang="en-AU" dirty="0"/>
              <a:t>Early Stage 1 – activity</a:t>
            </a:r>
          </a:p>
        </p:txBody>
      </p:sp>
      <p:sp>
        <p:nvSpPr>
          <p:cNvPr id="37" name="Text Placeholder 4">
            <a:extLst>
              <a:ext uri="{FF2B5EF4-FFF2-40B4-BE49-F238E27FC236}">
                <a16:creationId xmlns:a16="http://schemas.microsoft.com/office/drawing/2014/main" id="{AD3A4085-1507-E0AB-4F5C-AD0859BCB8FA}"/>
              </a:ext>
            </a:extLst>
          </p:cNvPr>
          <p:cNvSpPr>
            <a:spLocks noGrp="1"/>
          </p:cNvSpPr>
          <p:nvPr>
            <p:ph type="body" sz="quarter" idx="18"/>
          </p:nvPr>
        </p:nvSpPr>
        <p:spPr>
          <a:xfrm>
            <a:off x="360000" y="980969"/>
            <a:ext cx="6444001" cy="310015"/>
          </a:xfrm>
        </p:spPr>
        <p:txBody>
          <a:bodyPr/>
          <a:lstStyle/>
          <a:p>
            <a:r>
              <a:rPr lang="en-US" dirty="0"/>
              <a:t>Early Stage 1 content</a:t>
            </a:r>
          </a:p>
        </p:txBody>
      </p:sp>
      <p:sp>
        <p:nvSpPr>
          <p:cNvPr id="35" name="Text Placeholder 2">
            <a:extLst>
              <a:ext uri="{FF2B5EF4-FFF2-40B4-BE49-F238E27FC236}">
                <a16:creationId xmlns:a16="http://schemas.microsoft.com/office/drawing/2014/main" id="{F148B988-FD81-BC8C-7C2B-5B840FDE7D0C}"/>
              </a:ext>
            </a:extLst>
          </p:cNvPr>
          <p:cNvSpPr>
            <a:spLocks noGrp="1"/>
          </p:cNvSpPr>
          <p:nvPr>
            <p:ph type="body" sz="quarter" idx="17"/>
          </p:nvPr>
        </p:nvSpPr>
        <p:spPr>
          <a:xfrm>
            <a:off x="360364" y="1590261"/>
            <a:ext cx="6443637" cy="4450230"/>
          </a:xfrm>
        </p:spPr>
        <p:txBody>
          <a:bodyPr/>
          <a:lstStyle/>
          <a:p>
            <a:pPr marL="342900" indent="-342900">
              <a:buFont typeface="+mj-lt"/>
              <a:buAutoNum type="arabicPeriod"/>
            </a:pPr>
            <a:r>
              <a:rPr lang="en-US" dirty="0"/>
              <a:t>Look at the Early Stage 1 content page in workbook.</a:t>
            </a:r>
          </a:p>
          <a:p>
            <a:pPr marL="342900" indent="-342900">
              <a:buFont typeface="+mj-lt"/>
              <a:buAutoNum type="arabicPeriod"/>
            </a:pPr>
            <a:r>
              <a:rPr lang="en-US" dirty="0"/>
              <a:t>Read content points to look for new content which will need preparation.</a:t>
            </a:r>
          </a:p>
          <a:p>
            <a:pPr marL="342900" indent="-342900">
              <a:buFont typeface="+mj-lt"/>
              <a:buAutoNum type="arabicPeriod"/>
            </a:pPr>
            <a:r>
              <a:rPr lang="en-US" dirty="0"/>
              <a:t>Explore connections that can be seen across KLA’s.</a:t>
            </a:r>
          </a:p>
          <a:p>
            <a:pPr marL="342900" indent="-342900">
              <a:buFont typeface="+mj-lt"/>
              <a:buAutoNum type="arabicPeriod"/>
            </a:pPr>
            <a:r>
              <a:rPr lang="en-US" dirty="0"/>
              <a:t>Look at how this foundational learning is built upon in following stages.</a:t>
            </a:r>
          </a:p>
        </p:txBody>
      </p:sp>
      <mc:AlternateContent xmlns:mc="http://schemas.openxmlformats.org/markup-compatibility/2006" xmlns:pslz="http://schemas.microsoft.com/office/powerpoint/2016/slidezoom">
        <mc:Choice Requires="pslz">
          <p:graphicFrame>
            <p:nvGraphicFramePr>
              <p:cNvPr id="4" name="Slide Zoom 3" descr="Early Stage 1 content point ">
                <a:extLst>
                  <a:ext uri="{FF2B5EF4-FFF2-40B4-BE49-F238E27FC236}">
                    <a16:creationId xmlns:a16="http://schemas.microsoft.com/office/drawing/2014/main" id="{4E51D1E1-2774-7BD4-F219-52001BCD52D9}"/>
                  </a:ext>
                </a:extLst>
              </p:cNvPr>
              <p:cNvGraphicFramePr>
                <a:graphicFrameLocks noChangeAspect="1"/>
              </p:cNvGraphicFramePr>
              <p:nvPr/>
            </p:nvGraphicFramePr>
            <p:xfrm>
              <a:off x="7569444" y="1727982"/>
              <a:ext cx="4262192" cy="2397483"/>
            </p:xfrm>
            <a:graphic>
              <a:graphicData uri="http://schemas.microsoft.com/office/powerpoint/2016/slidezoom">
                <pslz:sldZm>
                  <pslz:sldZmObj sldId="2147480513" cId="653275317">
                    <pslz:zmPr id="{3AA63639-35E1-4F9D-AE0F-2B3283F5C866}" returnToParent="0" transitionDur="1000">
                      <p166:blipFill xmlns:p166="http://schemas.microsoft.com/office/powerpoint/2016/6/main">
                        <a:blip r:embed="rId3"/>
                        <a:stretch>
                          <a:fillRect/>
                        </a:stretch>
                      </p166:blipFill>
                      <p166:spPr xmlns:p166="http://schemas.microsoft.com/office/powerpoint/2016/6/main">
                        <a:xfrm>
                          <a:off x="0" y="0"/>
                          <a:ext cx="4262192" cy="2397483"/>
                        </a:xfrm>
                        <a:prstGeom prst="rect">
                          <a:avLst/>
                        </a:prstGeom>
                        <a:ln w="3175">
                          <a:solidFill>
                            <a:prstClr val="ltGray"/>
                          </a:solidFill>
                        </a:ln>
                      </p166:spPr>
                    </pslz:zmPr>
                  </pslz:sldZmObj>
                </pslz:sldZm>
              </a:graphicData>
            </a:graphic>
          </p:graphicFrame>
        </mc:Choice>
        <mc:Fallback xmlns="">
          <p:pic>
            <p:nvPicPr>
              <p:cNvPr id="4" name="Slide Zoom 3" descr="Early Stage 1 content point ">
                <a:hlinkClick r:id="rId4" action="ppaction://hlinksldjump"/>
                <a:extLst>
                  <a:ext uri="{FF2B5EF4-FFF2-40B4-BE49-F238E27FC236}">
                    <a16:creationId xmlns:a16="http://schemas.microsoft.com/office/drawing/2014/main" id="{4E51D1E1-2774-7BD4-F219-52001BCD52D9}"/>
                  </a:ext>
                </a:extLst>
              </p:cNvPr>
              <p:cNvPicPr>
                <a:picLocks noGrp="1" noRot="1" noChangeAspect="1" noMove="1" noResize="1" noEditPoints="1" noAdjustHandles="1" noChangeArrowheads="1" noChangeShapeType="1"/>
              </p:cNvPicPr>
              <p:nvPr/>
            </p:nvPicPr>
            <p:blipFill>
              <a:blip r:embed="rId5"/>
              <a:stretch>
                <a:fillRect/>
              </a:stretch>
            </p:blipFill>
            <p:spPr>
              <a:xfrm>
                <a:off x="7569444" y="1727982"/>
                <a:ext cx="4262192" cy="2397483"/>
              </a:xfrm>
              <a:prstGeom prst="rect">
                <a:avLst/>
              </a:prstGeom>
              <a:ln w="3175">
                <a:solidFill>
                  <a:prstClr val="ltGray"/>
                </a:solidFill>
              </a:ln>
            </p:spPr>
          </p:pic>
        </mc:Fallback>
      </mc:AlternateContent>
      <p:sp>
        <p:nvSpPr>
          <p:cNvPr id="2" name="Slide Number Placeholder 1">
            <a:extLst>
              <a:ext uri="{FF2B5EF4-FFF2-40B4-BE49-F238E27FC236}">
                <a16:creationId xmlns:a16="http://schemas.microsoft.com/office/drawing/2014/main" id="{522D8150-D34D-E19C-3962-89DA9C00EDB8}"/>
              </a:ext>
              <a:ext uri="{C183D7F6-B498-43B3-948B-1728B52AA6E4}">
                <adec:decorative xmlns:adec="http://schemas.microsoft.com/office/drawing/2017/decorative" val="1"/>
              </a:ext>
            </a:extLst>
          </p:cNvPr>
          <p:cNvSpPr>
            <a:spLocks noGrp="1"/>
          </p:cNvSpPr>
          <p:nvPr>
            <p:ph type="sldNum" sz="quarter" idx="4294967295"/>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76</a:t>
            </a:fld>
            <a:endParaRPr lang="en-AU" dirty="0"/>
          </a:p>
        </p:txBody>
      </p:sp>
    </p:spTree>
    <p:extLst>
      <p:ext uri="{BB962C8B-B14F-4D97-AF65-F5344CB8AC3E}">
        <p14:creationId xmlns:p14="http://schemas.microsoft.com/office/powerpoint/2010/main" val="3685159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179E6F-73FB-356A-425A-966E50C6F26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858B513-6DCC-6C82-35D2-7052382203E2}"/>
              </a:ext>
            </a:extLst>
          </p:cNvPr>
          <p:cNvSpPr>
            <a:spLocks noGrp="1"/>
          </p:cNvSpPr>
          <p:nvPr>
            <p:ph type="ctrTitle"/>
          </p:nvPr>
        </p:nvSpPr>
        <p:spPr/>
        <p:txBody>
          <a:bodyPr/>
          <a:lstStyle/>
          <a:p>
            <a:r>
              <a:rPr lang="en-AU" dirty="0"/>
              <a:t>Gap analysis </a:t>
            </a:r>
          </a:p>
        </p:txBody>
      </p:sp>
      <p:sp>
        <p:nvSpPr>
          <p:cNvPr id="2" name="Footer Placeholder 1">
            <a:extLst>
              <a:ext uri="{FF2B5EF4-FFF2-40B4-BE49-F238E27FC236}">
                <a16:creationId xmlns:a16="http://schemas.microsoft.com/office/drawing/2014/main" id="{7E15E393-225E-87DD-1E1E-22AD92884C62}"/>
              </a:ext>
              <a:ext uri="{C183D7F6-B498-43B3-948B-1728B52AA6E4}">
                <adec:decorative xmlns:adec="http://schemas.microsoft.com/office/drawing/2017/decorative" val="0"/>
              </a:ext>
            </a:extLst>
          </p:cNvPr>
          <p:cNvSpPr>
            <a:spLocks noGrp="1"/>
          </p:cNvSpPr>
          <p:nvPr>
            <p:ph type="ftr" sz="quarter" idx="3"/>
          </p:nvPr>
        </p:nvSpPr>
        <p:spPr/>
        <p:txBody>
          <a:bodyPr/>
          <a:lstStyle/>
          <a:p>
            <a:r>
              <a:rPr lang="en-AU" dirty="0"/>
              <a:t>NSW Department of Education</a:t>
            </a:r>
          </a:p>
          <a:p>
            <a:endParaRPr lang="en-AU" dirty="0"/>
          </a:p>
        </p:txBody>
      </p:sp>
      <p:pic>
        <p:nvPicPr>
          <p:cNvPr id="8" name="Picture Placeholder 9">
            <a:extLst>
              <a:ext uri="{FF2B5EF4-FFF2-40B4-BE49-F238E27FC236}">
                <a16:creationId xmlns:a16="http://schemas.microsoft.com/office/drawing/2014/main" id="{86F9C03B-7655-F930-C723-CB7A9574C7A6}"/>
              </a:ext>
              <a:ext uri="{C183D7F6-B498-43B3-948B-1728B52AA6E4}">
                <adec:decorative xmlns:adec="http://schemas.microsoft.com/office/drawing/2017/decorative" val="1"/>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a:xfrm>
            <a:off x="7127875" y="0"/>
            <a:ext cx="5064125" cy="6858000"/>
          </a:xfrm>
        </p:spPr>
      </p:pic>
    </p:spTree>
    <p:extLst>
      <p:ext uri="{BB962C8B-B14F-4D97-AF65-F5344CB8AC3E}">
        <p14:creationId xmlns:p14="http://schemas.microsoft.com/office/powerpoint/2010/main" val="3680802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3C2F565-F297-86E6-8512-2F48A7BEF9B3}"/>
              </a:ext>
            </a:extLst>
          </p:cNvPr>
          <p:cNvSpPr>
            <a:spLocks noGrp="1"/>
          </p:cNvSpPr>
          <p:nvPr>
            <p:ph type="title"/>
          </p:nvPr>
        </p:nvSpPr>
        <p:spPr>
          <a:xfrm>
            <a:off x="360000" y="360000"/>
            <a:ext cx="10080000" cy="545601"/>
          </a:xfrm>
        </p:spPr>
        <p:txBody>
          <a:bodyPr anchor="t">
            <a:normAutofit/>
          </a:bodyPr>
          <a:lstStyle/>
          <a:p>
            <a:r>
              <a:rPr lang="en-AU" dirty="0"/>
              <a:t>Changes in the CHPS syllabus content (1)</a:t>
            </a:r>
          </a:p>
        </p:txBody>
      </p:sp>
      <p:sp>
        <p:nvSpPr>
          <p:cNvPr id="4" name="Slide Number Placeholder 3">
            <a:extLst>
              <a:ext uri="{FF2B5EF4-FFF2-40B4-BE49-F238E27FC236}">
                <a16:creationId xmlns:a16="http://schemas.microsoft.com/office/drawing/2014/main" id="{0A1F1210-3556-4BB7-1C77-703CBA7878B4}"/>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78</a:t>
            </a:fld>
            <a:endParaRPr lang="en-AU" dirty="0"/>
          </a:p>
        </p:txBody>
      </p:sp>
      <p:sp>
        <p:nvSpPr>
          <p:cNvPr id="20" name="Text Placeholder 3">
            <a:extLst>
              <a:ext uri="{FF2B5EF4-FFF2-40B4-BE49-F238E27FC236}">
                <a16:creationId xmlns:a16="http://schemas.microsoft.com/office/drawing/2014/main" id="{673F1E75-9161-8DB8-375C-695BFC829B3E}"/>
              </a:ext>
            </a:extLst>
          </p:cNvPr>
          <p:cNvSpPr>
            <a:spLocks noGrp="1"/>
          </p:cNvSpPr>
          <p:nvPr>
            <p:ph type="body" sz="quarter" idx="18"/>
          </p:nvPr>
        </p:nvSpPr>
        <p:spPr>
          <a:xfrm>
            <a:off x="360000" y="982520"/>
            <a:ext cx="10080000" cy="310015"/>
          </a:xfrm>
        </p:spPr>
        <p:txBody>
          <a:bodyPr/>
          <a:lstStyle/>
          <a:p>
            <a:r>
              <a:rPr lang="en-US" dirty="0"/>
              <a:t>Key updates </a:t>
            </a:r>
          </a:p>
        </p:txBody>
      </p:sp>
      <p:pic>
        <p:nvPicPr>
          <p:cNvPr id="13" name="Picture Placeholder 12">
            <a:extLst>
              <a:ext uri="{FF2B5EF4-FFF2-40B4-BE49-F238E27FC236}">
                <a16:creationId xmlns:a16="http://schemas.microsoft.com/office/drawing/2014/main" id="{FF613F8E-0527-CCA6-ED75-77AE57398A84}"/>
              </a:ext>
              <a:ext uri="{C183D7F6-B498-43B3-948B-1728B52AA6E4}">
                <adec:decorative xmlns:adec="http://schemas.microsoft.com/office/drawing/2017/decorative" val="1"/>
              </a:ext>
            </a:extLst>
          </p:cNvPr>
          <p:cNvPicPr>
            <a:picLocks noGrp="1" noChangeAspect="1"/>
          </p:cNvPicPr>
          <p:nvPr>
            <p:ph sz="half" idx="1"/>
          </p:nvPr>
        </p:nvPicPr>
        <p:blipFill>
          <a:blip r:embed="rId3" cstate="screen">
            <a:extLst>
              <a:ext uri="{28A0092B-C50C-407E-A947-70E740481C1C}">
                <a14:useLocalDpi xmlns:a14="http://schemas.microsoft.com/office/drawing/2010/main"/>
              </a:ext>
            </a:extLst>
          </a:blip>
          <a:srcRect/>
          <a:stretch>
            <a:fillRect/>
          </a:stretch>
        </p:blipFill>
        <p:spPr>
          <a:xfrm>
            <a:off x="360000" y="1584000"/>
            <a:ext cx="5616000" cy="4499998"/>
          </a:xfrm>
          <a:prstGeom prst="roundRect">
            <a:avLst>
              <a:gd name="adj" fmla="val 3216"/>
            </a:avLst>
          </a:prstGeom>
          <a:noFill/>
        </p:spPr>
      </p:pic>
      <p:sp>
        <p:nvSpPr>
          <p:cNvPr id="3" name="Content Placeholder 2">
            <a:extLst>
              <a:ext uri="{FF2B5EF4-FFF2-40B4-BE49-F238E27FC236}">
                <a16:creationId xmlns:a16="http://schemas.microsoft.com/office/drawing/2014/main" id="{C25C98DD-4F68-51CE-E776-046BB6CDA3EA}"/>
              </a:ext>
            </a:extLst>
          </p:cNvPr>
          <p:cNvSpPr>
            <a:spLocks noGrp="1"/>
          </p:cNvSpPr>
          <p:nvPr>
            <p:ph sz="half" idx="19"/>
          </p:nvPr>
        </p:nvSpPr>
        <p:spPr>
          <a:xfrm>
            <a:off x="6675237" y="1886738"/>
            <a:ext cx="4850456" cy="3869020"/>
          </a:xfrm>
        </p:spPr>
        <p:txBody>
          <a:bodyPr>
            <a:normAutofit/>
          </a:bodyPr>
          <a:lstStyle/>
          <a:p>
            <a:pPr marL="285750" lvl="0" indent="-285750">
              <a:buFont typeface="Arial" panose="020B0604020202020204" pitchFamily="34" charset="0"/>
              <a:buChar char="•"/>
            </a:pPr>
            <a:r>
              <a:rPr lang="en-AU" sz="2000" dirty="0"/>
              <a:t>the introduction of new content aligned with contemporary needs </a:t>
            </a:r>
          </a:p>
          <a:p>
            <a:pPr marL="285750" lvl="0" indent="-285750">
              <a:buFont typeface="Arial" panose="020B0604020202020204" pitchFamily="34" charset="0"/>
              <a:buChar char="•"/>
            </a:pPr>
            <a:r>
              <a:rPr lang="en-AU" sz="2000" dirty="0"/>
              <a:t>shift in timing to ensure learning is developmentally appropriate</a:t>
            </a:r>
          </a:p>
          <a:p>
            <a:pPr marL="285750" lvl="0" indent="-285750">
              <a:buFont typeface="Arial" panose="020B0604020202020204" pitchFamily="34" charset="0"/>
              <a:buChar char="•"/>
            </a:pPr>
            <a:r>
              <a:rPr lang="en-AU" sz="2000" dirty="0"/>
              <a:t>the merging and strengthening of existing areas for greater clarity and impact. </a:t>
            </a:r>
          </a:p>
          <a:p>
            <a:endParaRPr lang="en-AU" dirty="0"/>
          </a:p>
        </p:txBody>
      </p:sp>
    </p:spTree>
    <p:extLst>
      <p:ext uri="{BB962C8B-B14F-4D97-AF65-F5344CB8AC3E}">
        <p14:creationId xmlns:p14="http://schemas.microsoft.com/office/powerpoint/2010/main" val="3214317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77998A-8140-8EDF-31F4-0B98EA8F3B4E}"/>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E3D100EC-C255-9EF0-FF32-E45700A75819}"/>
              </a:ext>
            </a:extLst>
          </p:cNvPr>
          <p:cNvSpPr>
            <a:spLocks noGrp="1"/>
          </p:cNvSpPr>
          <p:nvPr>
            <p:ph type="title"/>
          </p:nvPr>
        </p:nvSpPr>
        <p:spPr/>
        <p:txBody>
          <a:bodyPr/>
          <a:lstStyle/>
          <a:p>
            <a:r>
              <a:rPr lang="en-AU" dirty="0"/>
              <a:t>Changes in the CHPS syllabus content (2)</a:t>
            </a:r>
          </a:p>
        </p:txBody>
      </p:sp>
      <p:sp>
        <p:nvSpPr>
          <p:cNvPr id="4" name="Slide Number Placeholder 3">
            <a:extLst>
              <a:ext uri="{FF2B5EF4-FFF2-40B4-BE49-F238E27FC236}">
                <a16:creationId xmlns:a16="http://schemas.microsoft.com/office/drawing/2014/main" id="{32817EB8-B542-BF01-78F2-D5457432C35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79</a:t>
            </a:fld>
            <a:endParaRPr lang="en-AU" dirty="0"/>
          </a:p>
        </p:txBody>
      </p:sp>
      <p:pic>
        <p:nvPicPr>
          <p:cNvPr id="18" name="Picture 17">
            <a:extLst>
              <a:ext uri="{FF2B5EF4-FFF2-40B4-BE49-F238E27FC236}">
                <a16:creationId xmlns:a16="http://schemas.microsoft.com/office/drawing/2014/main" id="{F2F2ACB4-E333-706B-F33A-4BF462E70AE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0000" y="1615609"/>
            <a:ext cx="11375981" cy="754145"/>
          </a:xfrm>
          <a:prstGeom prst="rect">
            <a:avLst/>
          </a:prstGeom>
          <a:ln>
            <a:noFill/>
          </a:ln>
          <a:effectLst>
            <a:outerShdw blurRad="50800" dist="38100" dir="2700000" algn="tl" rotWithShape="0">
              <a:prstClr val="black">
                <a:alpha val="40000"/>
              </a:prstClr>
            </a:outerShdw>
          </a:effectLst>
        </p:spPr>
      </p:pic>
      <p:pic>
        <p:nvPicPr>
          <p:cNvPr id="20" name="Picture 19">
            <a:extLst>
              <a:ext uri="{FF2B5EF4-FFF2-40B4-BE49-F238E27FC236}">
                <a16:creationId xmlns:a16="http://schemas.microsoft.com/office/drawing/2014/main" id="{6F304D4B-420C-B197-0B2A-94AF596226A3}"/>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66292" y="2617363"/>
            <a:ext cx="5963396" cy="3639581"/>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49836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8015B3-AA04-9F5A-FE49-B0CFDF14626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D9B09F1-CA44-E20A-942D-399C124C53A6}"/>
              </a:ext>
            </a:extLst>
          </p:cNvPr>
          <p:cNvSpPr>
            <a:spLocks noGrp="1"/>
          </p:cNvSpPr>
          <p:nvPr>
            <p:ph type="title"/>
          </p:nvPr>
        </p:nvSpPr>
        <p:spPr/>
        <p:txBody>
          <a:bodyPr/>
          <a:lstStyle/>
          <a:p>
            <a:r>
              <a:rPr lang="en-AU" dirty="0"/>
              <a:t>Why consistency matters</a:t>
            </a:r>
          </a:p>
        </p:txBody>
      </p:sp>
      <p:sp>
        <p:nvSpPr>
          <p:cNvPr id="6" name="Text Placeholder 5">
            <a:extLst>
              <a:ext uri="{FF2B5EF4-FFF2-40B4-BE49-F238E27FC236}">
                <a16:creationId xmlns:a16="http://schemas.microsoft.com/office/drawing/2014/main" id="{804B0163-8B2B-9383-3F8A-886444D85C24}"/>
              </a:ext>
            </a:extLst>
          </p:cNvPr>
          <p:cNvSpPr>
            <a:spLocks noGrp="1"/>
          </p:cNvSpPr>
          <p:nvPr>
            <p:ph type="body" sz="quarter" idx="18"/>
          </p:nvPr>
        </p:nvSpPr>
        <p:spPr/>
        <p:txBody>
          <a:bodyPr/>
          <a:lstStyle/>
          <a:p>
            <a:r>
              <a:rPr lang="en-AU" dirty="0"/>
              <a:t>CHPS Sample Units</a:t>
            </a:r>
          </a:p>
        </p:txBody>
      </p:sp>
      <p:sp>
        <p:nvSpPr>
          <p:cNvPr id="3" name="Rectangle: Rounded Corners 2">
            <a:extLst>
              <a:ext uri="{FF2B5EF4-FFF2-40B4-BE49-F238E27FC236}">
                <a16:creationId xmlns:a16="http://schemas.microsoft.com/office/drawing/2014/main" id="{97ADF3E6-0309-6961-3E15-C36944DC2B1C}"/>
              </a:ext>
            </a:extLst>
          </p:cNvPr>
          <p:cNvSpPr/>
          <p:nvPr/>
        </p:nvSpPr>
        <p:spPr>
          <a:xfrm>
            <a:off x="824753" y="2348753"/>
            <a:ext cx="2277035" cy="2169459"/>
          </a:xfrm>
          <a:prstGeom prst="roundRect">
            <a:avLst>
              <a:gd name="adj" fmla="val 1132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nchorCtr="1"/>
          <a:lstStyle/>
          <a:p>
            <a:pPr algn="ctr"/>
            <a:r>
              <a:rPr lang="en-AU" dirty="0">
                <a:latin typeface="Arial" panose="020B0604020202020204" pitchFamily="34" charset="0"/>
              </a:rPr>
              <a:t>Creative arts</a:t>
            </a:r>
          </a:p>
        </p:txBody>
      </p:sp>
      <p:sp>
        <p:nvSpPr>
          <p:cNvPr id="7" name="Rectangle: Rounded Corners 6">
            <a:extLst>
              <a:ext uri="{FF2B5EF4-FFF2-40B4-BE49-F238E27FC236}">
                <a16:creationId xmlns:a16="http://schemas.microsoft.com/office/drawing/2014/main" id="{34B060AA-EE38-BDC9-DAB1-8DA90FD2339B}"/>
              </a:ext>
            </a:extLst>
          </p:cNvPr>
          <p:cNvSpPr/>
          <p:nvPr/>
        </p:nvSpPr>
        <p:spPr>
          <a:xfrm>
            <a:off x="3579906" y="2344270"/>
            <a:ext cx="2277035" cy="2169459"/>
          </a:xfrm>
          <a:prstGeom prst="roundRect">
            <a:avLst>
              <a:gd name="adj" fmla="val 1132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nchorCtr="1"/>
          <a:lstStyle/>
          <a:p>
            <a:pPr algn="ctr"/>
            <a:r>
              <a:rPr lang="en-AU" dirty="0">
                <a:latin typeface="Arial" panose="020B0604020202020204" pitchFamily="34" charset="0"/>
              </a:rPr>
              <a:t>HSIE</a:t>
            </a:r>
          </a:p>
        </p:txBody>
      </p:sp>
      <p:sp>
        <p:nvSpPr>
          <p:cNvPr id="8" name="Rectangle: Rounded Corners 7">
            <a:extLst>
              <a:ext uri="{FF2B5EF4-FFF2-40B4-BE49-F238E27FC236}">
                <a16:creationId xmlns:a16="http://schemas.microsoft.com/office/drawing/2014/main" id="{AEAF53BD-7A3D-D3E3-AD63-535F173FA71C}"/>
              </a:ext>
            </a:extLst>
          </p:cNvPr>
          <p:cNvSpPr/>
          <p:nvPr/>
        </p:nvSpPr>
        <p:spPr>
          <a:xfrm>
            <a:off x="6335059" y="2344270"/>
            <a:ext cx="2277035" cy="2169459"/>
          </a:xfrm>
          <a:prstGeom prst="roundRect">
            <a:avLst>
              <a:gd name="adj" fmla="val 954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nchorCtr="1"/>
          <a:lstStyle/>
          <a:p>
            <a:pPr algn="ctr"/>
            <a:r>
              <a:rPr lang="en-AU" dirty="0">
                <a:latin typeface="Arial" panose="020B0604020202020204" pitchFamily="34" charset="0"/>
              </a:rPr>
              <a:t>PDHPE</a:t>
            </a:r>
          </a:p>
        </p:txBody>
      </p:sp>
      <p:sp>
        <p:nvSpPr>
          <p:cNvPr id="10" name="Rectangle: Rounded Corners 9">
            <a:extLst>
              <a:ext uri="{FF2B5EF4-FFF2-40B4-BE49-F238E27FC236}">
                <a16:creationId xmlns:a16="http://schemas.microsoft.com/office/drawing/2014/main" id="{86868CB2-5730-1F2A-8596-63020B9D9292}"/>
              </a:ext>
            </a:extLst>
          </p:cNvPr>
          <p:cNvSpPr/>
          <p:nvPr/>
        </p:nvSpPr>
        <p:spPr>
          <a:xfrm>
            <a:off x="9090212" y="2339335"/>
            <a:ext cx="2277035" cy="2169459"/>
          </a:xfrm>
          <a:prstGeom prst="roundRect">
            <a:avLst>
              <a:gd name="adj" fmla="val 954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nchorCtr="1"/>
          <a:lstStyle/>
          <a:p>
            <a:pPr algn="ctr"/>
            <a:r>
              <a:rPr lang="en-AU" dirty="0">
                <a:latin typeface="Arial" panose="020B0604020202020204" pitchFamily="34" charset="0"/>
              </a:rPr>
              <a:t>Science and Technology</a:t>
            </a:r>
          </a:p>
        </p:txBody>
      </p:sp>
      <p:sp>
        <p:nvSpPr>
          <p:cNvPr id="2" name="Slide Number Placeholder 1">
            <a:extLst>
              <a:ext uri="{FF2B5EF4-FFF2-40B4-BE49-F238E27FC236}">
                <a16:creationId xmlns:a16="http://schemas.microsoft.com/office/drawing/2014/main" id="{CD0312E3-F985-1B02-3863-376B9246C1A5}"/>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t>8</a:t>
            </a:fld>
            <a:endParaRPr lang="en-AU" dirty="0"/>
          </a:p>
        </p:txBody>
      </p:sp>
    </p:spTree>
    <p:extLst>
      <p:ext uri="{BB962C8B-B14F-4D97-AF65-F5344CB8AC3E}">
        <p14:creationId xmlns:p14="http://schemas.microsoft.com/office/powerpoint/2010/main" val="1984641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13B680-780B-050F-BFB7-E65BE19EDB7A}"/>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32148691-487E-5845-B802-818DBF66602B}"/>
              </a:ext>
            </a:extLst>
          </p:cNvPr>
          <p:cNvSpPr>
            <a:spLocks noGrp="1"/>
          </p:cNvSpPr>
          <p:nvPr>
            <p:ph type="title"/>
          </p:nvPr>
        </p:nvSpPr>
        <p:spPr>
          <a:xfrm>
            <a:off x="360000" y="360000"/>
            <a:ext cx="10080000" cy="545601"/>
          </a:xfrm>
        </p:spPr>
        <p:txBody>
          <a:bodyPr anchor="t">
            <a:normAutofit/>
          </a:bodyPr>
          <a:lstStyle/>
          <a:p>
            <a:r>
              <a:rPr lang="en-AU" dirty="0"/>
              <a:t>Overview of key changes across CHPS (1)</a:t>
            </a:r>
          </a:p>
        </p:txBody>
      </p:sp>
      <p:sp>
        <p:nvSpPr>
          <p:cNvPr id="8" name="Text Placeholder 7">
            <a:extLst>
              <a:ext uri="{FF2B5EF4-FFF2-40B4-BE49-F238E27FC236}">
                <a16:creationId xmlns:a16="http://schemas.microsoft.com/office/drawing/2014/main" id="{09457AD8-52E4-E5D7-A80E-A4D1972AB8E4}"/>
              </a:ext>
            </a:extLst>
          </p:cNvPr>
          <p:cNvSpPr>
            <a:spLocks noGrp="1"/>
          </p:cNvSpPr>
          <p:nvPr>
            <p:ph type="body" sz="quarter" idx="18"/>
          </p:nvPr>
        </p:nvSpPr>
        <p:spPr>
          <a:xfrm>
            <a:off x="360000" y="905602"/>
            <a:ext cx="10080000" cy="386934"/>
          </a:xfrm>
        </p:spPr>
        <p:txBody>
          <a:bodyPr anchor="b">
            <a:normAutofit/>
          </a:bodyPr>
          <a:lstStyle/>
          <a:p>
            <a:pPr>
              <a:lnSpc>
                <a:spcPct val="140000"/>
              </a:lnSpc>
            </a:pPr>
            <a:r>
              <a:rPr lang="en-AU" dirty="0"/>
              <a:t>HSIE</a:t>
            </a:r>
          </a:p>
        </p:txBody>
      </p:sp>
      <p:pic>
        <p:nvPicPr>
          <p:cNvPr id="5" name="Picture 4">
            <a:extLst>
              <a:ext uri="{FF2B5EF4-FFF2-40B4-BE49-F238E27FC236}">
                <a16:creationId xmlns:a16="http://schemas.microsoft.com/office/drawing/2014/main" id="{74F96791-CE08-9CCD-0FFC-27EB82C648B9}"/>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419100" y="1571939"/>
            <a:ext cx="5676900" cy="4535997"/>
          </a:xfrm>
          <a:prstGeom prst="roundRect">
            <a:avLst>
              <a:gd name="adj" fmla="val 3890"/>
            </a:avLst>
          </a:prstGeom>
          <a:noFill/>
        </p:spPr>
      </p:pic>
      <p:sp>
        <p:nvSpPr>
          <p:cNvPr id="10" name="Content Placeholder 9">
            <a:extLst>
              <a:ext uri="{FF2B5EF4-FFF2-40B4-BE49-F238E27FC236}">
                <a16:creationId xmlns:a16="http://schemas.microsoft.com/office/drawing/2014/main" id="{B6A6FB84-C47F-B2BE-A48D-1FAA50CE611B}"/>
              </a:ext>
            </a:extLst>
          </p:cNvPr>
          <p:cNvSpPr>
            <a:spLocks noGrp="1"/>
          </p:cNvSpPr>
          <p:nvPr>
            <p:ph idx="1"/>
          </p:nvPr>
        </p:nvSpPr>
        <p:spPr>
          <a:xfrm>
            <a:off x="6412009" y="1846989"/>
            <a:ext cx="4711991" cy="3743106"/>
          </a:xfrm>
        </p:spPr>
        <p:txBody>
          <a:bodyPr>
            <a:noAutofit/>
          </a:bodyPr>
          <a:lstStyle/>
          <a:p>
            <a:pPr marL="342900" indent="-342900">
              <a:buFont typeface="Arial" panose="020B0604020202020204" pitchFamily="34" charset="0"/>
              <a:buChar char="•"/>
            </a:pPr>
            <a:r>
              <a:rPr lang="en-AU" dirty="0"/>
              <a:t>Aboriginal Cultures and Histories strengthened from ES1–S3</a:t>
            </a:r>
          </a:p>
          <a:p>
            <a:pPr marL="342900" indent="-342900">
              <a:buFont typeface="Arial" panose="020B0604020202020204" pitchFamily="34" charset="0"/>
              <a:buChar char="•"/>
            </a:pPr>
            <a:r>
              <a:rPr lang="en-AU" dirty="0"/>
              <a:t>Ancient Cultures and Histories now in Stage 1 and 2</a:t>
            </a:r>
          </a:p>
          <a:p>
            <a:pPr marL="342900" indent="-342900">
              <a:buFont typeface="Arial" panose="020B0604020202020204" pitchFamily="34" charset="0"/>
              <a:buChar char="•"/>
            </a:pPr>
            <a:r>
              <a:rPr lang="en-AU" dirty="0"/>
              <a:t>Resourcing/teacher knowledge of maps and geographical information critical</a:t>
            </a:r>
          </a:p>
          <a:p>
            <a:pPr marL="342900" indent="-342900">
              <a:buFont typeface="Arial" panose="020B0604020202020204" pitchFamily="34" charset="0"/>
              <a:buChar char="•"/>
            </a:pPr>
            <a:r>
              <a:rPr lang="en-AU" dirty="0"/>
              <a:t>History + Geography now integrated into one HSIE KLA</a:t>
            </a:r>
          </a:p>
          <a:p>
            <a:endParaRPr lang="en-AU" dirty="0"/>
          </a:p>
        </p:txBody>
      </p:sp>
      <p:sp>
        <p:nvSpPr>
          <p:cNvPr id="4" name="Slide Number Placeholder 3">
            <a:extLst>
              <a:ext uri="{FF2B5EF4-FFF2-40B4-BE49-F238E27FC236}">
                <a16:creationId xmlns:a16="http://schemas.microsoft.com/office/drawing/2014/main" id="{C624C5AE-DE9E-9802-67F0-62EB6EA991FC}"/>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80</a:t>
            </a:fld>
            <a:endParaRPr lang="en-AU" dirty="0"/>
          </a:p>
        </p:txBody>
      </p:sp>
    </p:spTree>
    <p:extLst>
      <p:ext uri="{BB962C8B-B14F-4D97-AF65-F5344CB8AC3E}">
        <p14:creationId xmlns:p14="http://schemas.microsoft.com/office/powerpoint/2010/main" val="2219725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4D5C55-DDC7-85B8-3D5A-11818D0415EA}"/>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B310E442-0459-9EC6-857C-8E2360ED53E5}"/>
              </a:ext>
            </a:extLst>
          </p:cNvPr>
          <p:cNvSpPr>
            <a:spLocks noGrp="1"/>
          </p:cNvSpPr>
          <p:nvPr>
            <p:ph type="title"/>
          </p:nvPr>
        </p:nvSpPr>
        <p:spPr/>
        <p:txBody>
          <a:bodyPr/>
          <a:lstStyle/>
          <a:p>
            <a:r>
              <a:rPr lang="en-AU" dirty="0"/>
              <a:t>Overview of key changes across CHPS (2)</a:t>
            </a:r>
          </a:p>
        </p:txBody>
      </p:sp>
      <p:sp>
        <p:nvSpPr>
          <p:cNvPr id="8" name="Text Placeholder 7">
            <a:extLst>
              <a:ext uri="{FF2B5EF4-FFF2-40B4-BE49-F238E27FC236}">
                <a16:creationId xmlns:a16="http://schemas.microsoft.com/office/drawing/2014/main" id="{7D222651-767F-5F8F-6F12-B3CFC00BEA94}"/>
              </a:ext>
            </a:extLst>
          </p:cNvPr>
          <p:cNvSpPr>
            <a:spLocks noGrp="1"/>
          </p:cNvSpPr>
          <p:nvPr>
            <p:ph type="body" sz="quarter" idx="18"/>
          </p:nvPr>
        </p:nvSpPr>
        <p:spPr>
          <a:xfrm>
            <a:off x="360000" y="905602"/>
            <a:ext cx="4758410" cy="386934"/>
          </a:xfrm>
        </p:spPr>
        <p:txBody>
          <a:bodyPr/>
          <a:lstStyle/>
          <a:p>
            <a:r>
              <a:rPr lang="en-AU" dirty="0"/>
              <a:t>Science and technology		</a:t>
            </a:r>
          </a:p>
        </p:txBody>
      </p:sp>
      <p:pic>
        <p:nvPicPr>
          <p:cNvPr id="10" name="Picture Placeholder 9">
            <a:extLst>
              <a:ext uri="{FF2B5EF4-FFF2-40B4-BE49-F238E27FC236}">
                <a16:creationId xmlns:a16="http://schemas.microsoft.com/office/drawing/2014/main" id="{63074D09-45B2-E262-1707-37AB5D48269D}"/>
              </a:ext>
              <a:ext uri="{C183D7F6-B498-43B3-948B-1728B52AA6E4}">
                <adec:decorative xmlns:adec="http://schemas.microsoft.com/office/drawing/2017/decorative" val="1"/>
              </a:ext>
            </a:extLst>
          </p:cNvPr>
          <p:cNvPicPr>
            <a:picLocks noGrp="1" noChangeAspect="1"/>
          </p:cNvPicPr>
          <p:nvPr>
            <p:ph type="pic" sz="quarter" idx="19"/>
          </p:nvPr>
        </p:nvPicPr>
        <p:blipFill>
          <a:blip r:embed="rId3" cstate="screen">
            <a:extLst>
              <a:ext uri="{28A0092B-C50C-407E-A947-70E740481C1C}">
                <a14:useLocalDpi xmlns:a14="http://schemas.microsoft.com/office/drawing/2010/main"/>
              </a:ext>
            </a:extLst>
          </a:blip>
          <a:srcRect/>
          <a:stretch>
            <a:fillRect/>
          </a:stretch>
        </p:blipFill>
        <p:spPr>
          <a:xfrm>
            <a:off x="360000" y="1875184"/>
            <a:ext cx="4864292" cy="3886701"/>
          </a:xfrm>
          <a:prstGeom prst="roundRect">
            <a:avLst>
              <a:gd name="adj" fmla="val 3744"/>
            </a:avLst>
          </a:prstGeom>
        </p:spPr>
      </p:pic>
      <p:sp>
        <p:nvSpPr>
          <p:cNvPr id="3" name="TextBox 2">
            <a:extLst>
              <a:ext uri="{FF2B5EF4-FFF2-40B4-BE49-F238E27FC236}">
                <a16:creationId xmlns:a16="http://schemas.microsoft.com/office/drawing/2014/main" id="{6DC4CDDB-3FFB-784D-2950-C2A715C9F11B}"/>
              </a:ext>
            </a:extLst>
          </p:cNvPr>
          <p:cNvSpPr txBox="1"/>
          <p:nvPr/>
        </p:nvSpPr>
        <p:spPr>
          <a:xfrm>
            <a:off x="5460643" y="2266603"/>
            <a:ext cx="5663358" cy="3103863"/>
          </a:xfrm>
          <a:prstGeom prst="rect">
            <a:avLst/>
          </a:prstGeom>
          <a:noFill/>
        </p:spPr>
        <p:txBody>
          <a:bodyPr wrap="square">
            <a:spAutoFit/>
          </a:bodyPr>
          <a:lstStyle/>
          <a:p>
            <a:pPr marL="342900" lvl="0" indent="-342900">
              <a:lnSpc>
                <a:spcPct val="150000"/>
              </a:lnSpc>
              <a:spcBef>
                <a:spcPts val="600"/>
              </a:spcBef>
              <a:buFont typeface="Arial" panose="020B0604020202020204" pitchFamily="34" charset="0"/>
              <a:buChar char="•"/>
            </a:pPr>
            <a:r>
              <a:rPr lang="en-AU" sz="1800" dirty="0">
                <a:latin typeface="Arial" panose="020B0604020202020204" pitchFamily="34" charset="0"/>
              </a:rPr>
              <a:t>Human body content is new across K–6, including knowledge of the ear, eyes, digestive system, muscles, and skeleton</a:t>
            </a:r>
          </a:p>
          <a:p>
            <a:pPr marL="342900" lvl="0" indent="-342900">
              <a:lnSpc>
                <a:spcPct val="150000"/>
              </a:lnSpc>
              <a:spcBef>
                <a:spcPts val="600"/>
              </a:spcBef>
              <a:buFont typeface="Arial" panose="020B0604020202020204" pitchFamily="34" charset="0"/>
              <a:buChar char="•"/>
            </a:pPr>
            <a:r>
              <a:rPr lang="en-AU" sz="1800" dirty="0">
                <a:latin typeface="Arial" panose="020B0604020202020204" pitchFamily="34" charset="0"/>
              </a:rPr>
              <a:t>Additional practical investigation, demonstration and hands-on learning </a:t>
            </a:r>
          </a:p>
          <a:p>
            <a:pPr marL="342900" lvl="0" indent="-342900">
              <a:lnSpc>
                <a:spcPct val="150000"/>
              </a:lnSpc>
              <a:spcBef>
                <a:spcPts val="600"/>
              </a:spcBef>
              <a:buFont typeface="Arial" panose="020B0604020202020204" pitchFamily="34" charset="0"/>
              <a:buChar char="•"/>
            </a:pPr>
            <a:r>
              <a:rPr lang="en-AU" sz="1800" dirty="0">
                <a:latin typeface="Arial" panose="020B0604020202020204" pitchFamily="34" charset="0"/>
              </a:rPr>
              <a:t>Working Scientifically skills are embedded across all years, not treated as a separate component</a:t>
            </a:r>
          </a:p>
        </p:txBody>
      </p:sp>
      <p:sp>
        <p:nvSpPr>
          <p:cNvPr id="4" name="Slide Number Placeholder 3">
            <a:extLst>
              <a:ext uri="{FF2B5EF4-FFF2-40B4-BE49-F238E27FC236}">
                <a16:creationId xmlns:a16="http://schemas.microsoft.com/office/drawing/2014/main" id="{91C8989C-2D71-9DFC-5608-335BEC91B16F}"/>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81</a:t>
            </a:fld>
            <a:endParaRPr lang="en-AU" dirty="0"/>
          </a:p>
        </p:txBody>
      </p:sp>
    </p:spTree>
    <p:extLst>
      <p:ext uri="{BB962C8B-B14F-4D97-AF65-F5344CB8AC3E}">
        <p14:creationId xmlns:p14="http://schemas.microsoft.com/office/powerpoint/2010/main" val="3848751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1CFED6-FB0F-2B12-E690-70FD1CBE0965}"/>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7BC104E7-3922-66B4-3206-921259422ED7}"/>
              </a:ext>
            </a:extLst>
          </p:cNvPr>
          <p:cNvSpPr>
            <a:spLocks noGrp="1"/>
          </p:cNvSpPr>
          <p:nvPr>
            <p:ph type="title"/>
          </p:nvPr>
        </p:nvSpPr>
        <p:spPr/>
        <p:txBody>
          <a:bodyPr/>
          <a:lstStyle/>
          <a:p>
            <a:r>
              <a:rPr lang="en-AU" dirty="0"/>
              <a:t>Overview of key changes across CHPS (3)</a:t>
            </a:r>
          </a:p>
        </p:txBody>
      </p:sp>
      <p:sp>
        <p:nvSpPr>
          <p:cNvPr id="2" name="Text Placeholder 7">
            <a:extLst>
              <a:ext uri="{FF2B5EF4-FFF2-40B4-BE49-F238E27FC236}">
                <a16:creationId xmlns:a16="http://schemas.microsoft.com/office/drawing/2014/main" id="{E839381C-D9DF-695A-A4FE-F6A85E9E7EF4}"/>
              </a:ext>
            </a:extLst>
          </p:cNvPr>
          <p:cNvSpPr txBox="1">
            <a:spLocks/>
          </p:cNvSpPr>
          <p:nvPr/>
        </p:nvSpPr>
        <p:spPr>
          <a:xfrm>
            <a:off x="433559" y="905601"/>
            <a:ext cx="4233771" cy="386934"/>
          </a:xfrm>
          <a:prstGeom prst="rect">
            <a:avLst/>
          </a:prstGeom>
        </p:spPr>
        <p:txBody>
          <a:bodyPr vert="horz" lIns="0" tIns="0" rIns="0" bIns="0" rtlCol="0" anchor="b">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accent2"/>
                </a:solidFill>
                <a:latin typeface="+mj-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2000" b="0" kern="1200">
                <a:solidFill>
                  <a:schemeClr val="bg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2000" kern="1200">
                <a:solidFill>
                  <a:schemeClr val="bg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2000" kern="1200">
                <a:solidFill>
                  <a:schemeClr val="bg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2000" kern="1200">
                <a:solidFill>
                  <a:schemeClr val="bg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dirty="0">
                <a:latin typeface="Arial" panose="020B0604020202020204" pitchFamily="34" charset="0"/>
              </a:rPr>
              <a:t>Creative arts</a:t>
            </a:r>
          </a:p>
        </p:txBody>
      </p:sp>
      <p:pic>
        <p:nvPicPr>
          <p:cNvPr id="12" name="Content Placeholder 11">
            <a:extLst>
              <a:ext uri="{FF2B5EF4-FFF2-40B4-BE49-F238E27FC236}">
                <a16:creationId xmlns:a16="http://schemas.microsoft.com/office/drawing/2014/main" id="{246F2FF7-4E00-7D1E-9F35-1B13E81885D1}"/>
              </a:ext>
              <a:ext uri="{C183D7F6-B498-43B3-948B-1728B52AA6E4}">
                <adec:decorative xmlns:adec="http://schemas.microsoft.com/office/drawing/2017/decorative" val="1"/>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360000" y="1796636"/>
            <a:ext cx="5557837" cy="3705224"/>
          </a:xfrm>
          <a:prstGeom prst="roundRect">
            <a:avLst>
              <a:gd name="adj" fmla="val 3806"/>
            </a:avLst>
          </a:prstGeom>
        </p:spPr>
      </p:pic>
      <p:sp>
        <p:nvSpPr>
          <p:cNvPr id="9" name="Picture Placeholder 8">
            <a:extLst>
              <a:ext uri="{FF2B5EF4-FFF2-40B4-BE49-F238E27FC236}">
                <a16:creationId xmlns:a16="http://schemas.microsoft.com/office/drawing/2014/main" id="{7A0FA38A-00B8-122E-3996-C0E806AA9FB3}"/>
              </a:ext>
            </a:extLst>
          </p:cNvPr>
          <p:cNvSpPr>
            <a:spLocks noGrp="1"/>
          </p:cNvSpPr>
          <p:nvPr>
            <p:ph type="pic" sz="quarter" idx="19"/>
          </p:nvPr>
        </p:nvSpPr>
        <p:spPr>
          <a:xfrm>
            <a:off x="6155100" y="1708318"/>
            <a:ext cx="5557837" cy="3881860"/>
          </a:xfrm>
        </p:spPr>
        <p:txBody>
          <a:bodyPr/>
          <a:lstStyle/>
          <a:p>
            <a:pPr marL="285750" lvl="0" indent="-285750">
              <a:spcBef>
                <a:spcPts val="600"/>
              </a:spcBef>
              <a:spcAft>
                <a:spcPts val="0"/>
              </a:spcAft>
              <a:buFont typeface="Arial" panose="020B0604020202020204" pitchFamily="34" charset="0"/>
              <a:buChar char="•"/>
            </a:pPr>
            <a:r>
              <a:rPr lang="en-AU" sz="1800" dirty="0"/>
              <a:t>Dance and music elements have been updated from the previous syllabus</a:t>
            </a:r>
          </a:p>
          <a:p>
            <a:pPr marL="285750" lvl="0" indent="-285750">
              <a:spcBef>
                <a:spcPts val="600"/>
              </a:spcBef>
              <a:spcAft>
                <a:spcPts val="0"/>
              </a:spcAft>
              <a:buFont typeface="Arial" panose="020B0604020202020204" pitchFamily="34" charset="0"/>
              <a:buChar char="•"/>
            </a:pPr>
            <a:r>
              <a:rPr lang="en-AU" sz="1800" dirty="0"/>
              <a:t>There is a strengthened focus on historical and cultural arts practices globally, including Aboriginal and/or Torres Strait Islander practices</a:t>
            </a:r>
          </a:p>
          <a:p>
            <a:pPr marL="285750" lvl="0" indent="-285750">
              <a:spcBef>
                <a:spcPts val="600"/>
              </a:spcBef>
              <a:spcAft>
                <a:spcPts val="0"/>
              </a:spcAft>
              <a:buFont typeface="Arial" panose="020B0604020202020204" pitchFamily="34" charset="0"/>
              <a:buChar char="•"/>
            </a:pPr>
            <a:r>
              <a:rPr lang="en-AU" sz="1800" dirty="0"/>
              <a:t>Greater emphasis on vocabulary development, critical and creative writing (CWT)</a:t>
            </a:r>
          </a:p>
          <a:p>
            <a:pPr marL="285750" indent="-285750">
              <a:spcBef>
                <a:spcPts val="600"/>
              </a:spcBef>
              <a:spcAft>
                <a:spcPts val="0"/>
              </a:spcAft>
              <a:buFont typeface="Arial" panose="020B0604020202020204" pitchFamily="34" charset="0"/>
              <a:buChar char="•"/>
            </a:pPr>
            <a:r>
              <a:rPr lang="en-AU" sz="1800" dirty="0"/>
              <a:t>Digital technology and digital safety are now explicitly referenced in essential content</a:t>
            </a:r>
          </a:p>
        </p:txBody>
      </p:sp>
      <p:sp>
        <p:nvSpPr>
          <p:cNvPr id="4" name="Slide Number Placeholder 3">
            <a:extLst>
              <a:ext uri="{FF2B5EF4-FFF2-40B4-BE49-F238E27FC236}">
                <a16:creationId xmlns:a16="http://schemas.microsoft.com/office/drawing/2014/main" id="{126D3C42-E9A0-4A3A-7CB6-AA434157B403}"/>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82</a:t>
            </a:fld>
            <a:endParaRPr lang="en-AU" dirty="0"/>
          </a:p>
        </p:txBody>
      </p:sp>
    </p:spTree>
    <p:extLst>
      <p:ext uri="{BB962C8B-B14F-4D97-AF65-F5344CB8AC3E}">
        <p14:creationId xmlns:p14="http://schemas.microsoft.com/office/powerpoint/2010/main" val="363421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43888F-E3C3-D249-4873-3D6510D683F2}"/>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96B3F342-5C5B-2E7B-7B5D-27E177CFBFCF}"/>
              </a:ext>
            </a:extLst>
          </p:cNvPr>
          <p:cNvSpPr>
            <a:spLocks noGrp="1"/>
          </p:cNvSpPr>
          <p:nvPr>
            <p:ph type="title"/>
          </p:nvPr>
        </p:nvSpPr>
        <p:spPr/>
        <p:txBody>
          <a:bodyPr/>
          <a:lstStyle/>
          <a:p>
            <a:r>
              <a:rPr lang="en-AU" dirty="0"/>
              <a:t>Overview of key changes across CHPS (4)</a:t>
            </a:r>
          </a:p>
        </p:txBody>
      </p:sp>
      <p:sp>
        <p:nvSpPr>
          <p:cNvPr id="3" name="Text Placeholder 2">
            <a:extLst>
              <a:ext uri="{FF2B5EF4-FFF2-40B4-BE49-F238E27FC236}">
                <a16:creationId xmlns:a16="http://schemas.microsoft.com/office/drawing/2014/main" id="{D980FCD2-DA94-16D2-18F6-696D523B9F89}"/>
              </a:ext>
            </a:extLst>
          </p:cNvPr>
          <p:cNvSpPr>
            <a:spLocks noGrp="1"/>
          </p:cNvSpPr>
          <p:nvPr>
            <p:ph type="body" sz="quarter" idx="18"/>
          </p:nvPr>
        </p:nvSpPr>
        <p:spPr/>
        <p:txBody>
          <a:bodyPr/>
          <a:lstStyle/>
          <a:p>
            <a:r>
              <a:rPr lang="en-AU" dirty="0"/>
              <a:t>PDHPE</a:t>
            </a:r>
          </a:p>
        </p:txBody>
      </p:sp>
      <p:pic>
        <p:nvPicPr>
          <p:cNvPr id="11" name="Content Placeholder 10">
            <a:extLst>
              <a:ext uri="{FF2B5EF4-FFF2-40B4-BE49-F238E27FC236}">
                <a16:creationId xmlns:a16="http://schemas.microsoft.com/office/drawing/2014/main" id="{E00DE3E5-E402-15A4-A1B1-E729DE2947BF}"/>
              </a:ext>
              <a:ext uri="{C183D7F6-B498-43B3-948B-1728B52AA6E4}">
                <adec:decorative xmlns:adec="http://schemas.microsoft.com/office/drawing/2017/decorative" val="1"/>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360000" y="2083110"/>
            <a:ext cx="5168564" cy="3457640"/>
          </a:xfrm>
          <a:prstGeom prst="roundRect">
            <a:avLst>
              <a:gd name="adj" fmla="val 6275"/>
            </a:avLst>
          </a:prstGeom>
        </p:spPr>
      </p:pic>
      <p:sp>
        <p:nvSpPr>
          <p:cNvPr id="16" name="TextBox 15">
            <a:extLst>
              <a:ext uri="{FF2B5EF4-FFF2-40B4-BE49-F238E27FC236}">
                <a16:creationId xmlns:a16="http://schemas.microsoft.com/office/drawing/2014/main" id="{FA08FAF6-E020-2538-3F0A-BC48E27A407C}"/>
              </a:ext>
            </a:extLst>
          </p:cNvPr>
          <p:cNvSpPr txBox="1"/>
          <p:nvPr/>
        </p:nvSpPr>
        <p:spPr>
          <a:xfrm>
            <a:off x="5679585" y="2359943"/>
            <a:ext cx="6152415" cy="3180807"/>
          </a:xfrm>
          <a:prstGeom prst="rect">
            <a:avLst/>
          </a:prstGeom>
          <a:noFill/>
        </p:spPr>
        <p:txBody>
          <a:bodyPr wrap="square">
            <a:spAutoFit/>
          </a:bodyPr>
          <a:lstStyle/>
          <a:p>
            <a:pPr marL="342900" lvl="0" indent="-342900">
              <a:lnSpc>
                <a:spcPct val="150000"/>
              </a:lnSpc>
              <a:spcBef>
                <a:spcPts val="600"/>
              </a:spcBef>
              <a:buFont typeface="Arial" panose="020B0604020202020204" pitchFamily="34" charset="0"/>
              <a:buChar char="•"/>
            </a:pPr>
            <a:r>
              <a:rPr lang="en-AU" sz="1800" dirty="0">
                <a:latin typeface="Arial" panose="020B0604020202020204" pitchFamily="34" charset="0"/>
              </a:rPr>
              <a:t>Financial wellbeing is now a focus in Stages 1–3</a:t>
            </a:r>
          </a:p>
          <a:p>
            <a:pPr marL="342900" lvl="0" indent="-342900">
              <a:lnSpc>
                <a:spcPct val="150000"/>
              </a:lnSpc>
              <a:spcBef>
                <a:spcPts val="600"/>
              </a:spcBef>
              <a:buFont typeface="Arial" panose="020B0604020202020204" pitchFamily="34" charset="0"/>
              <a:buChar char="•"/>
            </a:pPr>
            <a:r>
              <a:rPr lang="en-AU" sz="1800" dirty="0">
                <a:latin typeface="Arial" panose="020B0604020202020204" pitchFamily="34" charset="0"/>
              </a:rPr>
              <a:t>Media literacy is explicitly embedded from Stage 1–3</a:t>
            </a:r>
          </a:p>
          <a:p>
            <a:pPr marL="342900" lvl="0" indent="-342900">
              <a:lnSpc>
                <a:spcPct val="150000"/>
              </a:lnSpc>
              <a:spcBef>
                <a:spcPts val="600"/>
              </a:spcBef>
              <a:buFont typeface="Arial" panose="020B0604020202020204" pitchFamily="34" charset="0"/>
              <a:buChar char="•"/>
            </a:pPr>
            <a:r>
              <a:rPr lang="en-AU" sz="1800" dirty="0">
                <a:latin typeface="Arial" panose="020B0604020202020204" pitchFamily="34" charset="0"/>
              </a:rPr>
              <a:t>PE has a stronger focus on small-sided games (requiring new resources and game structures)</a:t>
            </a:r>
          </a:p>
          <a:p>
            <a:pPr marL="342900" lvl="0" indent="-342900">
              <a:lnSpc>
                <a:spcPct val="150000"/>
              </a:lnSpc>
              <a:spcBef>
                <a:spcPts val="600"/>
              </a:spcBef>
              <a:buFont typeface="Arial" panose="020B0604020202020204" pitchFamily="34" charset="0"/>
              <a:buChar char="•"/>
            </a:pPr>
            <a:r>
              <a:rPr lang="en-AU" sz="1800" dirty="0">
                <a:latin typeface="Arial" panose="020B0604020202020204" pitchFamily="34" charset="0"/>
              </a:rPr>
              <a:t>PE K–2 includes explicit teaching of all fundamental movement skills to be achieved by the end of Stage 1, which may require targeted PL and resourcing</a:t>
            </a:r>
          </a:p>
        </p:txBody>
      </p:sp>
      <p:sp>
        <p:nvSpPr>
          <p:cNvPr id="4" name="Slide Number Placeholder 3">
            <a:extLst>
              <a:ext uri="{FF2B5EF4-FFF2-40B4-BE49-F238E27FC236}">
                <a16:creationId xmlns:a16="http://schemas.microsoft.com/office/drawing/2014/main" id="{035EEDA1-4F4B-DDDA-0BFF-2E4B257EB2DE}"/>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83</a:t>
            </a:fld>
            <a:endParaRPr lang="en-AU" dirty="0"/>
          </a:p>
        </p:txBody>
      </p:sp>
    </p:spTree>
    <p:extLst>
      <p:ext uri="{BB962C8B-B14F-4D97-AF65-F5344CB8AC3E}">
        <p14:creationId xmlns:p14="http://schemas.microsoft.com/office/powerpoint/2010/main" val="1985285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FBF53A-A778-47AB-F656-6A29E24E3589}"/>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78F47B7F-6F08-5530-DE6D-0EFDB36D5B01}"/>
              </a:ext>
            </a:extLst>
          </p:cNvPr>
          <p:cNvSpPr>
            <a:spLocks noGrp="1"/>
          </p:cNvSpPr>
          <p:nvPr>
            <p:ph type="title"/>
          </p:nvPr>
        </p:nvSpPr>
        <p:spPr>
          <a:xfrm>
            <a:off x="360000" y="360000"/>
            <a:ext cx="10080000" cy="1008000"/>
          </a:xfrm>
        </p:spPr>
        <p:txBody>
          <a:bodyPr anchor="t">
            <a:normAutofit/>
          </a:bodyPr>
          <a:lstStyle/>
          <a:p>
            <a:r>
              <a:rPr lang="en-AU" dirty="0"/>
              <a:t>Introducing the gap analysis tool </a:t>
            </a:r>
          </a:p>
        </p:txBody>
      </p:sp>
      <p:sp>
        <p:nvSpPr>
          <p:cNvPr id="4" name="Slide Number Placeholder 3">
            <a:extLst>
              <a:ext uri="{FF2B5EF4-FFF2-40B4-BE49-F238E27FC236}">
                <a16:creationId xmlns:a16="http://schemas.microsoft.com/office/drawing/2014/main" id="{455DC62C-AA86-21F8-40D4-F4D1033327D6}"/>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84</a:t>
            </a:fld>
            <a:endParaRPr lang="en-AU" dirty="0"/>
          </a:p>
        </p:txBody>
      </p:sp>
      <p:pic>
        <p:nvPicPr>
          <p:cNvPr id="2" name="Picture 1">
            <a:extLst>
              <a:ext uri="{FF2B5EF4-FFF2-40B4-BE49-F238E27FC236}">
                <a16:creationId xmlns:a16="http://schemas.microsoft.com/office/drawing/2014/main" id="{17855891-F3D0-1AC7-0B88-C888F079ECE1}"/>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08209" y="1710421"/>
            <a:ext cx="6775581" cy="4411712"/>
          </a:xfrm>
          <a:prstGeom prst="rect">
            <a:avLst/>
          </a:prstGeom>
          <a:effectLst>
            <a:outerShdw blurRad="50800" dist="38100" dir="18900000" algn="bl" rotWithShape="0">
              <a:prstClr val="black">
                <a:alpha val="40000"/>
              </a:prstClr>
            </a:outerShdw>
          </a:effectLst>
        </p:spPr>
      </p:pic>
    </p:spTree>
    <p:extLst>
      <p:ext uri="{BB962C8B-B14F-4D97-AF65-F5344CB8AC3E}">
        <p14:creationId xmlns:p14="http://schemas.microsoft.com/office/powerpoint/2010/main" val="1021998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03EE218-9868-469A-0904-E0FC254235BF}"/>
              </a:ext>
            </a:extLst>
          </p:cNvPr>
          <p:cNvSpPr>
            <a:spLocks noGrp="1"/>
          </p:cNvSpPr>
          <p:nvPr>
            <p:ph type="title"/>
          </p:nvPr>
        </p:nvSpPr>
        <p:spPr/>
        <p:txBody>
          <a:bodyPr/>
          <a:lstStyle/>
          <a:p>
            <a:r>
              <a:rPr lang="en-AU" dirty="0"/>
              <a:t>Gap analysis tool – using content points</a:t>
            </a:r>
          </a:p>
        </p:txBody>
      </p:sp>
      <p:pic>
        <p:nvPicPr>
          <p:cNvPr id="12" name="Picture 11">
            <a:extLst>
              <a:ext uri="{FF2B5EF4-FFF2-40B4-BE49-F238E27FC236}">
                <a16:creationId xmlns:a16="http://schemas.microsoft.com/office/drawing/2014/main" id="{1A2FEEA4-EBDD-6AE0-6C0B-DFDEE4D7E82F}"/>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0001" y="986727"/>
            <a:ext cx="10764000" cy="5871273"/>
          </a:xfrm>
          <a:prstGeom prst="rect">
            <a:avLst/>
          </a:prstGeom>
        </p:spPr>
      </p:pic>
      <p:sp>
        <p:nvSpPr>
          <p:cNvPr id="4" name="Slide Number Placeholder 3">
            <a:extLst>
              <a:ext uri="{FF2B5EF4-FFF2-40B4-BE49-F238E27FC236}">
                <a16:creationId xmlns:a16="http://schemas.microsoft.com/office/drawing/2014/main" id="{419DC0D0-F01D-AAA1-1C4F-62D9594CC0F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85</a:t>
            </a:fld>
            <a:endParaRPr lang="en-AU" dirty="0"/>
          </a:p>
        </p:txBody>
      </p:sp>
    </p:spTree>
    <p:extLst>
      <p:ext uri="{BB962C8B-B14F-4D97-AF65-F5344CB8AC3E}">
        <p14:creationId xmlns:p14="http://schemas.microsoft.com/office/powerpoint/2010/main" val="843939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2FD341-6B9F-E5E4-6725-4A139FAB25E3}"/>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6437B2B-BA54-AE09-D5A1-779D2E86197A}"/>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86</a:t>
            </a:fld>
            <a:endParaRPr lang="en-AU" dirty="0"/>
          </a:p>
        </p:txBody>
      </p:sp>
      <p:sp>
        <p:nvSpPr>
          <p:cNvPr id="6" name="Title 5">
            <a:extLst>
              <a:ext uri="{FF2B5EF4-FFF2-40B4-BE49-F238E27FC236}">
                <a16:creationId xmlns:a16="http://schemas.microsoft.com/office/drawing/2014/main" id="{2FCCA7FA-B182-33CD-A552-2A4011BEF579}"/>
              </a:ext>
            </a:extLst>
          </p:cNvPr>
          <p:cNvSpPr>
            <a:spLocks noGrp="1"/>
          </p:cNvSpPr>
          <p:nvPr>
            <p:ph type="title"/>
          </p:nvPr>
        </p:nvSpPr>
        <p:spPr>
          <a:xfrm>
            <a:off x="360000" y="360000"/>
            <a:ext cx="10080000" cy="573335"/>
          </a:xfrm>
        </p:spPr>
        <p:txBody>
          <a:bodyPr anchor="t">
            <a:normAutofit/>
          </a:bodyPr>
          <a:lstStyle/>
          <a:p>
            <a:r>
              <a:rPr lang="en-AU" dirty="0"/>
              <a:t>Example of the gap analysis tool </a:t>
            </a:r>
          </a:p>
        </p:txBody>
      </p:sp>
      <p:sp>
        <p:nvSpPr>
          <p:cNvPr id="14" name="Text Placeholder 4">
            <a:extLst>
              <a:ext uri="{FF2B5EF4-FFF2-40B4-BE49-F238E27FC236}">
                <a16:creationId xmlns:a16="http://schemas.microsoft.com/office/drawing/2014/main" id="{5DCB3D4A-E028-3DEF-09E9-85F241C79831}"/>
              </a:ext>
            </a:extLst>
          </p:cNvPr>
          <p:cNvSpPr>
            <a:spLocks noGrp="1"/>
          </p:cNvSpPr>
          <p:nvPr>
            <p:ph type="body" sz="quarter" idx="18"/>
          </p:nvPr>
        </p:nvSpPr>
        <p:spPr>
          <a:xfrm>
            <a:off x="360000" y="975395"/>
            <a:ext cx="10080000" cy="365879"/>
          </a:xfrm>
        </p:spPr>
        <p:txBody>
          <a:bodyPr wrap="square">
            <a:noAutofit/>
          </a:bodyPr>
          <a:lstStyle/>
          <a:p>
            <a:pPr>
              <a:lnSpc>
                <a:spcPct val="140000"/>
              </a:lnSpc>
            </a:pPr>
            <a:r>
              <a:rPr lang="en-US" dirty="0">
                <a:solidFill>
                  <a:schemeClr val="accent2"/>
                </a:solidFill>
                <a:latin typeface="Arial" panose="020B0604020202020204" pitchFamily="34" charset="0"/>
              </a:rPr>
              <a:t>Stage 2 Unit 5</a:t>
            </a:r>
          </a:p>
        </p:txBody>
      </p:sp>
      <p:pic>
        <p:nvPicPr>
          <p:cNvPr id="2" name="Picture 1">
            <a:extLst>
              <a:ext uri="{FF2B5EF4-FFF2-40B4-BE49-F238E27FC236}">
                <a16:creationId xmlns:a16="http://schemas.microsoft.com/office/drawing/2014/main" id="{561ECB0A-1CED-53B7-905E-085CD14E605F}"/>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33384" y="1674722"/>
            <a:ext cx="9325231" cy="5021278"/>
          </a:xfrm>
          <a:prstGeom prst="rect">
            <a:avLst/>
          </a:prstGeom>
          <a:ln>
            <a:noFill/>
          </a:ln>
          <a:effectLst/>
        </p:spPr>
      </p:pic>
    </p:spTree>
    <p:extLst>
      <p:ext uri="{BB962C8B-B14F-4D97-AF65-F5344CB8AC3E}">
        <p14:creationId xmlns:p14="http://schemas.microsoft.com/office/powerpoint/2010/main" val="3812801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B1D51E-C1A4-E6A9-A69A-B278AA0BB6EC}"/>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81E17150-DB66-3727-5A10-D96457EB9D66}"/>
              </a:ext>
            </a:extLst>
          </p:cNvPr>
          <p:cNvSpPr>
            <a:spLocks noGrp="1"/>
          </p:cNvSpPr>
          <p:nvPr>
            <p:ph type="title"/>
          </p:nvPr>
        </p:nvSpPr>
        <p:spPr>
          <a:xfrm>
            <a:off x="360000" y="360000"/>
            <a:ext cx="6444001" cy="545601"/>
          </a:xfrm>
        </p:spPr>
        <p:txBody>
          <a:bodyPr anchor="t">
            <a:normAutofit/>
          </a:bodyPr>
          <a:lstStyle/>
          <a:p>
            <a:r>
              <a:rPr lang="en-AU" dirty="0"/>
              <a:t>Gap analysis – activity</a:t>
            </a:r>
          </a:p>
        </p:txBody>
      </p:sp>
      <p:sp>
        <p:nvSpPr>
          <p:cNvPr id="35" name="Text Placeholder 2">
            <a:extLst>
              <a:ext uri="{FF2B5EF4-FFF2-40B4-BE49-F238E27FC236}">
                <a16:creationId xmlns:a16="http://schemas.microsoft.com/office/drawing/2014/main" id="{292706C2-4C8A-529C-4FC3-AFF8EA2D399A}"/>
              </a:ext>
            </a:extLst>
          </p:cNvPr>
          <p:cNvSpPr>
            <a:spLocks noGrp="1"/>
          </p:cNvSpPr>
          <p:nvPr>
            <p:ph type="body" sz="quarter" idx="17"/>
          </p:nvPr>
        </p:nvSpPr>
        <p:spPr>
          <a:xfrm>
            <a:off x="360364" y="1486492"/>
            <a:ext cx="6443637" cy="4553999"/>
          </a:xfrm>
        </p:spPr>
        <p:txBody>
          <a:bodyPr vert="horz" lIns="0" tIns="0" rIns="0" bIns="0" rtlCol="0" anchor="t">
            <a:noAutofit/>
          </a:bodyPr>
          <a:lstStyle/>
          <a:p>
            <a:pPr marL="342900" indent="-342900">
              <a:buAutoNum type="arabicPeriod"/>
            </a:pPr>
            <a:r>
              <a:rPr lang="en-US" sz="2000" dirty="0"/>
              <a:t>Choose a key learning area relevant to your current work </a:t>
            </a:r>
          </a:p>
          <a:p>
            <a:pPr marL="342900" indent="-342900">
              <a:buAutoNum type="arabicPeriod"/>
            </a:pPr>
            <a:r>
              <a:rPr lang="en-US" sz="2000" dirty="0"/>
              <a:t>List the new content in the tool</a:t>
            </a:r>
          </a:p>
          <a:p>
            <a:pPr marL="342900" indent="-342900">
              <a:buAutoNum type="arabicPeriod"/>
            </a:pPr>
            <a:r>
              <a:rPr lang="en-US" sz="2000" dirty="0"/>
              <a:t>Check prior stages of learning to identify gaps </a:t>
            </a:r>
          </a:p>
          <a:p>
            <a:pPr marL="342900" indent="-342900">
              <a:buAutoNum type="arabicPeriod"/>
            </a:pPr>
            <a:r>
              <a:rPr lang="en-US" sz="2000" dirty="0"/>
              <a:t>Decide on strategies to assess gaps in student learning </a:t>
            </a:r>
          </a:p>
          <a:p>
            <a:pPr marL="342900" indent="-342900">
              <a:buAutoNum type="arabicPeriod"/>
            </a:pPr>
            <a:r>
              <a:rPr lang="en-US" sz="2000" dirty="0"/>
              <a:t>Record how you will address identified gaps</a:t>
            </a:r>
          </a:p>
          <a:p>
            <a:endParaRPr lang="en-US" dirty="0"/>
          </a:p>
          <a:p>
            <a:endParaRPr lang="en-US" dirty="0"/>
          </a:p>
        </p:txBody>
      </p:sp>
      <p:pic>
        <p:nvPicPr>
          <p:cNvPr id="7" name="Picture 6">
            <a:extLst>
              <a:ext uri="{FF2B5EF4-FFF2-40B4-BE49-F238E27FC236}">
                <a16:creationId xmlns:a16="http://schemas.microsoft.com/office/drawing/2014/main" id="{05F07330-90CE-4D7A-E3E8-B4B9FA856545}"/>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04402" y="2240993"/>
            <a:ext cx="4676555" cy="3044996"/>
          </a:xfrm>
          <a:prstGeom prst="rect">
            <a:avLst/>
          </a:prstGeom>
          <a:effectLst>
            <a:outerShdw blurRad="50800" dist="38100" dir="18900000" algn="bl" rotWithShape="0">
              <a:prstClr val="black">
                <a:alpha val="40000"/>
              </a:prstClr>
            </a:outerShdw>
          </a:effectLst>
        </p:spPr>
      </p:pic>
      <p:sp>
        <p:nvSpPr>
          <p:cNvPr id="2" name="Slide Number Placeholder 1">
            <a:extLst>
              <a:ext uri="{FF2B5EF4-FFF2-40B4-BE49-F238E27FC236}">
                <a16:creationId xmlns:a16="http://schemas.microsoft.com/office/drawing/2014/main" id="{F24B77FE-B117-5431-274F-7E8199FEF35B}"/>
              </a:ext>
              <a:ext uri="{C183D7F6-B498-43B3-948B-1728B52AA6E4}">
                <adec:decorative xmlns:adec="http://schemas.microsoft.com/office/drawing/2017/decorative" val="1"/>
              </a:ext>
            </a:extLst>
          </p:cNvPr>
          <p:cNvSpPr>
            <a:spLocks noGrp="1"/>
          </p:cNvSpPr>
          <p:nvPr>
            <p:ph type="sldNum" sz="quarter" idx="4294967295"/>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87</a:t>
            </a:fld>
            <a:endParaRPr lang="en-AU" dirty="0"/>
          </a:p>
        </p:txBody>
      </p:sp>
    </p:spTree>
    <p:extLst>
      <p:ext uri="{BB962C8B-B14F-4D97-AF65-F5344CB8AC3E}">
        <p14:creationId xmlns:p14="http://schemas.microsoft.com/office/powerpoint/2010/main" val="1975803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5872822-2956-5B14-4F8D-DA4EB242A5EF}"/>
              </a:ext>
            </a:extLst>
          </p:cNvPr>
          <p:cNvSpPr>
            <a:spLocks noGrp="1"/>
          </p:cNvSpPr>
          <p:nvPr>
            <p:ph type="ctrTitle"/>
          </p:nvPr>
        </p:nvSpPr>
        <p:spPr/>
        <p:txBody>
          <a:bodyPr/>
          <a:lstStyle/>
          <a:p>
            <a:r>
              <a:rPr lang="en-AU" dirty="0"/>
              <a:t>Resources </a:t>
            </a:r>
          </a:p>
        </p:txBody>
      </p:sp>
      <p:sp>
        <p:nvSpPr>
          <p:cNvPr id="2" name="Footer Placeholder 1">
            <a:extLst>
              <a:ext uri="{FF2B5EF4-FFF2-40B4-BE49-F238E27FC236}">
                <a16:creationId xmlns:a16="http://schemas.microsoft.com/office/drawing/2014/main" id="{A2415B38-74DF-5BB0-8BF0-F8940C18B73F}"/>
              </a:ext>
              <a:ext uri="{C183D7F6-B498-43B3-948B-1728B52AA6E4}">
                <adec:decorative xmlns:adec="http://schemas.microsoft.com/office/drawing/2017/decorative" val="0"/>
              </a:ext>
            </a:extLst>
          </p:cNvPr>
          <p:cNvSpPr>
            <a:spLocks noGrp="1"/>
          </p:cNvSpPr>
          <p:nvPr>
            <p:ph type="ftr" sz="quarter" idx="3"/>
          </p:nvPr>
        </p:nvSpPr>
        <p:spPr/>
        <p:txBody>
          <a:bodyPr/>
          <a:lstStyle/>
          <a:p>
            <a:r>
              <a:rPr lang="en-AU" dirty="0"/>
              <a:t>NSW Department of Education</a:t>
            </a:r>
          </a:p>
          <a:p>
            <a:endParaRPr lang="en-AU" dirty="0"/>
          </a:p>
        </p:txBody>
      </p:sp>
      <p:pic>
        <p:nvPicPr>
          <p:cNvPr id="7" name="Picture Placeholder 6">
            <a:extLst>
              <a:ext uri="{FF2B5EF4-FFF2-40B4-BE49-F238E27FC236}">
                <a16:creationId xmlns:a16="http://schemas.microsoft.com/office/drawing/2014/main" id="{AE129904-0DF9-EEC4-3295-2F7BE69B4FD0}"/>
              </a:ext>
              <a:ext uri="{C183D7F6-B498-43B3-948B-1728B52AA6E4}">
                <adec:decorative xmlns:adec="http://schemas.microsoft.com/office/drawing/2017/decorative" val="1"/>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a:ext>
            </a:extLst>
          </a:blip>
          <a:srcRect/>
          <a:stretch/>
        </p:blipFill>
        <p:spPr>
          <a:xfrm>
            <a:off x="7128001" y="0"/>
            <a:ext cx="5063999" cy="6858000"/>
          </a:xfrm>
        </p:spPr>
      </p:pic>
    </p:spTree>
    <p:extLst>
      <p:ext uri="{BB962C8B-B14F-4D97-AF65-F5344CB8AC3E}">
        <p14:creationId xmlns:p14="http://schemas.microsoft.com/office/powerpoint/2010/main" val="4111068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6D6BDD-EB19-7DF5-4830-330959B50406}"/>
            </a:ext>
          </a:extLst>
        </p:cNvPr>
        <p:cNvGrpSpPr/>
        <p:nvPr/>
      </p:nvGrpSpPr>
      <p:grpSpPr>
        <a:xfrm>
          <a:off x="0" y="0"/>
          <a:ext cx="0" cy="0"/>
          <a:chOff x="0" y="0"/>
          <a:chExt cx="0" cy="0"/>
        </a:xfrm>
      </p:grpSpPr>
      <p:sp>
        <p:nvSpPr>
          <p:cNvPr id="4" name="Title 4">
            <a:extLst>
              <a:ext uri="{FF2B5EF4-FFF2-40B4-BE49-F238E27FC236}">
                <a16:creationId xmlns:a16="http://schemas.microsoft.com/office/drawing/2014/main" id="{97350B26-514D-84C4-05B1-14FB066D1700}"/>
              </a:ext>
            </a:extLst>
          </p:cNvPr>
          <p:cNvSpPr txBox="1">
            <a:spLocks noGrp="1"/>
          </p:cNvSpPr>
          <p:nvPr>
            <p:ph type="title" idx="4294967295"/>
          </p:nvPr>
        </p:nvSpPr>
        <p:spPr>
          <a:xfrm>
            <a:off x="5466945" y="537684"/>
            <a:ext cx="5355730" cy="109656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accent1"/>
                </a:solidFill>
                <a:latin typeface="+mj-lt"/>
                <a:ea typeface="+mj-ea"/>
                <a:cs typeface="+mj-cs"/>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002664"/>
                </a:solidFill>
                <a:effectLst/>
                <a:uLnTx/>
                <a:uFillTx/>
                <a:latin typeface="Arial" panose="020B0604020202020204" pitchFamily="34" charset="0"/>
                <a:ea typeface="+mj-ea"/>
                <a:cs typeface="Arial" panose="020B0604020202020204" pitchFamily="34" charset="0"/>
              </a:rPr>
              <a:t>Resource and </a:t>
            </a:r>
            <a:r>
              <a:rPr lang="en-US" dirty="0">
                <a:solidFill>
                  <a:srgbClr val="002664"/>
                </a:solidFill>
                <a:latin typeface="Arial" panose="020B0604020202020204" pitchFamily="34" charset="0"/>
                <a:cs typeface="Arial" panose="020B0604020202020204" pitchFamily="34" charset="0"/>
              </a:rPr>
              <a:t>v</a:t>
            </a:r>
            <a:r>
              <a:rPr kumimoji="0" lang="en-US" sz="3600" b="0" i="0" u="none" strike="noStrike" kern="1200" cap="none" spc="0" normalizeH="0" baseline="0" noProof="0" dirty="0">
                <a:ln>
                  <a:noFill/>
                </a:ln>
                <a:solidFill>
                  <a:srgbClr val="002664"/>
                </a:solidFill>
                <a:effectLst/>
                <a:uLnTx/>
                <a:uFillTx/>
                <a:latin typeface="Arial" panose="020B0604020202020204" pitchFamily="34" charset="0"/>
                <a:ea typeface="+mj-ea"/>
                <a:cs typeface="Arial" panose="020B0604020202020204" pitchFamily="34" charset="0"/>
              </a:rPr>
              <a:t>ocabulary toolkit</a:t>
            </a:r>
            <a:endParaRPr kumimoji="0" lang="en-AU" sz="3600" b="0" i="0" u="none" strike="noStrike" kern="1200" cap="none" spc="0" normalizeH="0" baseline="0" noProof="0" dirty="0">
              <a:ln>
                <a:noFill/>
              </a:ln>
              <a:solidFill>
                <a:srgbClr val="002664"/>
              </a:solidFill>
              <a:effectLst/>
              <a:uLnTx/>
              <a:uFillTx/>
              <a:latin typeface="Arial" panose="020B0604020202020204" pitchFamily="34" charset="0"/>
              <a:ea typeface="+mj-ea"/>
              <a:cs typeface="Arial" panose="020B0604020202020204" pitchFamily="34" charset="0"/>
            </a:endParaRPr>
          </a:p>
        </p:txBody>
      </p:sp>
      <p:sp>
        <p:nvSpPr>
          <p:cNvPr id="9" name="TextBox 8">
            <a:extLst>
              <a:ext uri="{FF2B5EF4-FFF2-40B4-BE49-F238E27FC236}">
                <a16:creationId xmlns:a16="http://schemas.microsoft.com/office/drawing/2014/main" id="{5C8A158F-EE13-8854-C081-2CA95C1227F9}"/>
              </a:ext>
            </a:extLst>
          </p:cNvPr>
          <p:cNvSpPr txBox="1"/>
          <p:nvPr/>
        </p:nvSpPr>
        <p:spPr>
          <a:xfrm>
            <a:off x="5200341" y="1749674"/>
            <a:ext cx="6255059" cy="3914526"/>
          </a:xfrm>
          <a:prstGeom prst="rect">
            <a:avLst/>
          </a:prstGeom>
          <a:noFill/>
        </p:spPr>
        <p:txBody>
          <a:bodyPr wrap="square" lIns="0" tIns="0" rIns="0" bIns="0" rtlCol="0">
            <a:noAutofit/>
          </a:bodyPr>
          <a:lstStyle/>
          <a:p>
            <a:pPr marL="342900" indent="-342900">
              <a:lnSpc>
                <a:spcPct val="150000"/>
              </a:lnSpc>
              <a:spcAft>
                <a:spcPts val="1500"/>
              </a:spcAft>
              <a:buFont typeface="Arial" panose="020B0604020202020204" pitchFamily="34" charset="0"/>
              <a:buChar char="•"/>
            </a:pPr>
            <a:r>
              <a:rPr lang="en-AU" sz="2000" dirty="0">
                <a:latin typeface="Arial" panose="020B0604020202020204" pitchFamily="34" charset="0"/>
              </a:rPr>
              <a:t>Resource lists and key vocabulary have been provided, detailing all required materials and including checkboxes to track availability.</a:t>
            </a:r>
          </a:p>
          <a:p>
            <a:pPr marL="342900" indent="-342900">
              <a:lnSpc>
                <a:spcPct val="150000"/>
              </a:lnSpc>
              <a:spcAft>
                <a:spcPts val="1500"/>
              </a:spcAft>
              <a:buFont typeface="Arial" panose="020B0604020202020204" pitchFamily="34" charset="0"/>
              <a:buChar char="•"/>
            </a:pPr>
            <a:r>
              <a:rPr lang="en-AU" sz="2000" dirty="0">
                <a:latin typeface="Arial" panose="020B0604020202020204" pitchFamily="34" charset="0"/>
              </a:rPr>
              <a:t>Freely available and digital alternatives are included to ensure all schools can access necessary resources.</a:t>
            </a:r>
          </a:p>
          <a:p>
            <a:pPr marL="342900" indent="-342900">
              <a:lnSpc>
                <a:spcPct val="150000"/>
              </a:lnSpc>
              <a:spcAft>
                <a:spcPts val="1500"/>
              </a:spcAft>
              <a:buFont typeface="Arial" panose="020B0604020202020204" pitchFamily="34" charset="0"/>
              <a:buChar char="•"/>
            </a:pPr>
            <a:r>
              <a:rPr lang="en-AU" sz="2000" dirty="0">
                <a:latin typeface="Arial" panose="020B0604020202020204" pitchFamily="34" charset="0"/>
              </a:rPr>
              <a:t>Vocabulary lists support EAL/D students and consistent teaching of subject-specific terms, making planning and delivery more efficient.</a:t>
            </a:r>
          </a:p>
        </p:txBody>
      </p:sp>
      <p:pic>
        <p:nvPicPr>
          <p:cNvPr id="3" name="Picture 2">
            <a:extLst>
              <a:ext uri="{FF2B5EF4-FFF2-40B4-BE49-F238E27FC236}">
                <a16:creationId xmlns:a16="http://schemas.microsoft.com/office/drawing/2014/main" id="{A0B52B27-C1BE-A127-6CF0-04A474F439D2}"/>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48000" y="537684"/>
            <a:ext cx="4375084" cy="6071152"/>
          </a:xfrm>
          <a:prstGeom prst="rect">
            <a:avLst/>
          </a:prstGeom>
          <a:ln>
            <a:noFill/>
          </a:ln>
          <a:effectLst/>
        </p:spPr>
      </p:pic>
      <p:sp>
        <p:nvSpPr>
          <p:cNvPr id="17" name="Slide Number Placeholder 16">
            <a:extLst>
              <a:ext uri="{FF2B5EF4-FFF2-40B4-BE49-F238E27FC236}">
                <a16:creationId xmlns:a16="http://schemas.microsoft.com/office/drawing/2014/main" id="{289299C6-E62B-AF5F-04E1-EFB9CDDE57D4}"/>
              </a:ext>
              <a:ext uri="{C183D7F6-B498-43B3-948B-1728B52AA6E4}">
                <adec:decorative xmlns:adec="http://schemas.microsoft.com/office/drawing/2017/decorative" val="1"/>
              </a:ext>
            </a:extLst>
          </p:cNvPr>
          <p:cNvSpPr>
            <a:spLocks noGrp="1"/>
          </p:cNvSpPr>
          <p:nvPr>
            <p:ph type="sldNum" sz="quarter" idx="16"/>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89</a:t>
            </a:fld>
            <a:endParaRPr kumimoji="0" lang="en-AU" sz="1200" b="0" i="0" u="none" strike="noStrike" kern="1200" cap="none" spc="0" normalizeH="0" baseline="0" noProof="0" dirty="0">
              <a:ln>
                <a:noFill/>
              </a:ln>
              <a:solidFill>
                <a:srgbClr val="22272B"/>
              </a:solidFill>
              <a:effectLst/>
              <a:uLnTx/>
              <a:uFillTx/>
              <a:ea typeface="+mn-ea"/>
              <a:cs typeface="+mn-cs"/>
            </a:endParaRPr>
          </a:p>
        </p:txBody>
      </p:sp>
    </p:spTree>
    <p:custDataLst>
      <p:tags r:id="rId1"/>
    </p:custDataLst>
    <p:extLst>
      <p:ext uri="{BB962C8B-B14F-4D97-AF65-F5344CB8AC3E}">
        <p14:creationId xmlns:p14="http://schemas.microsoft.com/office/powerpoint/2010/main" val="2301622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35C71F-BE4B-FBA8-7A7B-58DDC809FB9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FE93A43-475B-5E11-1492-FCED1587B8EA}"/>
              </a:ext>
            </a:extLst>
          </p:cNvPr>
          <p:cNvSpPr>
            <a:spLocks noGrp="1"/>
          </p:cNvSpPr>
          <p:nvPr>
            <p:ph type="title"/>
          </p:nvPr>
        </p:nvSpPr>
        <p:spPr/>
        <p:txBody>
          <a:bodyPr/>
          <a:lstStyle/>
          <a:p>
            <a:r>
              <a:rPr lang="en-AU" dirty="0"/>
              <a:t>Scope and sequences</a:t>
            </a:r>
          </a:p>
        </p:txBody>
      </p:sp>
      <p:sp>
        <p:nvSpPr>
          <p:cNvPr id="6" name="Text Placeholder 5">
            <a:extLst>
              <a:ext uri="{FF2B5EF4-FFF2-40B4-BE49-F238E27FC236}">
                <a16:creationId xmlns:a16="http://schemas.microsoft.com/office/drawing/2014/main" id="{0C416639-83C9-4152-13E2-47C06C7539A9}"/>
              </a:ext>
            </a:extLst>
          </p:cNvPr>
          <p:cNvSpPr>
            <a:spLocks noGrp="1"/>
          </p:cNvSpPr>
          <p:nvPr>
            <p:ph type="body" sz="quarter" idx="18"/>
          </p:nvPr>
        </p:nvSpPr>
        <p:spPr/>
        <p:txBody>
          <a:bodyPr/>
          <a:lstStyle/>
          <a:p>
            <a:r>
              <a:rPr lang="en-AU" dirty="0"/>
              <a:t>CHPS Sample Units</a:t>
            </a:r>
          </a:p>
        </p:txBody>
      </p:sp>
      <p:grpSp>
        <p:nvGrpSpPr>
          <p:cNvPr id="12" name="Group 11">
            <a:extLst>
              <a:ext uri="{FF2B5EF4-FFF2-40B4-BE49-F238E27FC236}">
                <a16:creationId xmlns:a16="http://schemas.microsoft.com/office/drawing/2014/main" id="{DCD16604-7354-F58F-C6C5-C5B043DB2B9F}"/>
              </a:ext>
              <a:ext uri="{C183D7F6-B498-43B3-948B-1728B52AA6E4}">
                <adec:decorative xmlns:adec="http://schemas.microsoft.com/office/drawing/2017/decorative" val="1"/>
              </a:ext>
            </a:extLst>
          </p:cNvPr>
          <p:cNvGrpSpPr/>
          <p:nvPr/>
        </p:nvGrpSpPr>
        <p:grpSpPr>
          <a:xfrm>
            <a:off x="348000" y="1521998"/>
            <a:ext cx="11381100" cy="4715217"/>
            <a:chOff x="348000" y="1521998"/>
            <a:chExt cx="11381100" cy="4715217"/>
          </a:xfrm>
        </p:grpSpPr>
        <p:pic>
          <p:nvPicPr>
            <p:cNvPr id="11" name="Picture 10">
              <a:extLst>
                <a:ext uri="{FF2B5EF4-FFF2-40B4-BE49-F238E27FC236}">
                  <a16:creationId xmlns:a16="http://schemas.microsoft.com/office/drawing/2014/main" id="{57838E1C-FA6E-3057-6710-22E7AF1096CC}"/>
                </a:ext>
                <a:ext uri="{C183D7F6-B498-43B3-948B-1728B52AA6E4}">
                  <adec:decorative xmlns:adec="http://schemas.microsoft.com/office/drawing/2017/decorative" val="0"/>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348000" y="1521998"/>
              <a:ext cx="4427200" cy="1196628"/>
            </a:xfrm>
            <a:prstGeom prst="rect">
              <a:avLst/>
            </a:prstGeom>
            <a:effectLst>
              <a:outerShdw blurRad="50800" dist="38100" dir="2700000" algn="tl" rotWithShape="0">
                <a:prstClr val="black">
                  <a:alpha val="40000"/>
                </a:prstClr>
              </a:outerShdw>
            </a:effectLst>
          </p:spPr>
        </p:pic>
        <p:pic>
          <p:nvPicPr>
            <p:cNvPr id="17" name="Picture 16">
              <a:extLst>
                <a:ext uri="{FF2B5EF4-FFF2-40B4-BE49-F238E27FC236}">
                  <a16:creationId xmlns:a16="http://schemas.microsoft.com/office/drawing/2014/main" id="{B74F5435-C902-1E6F-D5D8-6B145DDD20EF}"/>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360000" y="2337044"/>
              <a:ext cx="4415200" cy="3900171"/>
            </a:xfrm>
            <a:prstGeom prst="rect">
              <a:avLst/>
            </a:prstGeom>
            <a:ln>
              <a:noFill/>
            </a:ln>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6F2C5578-DD30-32BA-3386-51401AA2F5E1}"/>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a:xfrm>
              <a:off x="4890100" y="1521998"/>
              <a:ext cx="6839000" cy="1193282"/>
            </a:xfrm>
            <a:prstGeom prst="rect">
              <a:avLst/>
            </a:prstGeom>
            <a:effectLst>
              <a:outerShdw blurRad="50800" dist="38100" dir="2700000" algn="tl" rotWithShape="0">
                <a:prstClr val="black">
                  <a:alpha val="40000"/>
                </a:prstClr>
              </a:outerShdw>
            </a:effectLst>
          </p:spPr>
        </p:pic>
        <p:pic>
          <p:nvPicPr>
            <p:cNvPr id="15" name="Picture 14">
              <a:extLst>
                <a:ext uri="{FF2B5EF4-FFF2-40B4-BE49-F238E27FC236}">
                  <a16:creationId xmlns:a16="http://schemas.microsoft.com/office/drawing/2014/main" id="{759EBDB6-A3BE-FCDA-EEFF-69D79C44C387}"/>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890100" y="2412958"/>
              <a:ext cx="6839000" cy="3824257"/>
            </a:xfrm>
            <a:prstGeom prst="rect">
              <a:avLst/>
            </a:prstGeom>
            <a:ln>
              <a:noFill/>
            </a:ln>
            <a:effectLst>
              <a:outerShdw blurRad="50800" dist="38100" dir="2700000" algn="tl" rotWithShape="0">
                <a:prstClr val="black">
                  <a:alpha val="40000"/>
                </a:prstClr>
              </a:outerShdw>
            </a:effectLst>
          </p:spPr>
        </p:pic>
      </p:grpSp>
      <p:sp>
        <p:nvSpPr>
          <p:cNvPr id="2" name="Slide Number Placeholder 1">
            <a:extLst>
              <a:ext uri="{FF2B5EF4-FFF2-40B4-BE49-F238E27FC236}">
                <a16:creationId xmlns:a16="http://schemas.microsoft.com/office/drawing/2014/main" id="{5C724F63-0CD8-039B-783E-974FD9A795F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9</a:t>
            </a:fld>
            <a:endParaRPr lang="en-AU" dirty="0"/>
          </a:p>
        </p:txBody>
      </p:sp>
    </p:spTree>
    <p:extLst>
      <p:ext uri="{BB962C8B-B14F-4D97-AF65-F5344CB8AC3E}">
        <p14:creationId xmlns:p14="http://schemas.microsoft.com/office/powerpoint/2010/main" val="2882657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0CF1654-BE4D-11E4-CCDA-F7AC1610A3D6}"/>
              </a:ext>
            </a:extLst>
          </p:cNvPr>
          <p:cNvSpPr>
            <a:spLocks noGrp="1"/>
          </p:cNvSpPr>
          <p:nvPr>
            <p:ph type="title"/>
          </p:nvPr>
        </p:nvSpPr>
        <p:spPr>
          <a:xfrm>
            <a:off x="5324161" y="688246"/>
            <a:ext cx="4358229" cy="573335"/>
          </a:xfrm>
        </p:spPr>
        <p:txBody>
          <a:bodyPr/>
          <a:lstStyle/>
          <a:p>
            <a:r>
              <a:rPr lang="en-GB" dirty="0"/>
              <a:t>Reflect</a:t>
            </a:r>
          </a:p>
        </p:txBody>
      </p:sp>
      <p:pic>
        <p:nvPicPr>
          <p:cNvPr id="6" name="Picture Placeholder 5">
            <a:extLst>
              <a:ext uri="{FF2B5EF4-FFF2-40B4-BE49-F238E27FC236}">
                <a16:creationId xmlns:a16="http://schemas.microsoft.com/office/drawing/2014/main" id="{DF86A967-B335-0DDE-94F1-D9AA002DBC04}"/>
              </a:ext>
              <a:ext uri="{C183D7F6-B498-43B3-948B-1728B52AA6E4}">
                <adec:decorative xmlns:adec="http://schemas.microsoft.com/office/drawing/2017/decorative" val="1"/>
              </a:ext>
            </a:extLst>
          </p:cNvPr>
          <p:cNvPicPr>
            <a:picLocks noGrp="1" noChangeAspect="1"/>
          </p:cNvPicPr>
          <p:nvPr>
            <p:ph type="pic" sz="quarter" idx="15"/>
          </p:nvPr>
        </p:nvPicPr>
        <p:blipFill>
          <a:blip r:embed="rId3" cstate="screen">
            <a:extLst>
              <a:ext uri="{28A0092B-C50C-407E-A947-70E740481C1C}">
                <a14:useLocalDpi xmlns:a14="http://schemas.microsoft.com/office/drawing/2010/main"/>
              </a:ext>
            </a:extLst>
          </a:blip>
          <a:srcRect/>
          <a:stretch/>
        </p:blipFill>
        <p:spPr>
          <a:xfrm>
            <a:off x="244981" y="1620000"/>
            <a:ext cx="4426387" cy="4715999"/>
          </a:xfrm>
          <a:prstGeom prst="roundRect">
            <a:avLst>
              <a:gd name="adj" fmla="val 3201"/>
            </a:avLst>
          </a:prstGeom>
        </p:spPr>
      </p:pic>
      <p:sp>
        <p:nvSpPr>
          <p:cNvPr id="3" name="Content Placeholder 2">
            <a:extLst>
              <a:ext uri="{FF2B5EF4-FFF2-40B4-BE49-F238E27FC236}">
                <a16:creationId xmlns:a16="http://schemas.microsoft.com/office/drawing/2014/main" id="{A5F6A5F6-17DE-9CE5-CD38-D09B0F09B9C1}"/>
              </a:ext>
            </a:extLst>
          </p:cNvPr>
          <p:cNvSpPr>
            <a:spLocks noGrp="1"/>
          </p:cNvSpPr>
          <p:nvPr>
            <p:ph idx="1"/>
          </p:nvPr>
        </p:nvSpPr>
        <p:spPr>
          <a:xfrm>
            <a:off x="5357445" y="1620000"/>
            <a:ext cx="6486553" cy="4716000"/>
          </a:xfrm>
        </p:spPr>
        <p:txBody>
          <a:bodyPr vert="horz" lIns="0" tIns="0" rIns="0" bIns="0" numCol="1" spcCol="180000" rtlCol="0" anchor="t">
            <a:noAutofit/>
          </a:bodyPr>
          <a:lstStyle/>
          <a:p>
            <a:r>
              <a:rPr lang="en-GB" sz="2400" b="1" dirty="0">
                <a:ea typeface="+mn-lt"/>
                <a:cs typeface="Arial"/>
              </a:rPr>
              <a:t>See </a:t>
            </a:r>
            <a:r>
              <a:rPr lang="en-GB" dirty="0">
                <a:ea typeface="+mn-lt"/>
                <a:cs typeface="Arial" panose="020B0604020202020204" pitchFamily="34" charset="0"/>
              </a:rPr>
              <a:t>– </a:t>
            </a:r>
            <a:r>
              <a:rPr lang="en-GB" dirty="0">
                <a:cs typeface="Arial"/>
              </a:rPr>
              <a:t>How did the information presented today connect to what you already do?</a:t>
            </a:r>
            <a:endParaRPr lang="en-US" dirty="0">
              <a:cs typeface="Arial"/>
            </a:endParaRPr>
          </a:p>
          <a:p>
            <a:r>
              <a:rPr lang="en-GB" sz="2400" b="1" dirty="0">
                <a:ea typeface="+mn-lt"/>
                <a:cs typeface="Arial"/>
              </a:rPr>
              <a:t>Think </a:t>
            </a:r>
            <a:r>
              <a:rPr lang="en-GB" dirty="0">
                <a:ea typeface="+mn-lt"/>
                <a:cs typeface="Arial" panose="020B0604020202020204" pitchFamily="34" charset="0"/>
              </a:rPr>
              <a:t>– </a:t>
            </a:r>
            <a:r>
              <a:rPr lang="en-GB" dirty="0">
                <a:cs typeface="Arial"/>
              </a:rPr>
              <a:t>What will you do with the information you previewed today?</a:t>
            </a:r>
          </a:p>
          <a:p>
            <a:r>
              <a:rPr lang="en-GB" sz="2400" b="1" dirty="0">
                <a:ea typeface="+mn-lt"/>
                <a:cs typeface="Arial"/>
              </a:rPr>
              <a:t>Wonder </a:t>
            </a:r>
            <a:r>
              <a:rPr lang="en-GB" dirty="0">
                <a:ea typeface="+mn-lt"/>
                <a:cs typeface="Arial" panose="020B0604020202020204" pitchFamily="34" charset="0"/>
              </a:rPr>
              <a:t>– </a:t>
            </a:r>
            <a:r>
              <a:rPr lang="en-GB" dirty="0">
                <a:cs typeface="Arial"/>
              </a:rPr>
              <a:t>What would you like to explore further?</a:t>
            </a:r>
          </a:p>
        </p:txBody>
      </p:sp>
      <p:sp>
        <p:nvSpPr>
          <p:cNvPr id="4" name="Slide Number Placeholder 3">
            <a:extLst>
              <a:ext uri="{FF2B5EF4-FFF2-40B4-BE49-F238E27FC236}">
                <a16:creationId xmlns:a16="http://schemas.microsoft.com/office/drawing/2014/main" id="{4027B381-4874-A692-58B6-38742544E94D}"/>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pPr/>
              <a:t>90</a:t>
            </a:fld>
            <a:endParaRPr lang="en-AU" dirty="0"/>
          </a:p>
        </p:txBody>
      </p:sp>
    </p:spTree>
    <p:extLst>
      <p:ext uri="{BB962C8B-B14F-4D97-AF65-F5344CB8AC3E}">
        <p14:creationId xmlns:p14="http://schemas.microsoft.com/office/powerpoint/2010/main" val="722760701"/>
      </p:ext>
    </p:extLst>
  </p:cSld>
  <p:clrMapOvr>
    <a:masterClrMapping/>
  </p:clrMapOvr>
  <p:transition>
    <p:fad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A9F75A-A500-1E47-0A77-801529B06B74}"/>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FD17DDC6-CEC3-D423-E626-41ABF5AC3B00}"/>
              </a:ext>
            </a:extLst>
          </p:cNvPr>
          <p:cNvSpPr>
            <a:spLocks noGrp="1"/>
          </p:cNvSpPr>
          <p:nvPr>
            <p:ph type="title"/>
          </p:nvPr>
        </p:nvSpPr>
        <p:spPr>
          <a:xfrm>
            <a:off x="5400000" y="805325"/>
            <a:ext cx="5400000" cy="554400"/>
          </a:xfrm>
        </p:spPr>
        <p:txBody>
          <a:bodyPr anchor="t">
            <a:normAutofit/>
          </a:bodyPr>
          <a:lstStyle/>
          <a:p>
            <a:r>
              <a:rPr lang="en-AU" dirty="0"/>
              <a:t>Key takeaways</a:t>
            </a:r>
          </a:p>
        </p:txBody>
      </p:sp>
      <p:pic>
        <p:nvPicPr>
          <p:cNvPr id="7" name="Picture Placeholder 6">
            <a:extLst>
              <a:ext uri="{FF2B5EF4-FFF2-40B4-BE49-F238E27FC236}">
                <a16:creationId xmlns:a16="http://schemas.microsoft.com/office/drawing/2014/main" id="{E4C108B8-CB2D-866D-A941-CCA0488BC6B4}"/>
              </a:ext>
              <a:ext uri="{C183D7F6-B498-43B3-948B-1728B52AA6E4}">
                <adec:decorative xmlns:adec="http://schemas.microsoft.com/office/drawing/2017/decorative" val="1"/>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p:blipFill>
        <p:spPr/>
      </p:pic>
      <p:sp>
        <p:nvSpPr>
          <p:cNvPr id="8" name="Text Placeholder 2">
            <a:extLst>
              <a:ext uri="{FF2B5EF4-FFF2-40B4-BE49-F238E27FC236}">
                <a16:creationId xmlns:a16="http://schemas.microsoft.com/office/drawing/2014/main" id="{6AF6A98D-0AD4-825B-87AA-B9FFEC7899DC}"/>
              </a:ext>
            </a:extLst>
          </p:cNvPr>
          <p:cNvSpPr txBox="1">
            <a:spLocks/>
          </p:cNvSpPr>
          <p:nvPr/>
        </p:nvSpPr>
        <p:spPr>
          <a:xfrm>
            <a:off x="5553075" y="1863335"/>
            <a:ext cx="6099663" cy="4536000"/>
          </a:xfrm>
          <a:prstGeom prst="rect">
            <a:avLst/>
          </a:prstGeom>
        </p:spPr>
        <p:txBody>
          <a:bodyPr vert="horz" lIns="0" tIns="0" rIns="0" bIns="0" rtlCol="0" anchor="t">
            <a:normAutofit fontScale="85000" lnSpcReduction="20000"/>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AU" dirty="0">
                <a:latin typeface="Arial" panose="020B0604020202020204" pitchFamily="34" charset="0"/>
              </a:rPr>
              <a:t>CHPS sample units have a common lesson structure across all four key learning areas </a:t>
            </a:r>
          </a:p>
          <a:p>
            <a:pPr marL="342900" indent="-342900">
              <a:buFont typeface="Arial" panose="020B0604020202020204" pitchFamily="34" charset="0"/>
              <a:buChar char="•"/>
            </a:pPr>
            <a:r>
              <a:rPr lang="en-AU" dirty="0">
                <a:latin typeface="Arial" panose="020B0604020202020204" pitchFamily="34" charset="0"/>
              </a:rPr>
              <a:t>Key sample unit features support explicit teaching, assessment and differentiation </a:t>
            </a:r>
          </a:p>
          <a:p>
            <a:pPr marL="342900" indent="-342900">
              <a:buFont typeface="Arial" panose="020B0604020202020204" pitchFamily="34" charset="0"/>
              <a:buChar char="•"/>
            </a:pPr>
            <a:r>
              <a:rPr lang="en-AU" dirty="0">
                <a:latin typeface="Arial" panose="020B0604020202020204" pitchFamily="34" charset="0"/>
              </a:rPr>
              <a:t>Support materials will be available for teaching and learning in term 1 2026 including resource lists</a:t>
            </a:r>
          </a:p>
          <a:p>
            <a:pPr marL="342900" indent="-342900">
              <a:buFont typeface="Arial" panose="020B0604020202020204" pitchFamily="34" charset="0"/>
              <a:buChar char="•"/>
            </a:pPr>
            <a:r>
              <a:rPr lang="en-AU" dirty="0">
                <a:latin typeface="Arial" panose="020B0604020202020204" pitchFamily="34" charset="0"/>
              </a:rPr>
              <a:t>Vocabulary lists will be available to support EAL/D students and strengthen whole class planning</a:t>
            </a:r>
          </a:p>
          <a:p>
            <a:r>
              <a:rPr lang="en-AU" b="1" dirty="0">
                <a:latin typeface="Arial" panose="020B0604020202020204" pitchFamily="34" charset="0"/>
              </a:rPr>
              <a:t>Consider</a:t>
            </a:r>
            <a:r>
              <a:rPr lang="en-AU" dirty="0">
                <a:latin typeface="Arial" panose="020B0604020202020204" pitchFamily="34" charset="0"/>
              </a:rPr>
              <a:t>:</a:t>
            </a:r>
            <a:endParaRPr lang="en-US" dirty="0">
              <a:latin typeface="Arial" panose="020B0604020202020204" pitchFamily="34" charset="0"/>
            </a:endParaRPr>
          </a:p>
          <a:p>
            <a:pPr marL="342900" indent="-342900">
              <a:buFont typeface="arial"/>
              <a:buChar char="•"/>
            </a:pPr>
            <a:r>
              <a:rPr lang="en-AU" dirty="0">
                <a:latin typeface="Arial" panose="020B0604020202020204" pitchFamily="34" charset="0"/>
              </a:rPr>
              <a:t>How will you identify next steps for 2026 at year and stage levels including actions for leaders and teachers?</a:t>
            </a:r>
          </a:p>
        </p:txBody>
      </p:sp>
      <p:sp>
        <p:nvSpPr>
          <p:cNvPr id="4" name="Slide Number Placeholder 3">
            <a:extLst>
              <a:ext uri="{FF2B5EF4-FFF2-40B4-BE49-F238E27FC236}">
                <a16:creationId xmlns:a16="http://schemas.microsoft.com/office/drawing/2014/main" id="{9E26C894-A144-9849-D595-3D5E0350FA77}"/>
              </a:ext>
              <a:ext uri="{C183D7F6-B498-43B3-948B-1728B52AA6E4}">
                <adec:decorative xmlns:adec="http://schemas.microsoft.com/office/drawing/2017/decorative" val="1"/>
              </a:ext>
            </a:extLst>
          </p:cNvPr>
          <p:cNvSpPr>
            <a:spLocks noGrp="1"/>
          </p:cNvSpPr>
          <p:nvPr>
            <p:ph type="sldNum" sz="quarter" idx="16"/>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91</a:t>
            </a:fld>
            <a:endParaRPr lang="en-AU" dirty="0"/>
          </a:p>
        </p:txBody>
      </p:sp>
    </p:spTree>
    <p:extLst>
      <p:ext uri="{BB962C8B-B14F-4D97-AF65-F5344CB8AC3E}">
        <p14:creationId xmlns:p14="http://schemas.microsoft.com/office/powerpoint/2010/main" val="4221797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914FC161-4BB3-60B6-FB8D-E9A9E619CA57}"/>
              </a:ext>
            </a:extLst>
          </p:cNvPr>
          <p:cNvSpPr>
            <a:spLocks noGrp="1"/>
          </p:cNvSpPr>
          <p:nvPr>
            <p:ph type="ctrTitle"/>
          </p:nvPr>
        </p:nvSpPr>
        <p:spPr>
          <a:xfrm>
            <a:off x="583544" y="3963385"/>
            <a:ext cx="6746171" cy="939966"/>
          </a:xfrm>
        </p:spPr>
        <p:txBody>
          <a:bodyPr/>
          <a:lstStyle/>
          <a:p>
            <a:r>
              <a:rPr lang="en-US" dirty="0"/>
              <a:t>Contact us</a:t>
            </a:r>
            <a:endParaRPr lang="en-AU" dirty="0"/>
          </a:p>
        </p:txBody>
      </p:sp>
      <p:sp>
        <p:nvSpPr>
          <p:cNvPr id="17" name="Text Placeholder 16">
            <a:extLst>
              <a:ext uri="{FF2B5EF4-FFF2-40B4-BE49-F238E27FC236}">
                <a16:creationId xmlns:a16="http://schemas.microsoft.com/office/drawing/2014/main" id="{53A9BDEE-02EB-4EBF-2A84-074E7D8878C9}"/>
              </a:ext>
            </a:extLst>
          </p:cNvPr>
          <p:cNvSpPr>
            <a:spLocks noGrp="1"/>
          </p:cNvSpPr>
          <p:nvPr>
            <p:ph type="body" sz="quarter" idx="4294967295"/>
          </p:nvPr>
        </p:nvSpPr>
        <p:spPr>
          <a:xfrm>
            <a:off x="583544" y="4858269"/>
            <a:ext cx="7210627" cy="530680"/>
          </a:xfrm>
        </p:spPr>
        <p:txBody>
          <a:bodyPr/>
          <a:lstStyle/>
          <a:p>
            <a:r>
              <a:rPr lang="en-AU" sz="2800" dirty="0">
                <a:solidFill>
                  <a:schemeClr val="accent4"/>
                </a:solidFill>
                <a:latin typeface="Arial" panose="020B0604020202020204" pitchFamily="34" charset="0"/>
              </a:rPr>
              <a:t>Primary Curriculum Statewide Staffroom</a:t>
            </a:r>
          </a:p>
        </p:txBody>
      </p:sp>
      <p:sp>
        <p:nvSpPr>
          <p:cNvPr id="16" name="Text Placeholder 15">
            <a:extLst>
              <a:ext uri="{FF2B5EF4-FFF2-40B4-BE49-F238E27FC236}">
                <a16:creationId xmlns:a16="http://schemas.microsoft.com/office/drawing/2014/main" id="{8C135A8B-C546-4129-197C-C4A2341AFF37}"/>
              </a:ext>
            </a:extLst>
          </p:cNvPr>
          <p:cNvSpPr>
            <a:spLocks noGrp="1"/>
          </p:cNvSpPr>
          <p:nvPr>
            <p:ph type="body" sz="quarter" idx="11"/>
          </p:nvPr>
        </p:nvSpPr>
        <p:spPr>
          <a:xfrm>
            <a:off x="583543" y="5602218"/>
            <a:ext cx="6746171" cy="392034"/>
          </a:xfrm>
        </p:spPr>
        <p:txBody>
          <a:bodyPr/>
          <a:lstStyle/>
          <a:p>
            <a:r>
              <a:rPr lang="en-AU" sz="2800" dirty="0">
                <a:solidFill>
                  <a:schemeClr val="bg1"/>
                </a:solidFill>
                <a:hlinkClick r:id="rId3">
                  <a:extLst>
                    <a:ext uri="{A12FA001-AC4F-418D-AE19-62706E023703}">
                      <ahyp:hlinkClr xmlns:ahyp="http://schemas.microsoft.com/office/drawing/2018/hyperlinkcolor" val="tx"/>
                    </a:ext>
                  </a:extLst>
                </a:hlinkClick>
              </a:rPr>
              <a:t>primarycurriculum@det.nsw.edu.au</a:t>
            </a:r>
            <a:endParaRPr lang="en-AU" sz="2800" dirty="0">
              <a:solidFill>
                <a:schemeClr val="bg1"/>
              </a:solidFill>
            </a:endParaRPr>
          </a:p>
        </p:txBody>
      </p:sp>
      <p:pic>
        <p:nvPicPr>
          <p:cNvPr id="2" name="Picture 1" descr="A QR code to the enrolment page to join the statewide staffroom.">
            <a:extLst>
              <a:ext uri="{FF2B5EF4-FFF2-40B4-BE49-F238E27FC236}">
                <a16:creationId xmlns:a16="http://schemas.microsoft.com/office/drawing/2014/main" id="{63A864C2-564C-74EC-00D3-82279AE834C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982858" y="2394838"/>
            <a:ext cx="3625598" cy="3599414"/>
          </a:xfrm>
          <a:prstGeom prst="roundRect">
            <a:avLst>
              <a:gd name="adj" fmla="val 2713"/>
            </a:avLst>
          </a:prstGeom>
        </p:spPr>
      </p:pic>
    </p:spTree>
    <p:extLst>
      <p:ext uri="{BB962C8B-B14F-4D97-AF65-F5344CB8AC3E}">
        <p14:creationId xmlns:p14="http://schemas.microsoft.com/office/powerpoint/2010/main" val="2822625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8966FD-9600-3EC7-EF10-06492353388E}"/>
              </a:ext>
            </a:extLst>
          </p:cNvPr>
          <p:cNvSpPr>
            <a:spLocks noGrp="1"/>
          </p:cNvSpPr>
          <p:nvPr>
            <p:ph type="title"/>
          </p:nvPr>
        </p:nvSpPr>
        <p:spPr/>
        <p:txBody>
          <a:bodyPr/>
          <a:lstStyle/>
          <a:p>
            <a:r>
              <a:rPr lang="en-AU" dirty="0"/>
              <a:t>References (1)</a:t>
            </a:r>
          </a:p>
        </p:txBody>
      </p:sp>
      <p:sp>
        <p:nvSpPr>
          <p:cNvPr id="6" name="TextBox 5">
            <a:extLst>
              <a:ext uri="{FF2B5EF4-FFF2-40B4-BE49-F238E27FC236}">
                <a16:creationId xmlns:a16="http://schemas.microsoft.com/office/drawing/2014/main" id="{EABCE76F-41B1-7EE2-14F1-DC744150DE0C}"/>
              </a:ext>
            </a:extLst>
          </p:cNvPr>
          <p:cNvSpPr txBox="1"/>
          <p:nvPr/>
        </p:nvSpPr>
        <p:spPr>
          <a:xfrm>
            <a:off x="335826" y="1397263"/>
            <a:ext cx="11471999" cy="1597297"/>
          </a:xfrm>
          <a:prstGeom prst="rect">
            <a:avLst/>
          </a:prstGeom>
          <a:noFill/>
        </p:spPr>
        <p:txBody>
          <a:bodyPr wrap="square">
            <a:spAutoFit/>
          </a:bodyPr>
          <a:lstStyle/>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This presentation contains NSW Curriculum and syllabus content. The NSW Curriculum is developed by the NSW Education Standards Authority. This content is prepared by NESA for and on behalf of the Crown in the right of the State of New South Wales. The material is protected by Crown copyright.</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Please refer to the NESA Copyright Disclaimer for more information </a:t>
            </a:r>
            <a:r>
              <a:rPr kumimoji="0" lang="en-AU" sz="1200" b="0" i="0" u="none" strike="noStrike" kern="1200" cap="none" spc="0" normalizeH="0" baseline="0" noProof="0" dirty="0">
                <a:ln>
                  <a:noFill/>
                </a:ln>
                <a:solidFill>
                  <a:srgbClr val="CBEDFD"/>
                </a:solidFill>
                <a:effectLst/>
                <a:uLnTx/>
                <a:uFillTx/>
                <a:latin typeface="Arial" panose="020B0604020202020204" pitchFamily="34" charset="0"/>
                <a:ea typeface="+mn-ea"/>
                <a:cs typeface="+mn-cs"/>
                <a:hlinkClick r:id="rId2">
                  <a:extLst>
                    <a:ext uri="{A12FA001-AC4F-418D-AE19-62706E023703}">
                      <ahyp:hlinkClr xmlns:ahyp="http://schemas.microsoft.com/office/drawing/2018/hyperlinkcolor" val="tx"/>
                    </a:ext>
                  </a:extLst>
                </a:hlinkClick>
              </a:rPr>
              <a:t>https://educationstandards.nsw.edu.au/wps/portal/nesa/mini-footer/copyright</a:t>
            </a:r>
            <a:r>
              <a:rPr kumimoji="0" lang="en-AU" sz="12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NESA holds the only official and up-to-date versions of the NSW Curriculum and syllabus documents. Please visit the NSW Education Standards Authority (NESA) website </a:t>
            </a:r>
            <a:r>
              <a:rPr kumimoji="0" lang="en-AU" sz="1200" b="0" i="0" u="none" strike="noStrike" kern="1200" cap="none" spc="0" normalizeH="0" baseline="0" noProof="0" dirty="0">
                <a:ln>
                  <a:noFill/>
                </a:ln>
                <a:solidFill>
                  <a:srgbClr val="CBEDFD"/>
                </a:solidFill>
                <a:effectLst/>
                <a:uLnTx/>
                <a:uFillTx/>
                <a:latin typeface="Arial" panose="020B0604020202020204" pitchFamily="34" charset="0"/>
                <a:ea typeface="+mn-ea"/>
                <a:cs typeface="+mn-cs"/>
                <a:hlinkClick r:id="rId3">
                  <a:extLst>
                    <a:ext uri="{A12FA001-AC4F-418D-AE19-62706E023703}">
                      <ahyp:hlinkClr xmlns:ahyp="http://schemas.microsoft.com/office/drawing/2018/hyperlinkcolor" val="tx"/>
                    </a:ext>
                  </a:extLst>
                </a:hlinkClick>
              </a:rPr>
              <a:t>https://educationstandards.nsw.edu.au/wps/portal/nesa/home</a:t>
            </a:r>
            <a:r>
              <a:rPr kumimoji="0" lang="en-AU" sz="1200" b="0" i="0" u="none" strike="noStrike" kern="1200" cap="none" spc="0" normalizeH="0" baseline="0" noProof="0" dirty="0">
                <a:ln>
                  <a:noFill/>
                </a:ln>
                <a:solidFill>
                  <a:srgbClr val="CBEDFD"/>
                </a:solidFill>
                <a:effectLst/>
                <a:uLnTx/>
                <a:uFillTx/>
                <a:latin typeface="Arial" panose="020B0604020202020204" pitchFamily="34" charset="0"/>
                <a:ea typeface="+mn-ea"/>
                <a:cs typeface="+mn-cs"/>
              </a:rPr>
              <a:t> </a:t>
            </a:r>
            <a:r>
              <a:rPr kumimoji="0" lang="en-AU" sz="12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and the NSW Curriculum website </a:t>
            </a:r>
            <a:r>
              <a:rPr kumimoji="0" lang="en-AU" sz="1200" b="0" i="0" u="none" strike="noStrike" kern="1200" cap="none" spc="0" normalizeH="0" baseline="0" noProof="0" dirty="0">
                <a:ln>
                  <a:noFill/>
                </a:ln>
                <a:solidFill>
                  <a:srgbClr val="CBEDFD"/>
                </a:solidFill>
                <a:effectLst/>
                <a:uLnTx/>
                <a:uFillTx/>
                <a:latin typeface="Arial" panose="020B0604020202020204" pitchFamily="34" charset="0"/>
                <a:ea typeface="+mn-ea"/>
                <a:cs typeface="+mn-cs"/>
                <a:hlinkClick r:id="rId4">
                  <a:extLst>
                    <a:ext uri="{A12FA001-AC4F-418D-AE19-62706E023703}">
                      <ahyp:hlinkClr xmlns:ahyp="http://schemas.microsoft.com/office/drawing/2018/hyperlinkcolor" val="tx"/>
                    </a:ext>
                  </a:extLst>
                </a:hlinkClick>
              </a:rPr>
              <a:t>https://curriculum.nsw.edu.au</a:t>
            </a:r>
            <a:r>
              <a:rPr kumimoji="0" lang="en-AU" sz="12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a:t>
            </a:r>
          </a:p>
        </p:txBody>
      </p:sp>
      <p:sp>
        <p:nvSpPr>
          <p:cNvPr id="4" name="Content Placeholder 3">
            <a:extLst>
              <a:ext uri="{FF2B5EF4-FFF2-40B4-BE49-F238E27FC236}">
                <a16:creationId xmlns:a16="http://schemas.microsoft.com/office/drawing/2014/main" id="{B7C07B50-96D9-2E35-E2CE-3139F6377F08}"/>
              </a:ext>
            </a:extLst>
          </p:cNvPr>
          <p:cNvSpPr>
            <a:spLocks noGrp="1"/>
          </p:cNvSpPr>
          <p:nvPr>
            <p:ph idx="1"/>
          </p:nvPr>
        </p:nvSpPr>
        <p:spPr>
          <a:xfrm>
            <a:off x="360000" y="3428999"/>
            <a:ext cx="11152062" cy="2927351"/>
          </a:xfrm>
        </p:spPr>
        <p:txBody>
          <a:bodyPr/>
          <a:lstStyle/>
          <a:p>
            <a:r>
              <a:rPr lang="en-AU" u="sng" dirty="0">
                <a:hlinkClick r:id="rId5"/>
              </a:rPr>
              <a:t>Creative Arts K–6 Syllabus</a:t>
            </a:r>
            <a:r>
              <a:rPr lang="en-AU" dirty="0"/>
              <a:t> © NSW Education Standards Authority (NESA) for and on behalf of the Crown in right of the State of New South Wales, 2024.</a:t>
            </a:r>
          </a:p>
          <a:p>
            <a:r>
              <a:rPr lang="en-AU" u="sng" dirty="0">
                <a:hlinkClick r:id="rId6"/>
              </a:rPr>
              <a:t>Human Society and its Environment K–6 Syllabus</a:t>
            </a:r>
            <a:r>
              <a:rPr lang="en-AU" dirty="0"/>
              <a:t> © NSW Education Standards Authority (NESA) for and on behalf of the Crown in right of the State of New South Wales, 2024.</a:t>
            </a:r>
          </a:p>
          <a:p>
            <a:r>
              <a:rPr lang="en-AU" u="sng" dirty="0">
                <a:hlinkClick r:id="rId7"/>
              </a:rPr>
              <a:t>Personal Development, Health and Physical Education K–6 Syllabus</a:t>
            </a:r>
            <a:r>
              <a:rPr lang="en-AU" dirty="0"/>
              <a:t> @ NSW Education Standards Authority (NESA) for and on behalf of the Crown in right of the State of New South Wales, 2024. </a:t>
            </a:r>
          </a:p>
          <a:p>
            <a:r>
              <a:rPr lang="en-AU" u="sng" dirty="0">
                <a:hlinkClick r:id="rId8"/>
              </a:rPr>
              <a:t>Science and Technology K–6 Syllabus</a:t>
            </a:r>
            <a:r>
              <a:rPr lang="en-AU" dirty="0"/>
              <a:t> © NSW Education Standards Authority (NESA) for and on behalf of the Crown in right of the State of New South Wales, 2024.</a:t>
            </a:r>
          </a:p>
          <a:p>
            <a:r>
              <a:rPr lang="en-GB" dirty="0"/>
              <a:t>NSW Education Standards Authority (NESA) (2025) </a:t>
            </a:r>
            <a:r>
              <a:rPr lang="en-AU" u="sng" dirty="0">
                <a:hlinkClick r:id="rId9"/>
              </a:rPr>
              <a:t>Teaching resources | Syllabus support | NSW Curriculum | NSW Education Standards Authority</a:t>
            </a:r>
            <a:r>
              <a:rPr lang="en-GB" dirty="0"/>
              <a:t>, NESA website, accessed 7 August 2025.</a:t>
            </a:r>
            <a:endParaRPr lang="en-AU" dirty="0"/>
          </a:p>
        </p:txBody>
      </p:sp>
      <p:sp>
        <p:nvSpPr>
          <p:cNvPr id="2" name="Slide Number Placeholder 1">
            <a:extLst>
              <a:ext uri="{FF2B5EF4-FFF2-40B4-BE49-F238E27FC236}">
                <a16:creationId xmlns:a16="http://schemas.microsoft.com/office/drawing/2014/main" id="{48223418-AC99-D403-B6BA-7F5E5111A87A}"/>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93</a:t>
            </a:fld>
            <a:endParaRPr lang="en-AU" dirty="0"/>
          </a:p>
        </p:txBody>
      </p:sp>
    </p:spTree>
    <p:extLst>
      <p:ext uri="{BB962C8B-B14F-4D97-AF65-F5344CB8AC3E}">
        <p14:creationId xmlns:p14="http://schemas.microsoft.com/office/powerpoint/2010/main" val="1181014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284A9A-A642-DEEC-90B8-4E5EDB99F31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83C02A1-704F-DDAA-B2E1-86EF60DF5649}"/>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94</a:t>
            </a:fld>
            <a:endParaRPr lang="en-AU" dirty="0"/>
          </a:p>
        </p:txBody>
      </p:sp>
      <p:sp>
        <p:nvSpPr>
          <p:cNvPr id="3" name="Title 2">
            <a:extLst>
              <a:ext uri="{FF2B5EF4-FFF2-40B4-BE49-F238E27FC236}">
                <a16:creationId xmlns:a16="http://schemas.microsoft.com/office/drawing/2014/main" id="{F774F223-94F5-9BD8-116B-D9188CADB1BD}"/>
              </a:ext>
            </a:extLst>
          </p:cNvPr>
          <p:cNvSpPr>
            <a:spLocks noGrp="1"/>
          </p:cNvSpPr>
          <p:nvPr>
            <p:ph type="title"/>
          </p:nvPr>
        </p:nvSpPr>
        <p:spPr/>
        <p:txBody>
          <a:bodyPr/>
          <a:lstStyle/>
          <a:p>
            <a:r>
              <a:rPr lang="en-AU" dirty="0"/>
              <a:t>References (2)</a:t>
            </a:r>
          </a:p>
        </p:txBody>
      </p:sp>
      <p:sp>
        <p:nvSpPr>
          <p:cNvPr id="4" name="Content Placeholder 3">
            <a:extLst>
              <a:ext uri="{FF2B5EF4-FFF2-40B4-BE49-F238E27FC236}">
                <a16:creationId xmlns:a16="http://schemas.microsoft.com/office/drawing/2014/main" id="{CC0B2301-A34F-AF55-9A0B-19E8E406815A}"/>
              </a:ext>
            </a:extLst>
          </p:cNvPr>
          <p:cNvSpPr>
            <a:spLocks noGrp="1"/>
          </p:cNvSpPr>
          <p:nvPr>
            <p:ph idx="1"/>
          </p:nvPr>
        </p:nvSpPr>
        <p:spPr/>
        <p:txBody>
          <a:bodyPr/>
          <a:lstStyle/>
          <a:p>
            <a:r>
              <a:rPr lang="en-AU" dirty="0"/>
              <a:t>State of New South Wales (Department of Education) (2025) </a:t>
            </a:r>
            <a:r>
              <a:rPr lang="en-AU" u="sng" dirty="0">
                <a:hlinkClick r:id="rId2"/>
              </a:rPr>
              <a:t> Creative arts K-6 sample scope and sequence</a:t>
            </a:r>
            <a:r>
              <a:rPr lang="en-AU" dirty="0"/>
              <a:t> </a:t>
            </a:r>
            <a:r>
              <a:rPr lang="en-GB" dirty="0"/>
              <a:t>[website],accessed on 7</a:t>
            </a:r>
            <a:r>
              <a:rPr lang="en-GB" baseline="30000" dirty="0"/>
              <a:t> </a:t>
            </a:r>
            <a:r>
              <a:rPr lang="en-AU" dirty="0"/>
              <a:t>August 2025. </a:t>
            </a:r>
          </a:p>
          <a:p>
            <a:r>
              <a:rPr lang="en-AU" dirty="0"/>
              <a:t>State of New South Wales (Department of Education) (2025) </a:t>
            </a:r>
            <a:r>
              <a:rPr lang="en-AU" u="sng" dirty="0">
                <a:hlinkClick r:id="rId3"/>
              </a:rPr>
              <a:t>HSIE K-6 sample scope and sequence</a:t>
            </a:r>
            <a:r>
              <a:rPr lang="en-AU" dirty="0"/>
              <a:t> </a:t>
            </a:r>
            <a:r>
              <a:rPr lang="en-GB" dirty="0"/>
              <a:t>[website],accessed on 7</a:t>
            </a:r>
            <a:r>
              <a:rPr lang="en-GB" baseline="30000" dirty="0"/>
              <a:t> </a:t>
            </a:r>
            <a:r>
              <a:rPr lang="en-AU" dirty="0"/>
              <a:t>August 2025. </a:t>
            </a:r>
          </a:p>
          <a:p>
            <a:r>
              <a:rPr lang="en-AU" dirty="0"/>
              <a:t>State of New South Wales (Department of Education) (2025) </a:t>
            </a:r>
            <a:r>
              <a:rPr lang="en-AU" u="sng" dirty="0">
                <a:hlinkClick r:id="rId4"/>
              </a:rPr>
              <a:t> PDHPE K-6 sample scope and sequence</a:t>
            </a:r>
            <a:r>
              <a:rPr lang="en-AU" dirty="0"/>
              <a:t> </a:t>
            </a:r>
            <a:r>
              <a:rPr lang="en-GB" dirty="0"/>
              <a:t>[website], accessed on 7</a:t>
            </a:r>
            <a:r>
              <a:rPr lang="en-GB" baseline="30000" dirty="0"/>
              <a:t> </a:t>
            </a:r>
            <a:r>
              <a:rPr lang="en-AU" dirty="0"/>
              <a:t>August 2025. </a:t>
            </a:r>
          </a:p>
          <a:p>
            <a:r>
              <a:rPr lang="en-AU" dirty="0"/>
              <a:t>State of New South Wales (Department of Education) (2025) </a:t>
            </a:r>
            <a:r>
              <a:rPr lang="en-AU" u="sng" dirty="0">
                <a:hlinkClick r:id="rId5"/>
              </a:rPr>
              <a:t>Science and technology K-6 sample scope and sequence</a:t>
            </a:r>
            <a:r>
              <a:rPr lang="en-AU" dirty="0"/>
              <a:t> </a:t>
            </a:r>
            <a:r>
              <a:rPr lang="en-GB" dirty="0"/>
              <a:t>[website],accessed on 7</a:t>
            </a:r>
            <a:r>
              <a:rPr lang="en-GB" baseline="30000" dirty="0"/>
              <a:t> </a:t>
            </a:r>
            <a:r>
              <a:rPr lang="en-AU" dirty="0"/>
              <a:t>August 2025</a:t>
            </a:r>
          </a:p>
        </p:txBody>
      </p:sp>
    </p:spTree>
    <p:extLst>
      <p:ext uri="{BB962C8B-B14F-4D97-AF65-F5344CB8AC3E}">
        <p14:creationId xmlns:p14="http://schemas.microsoft.com/office/powerpoint/2010/main" val="1063827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146F84-0A22-2DEF-978C-013AB2B0CDA6}"/>
              </a:ext>
            </a:extLst>
          </p:cNvPr>
          <p:cNvSpPr>
            <a:spLocks noGrp="1"/>
          </p:cNvSpPr>
          <p:nvPr>
            <p:ph type="title"/>
          </p:nvPr>
        </p:nvSpPr>
        <p:spPr>
          <a:xfrm>
            <a:off x="360000" y="360000"/>
            <a:ext cx="10080000" cy="537467"/>
          </a:xfrm>
        </p:spPr>
        <p:txBody>
          <a:bodyPr/>
          <a:lstStyle/>
          <a:p>
            <a:r>
              <a:rPr lang="en-AU" dirty="0"/>
              <a:t>Copyright</a:t>
            </a:r>
          </a:p>
        </p:txBody>
      </p:sp>
      <p:sp>
        <p:nvSpPr>
          <p:cNvPr id="7" name="Text Placeholder 6">
            <a:extLst>
              <a:ext uri="{FF2B5EF4-FFF2-40B4-BE49-F238E27FC236}">
                <a16:creationId xmlns:a16="http://schemas.microsoft.com/office/drawing/2014/main" id="{E762E711-B51D-9854-C2DD-A164FE59F882}"/>
              </a:ext>
            </a:extLst>
          </p:cNvPr>
          <p:cNvSpPr>
            <a:spLocks noGrp="1"/>
          </p:cNvSpPr>
          <p:nvPr>
            <p:ph type="body" sz="quarter" idx="18"/>
          </p:nvPr>
        </p:nvSpPr>
        <p:spPr/>
        <p:txBody>
          <a:bodyPr/>
          <a:lstStyle/>
          <a:p>
            <a:r>
              <a:rPr lang="en-AU" dirty="0">
                <a:hlinkClick r:id="rId2">
                  <a:extLst>
                    <a:ext uri="{A12FA001-AC4F-418D-AE19-62706E023703}">
                      <ahyp:hlinkClr xmlns:ahyp="http://schemas.microsoft.com/office/drawing/2018/hyperlinkcolor" val="tx"/>
                    </a:ext>
                  </a:extLst>
                </a:hlinkClick>
              </a:rPr>
              <a:t>© State of New South Wales (Department of Education), 2025</a:t>
            </a:r>
            <a:endParaRPr lang="en-AU" dirty="0"/>
          </a:p>
        </p:txBody>
      </p:sp>
      <p:sp>
        <p:nvSpPr>
          <p:cNvPr id="8" name="TextBox 7">
            <a:extLst>
              <a:ext uri="{FF2B5EF4-FFF2-40B4-BE49-F238E27FC236}">
                <a16:creationId xmlns:a16="http://schemas.microsoft.com/office/drawing/2014/main" id="{F70BB973-8437-BE43-4C71-6089E7F934FA}"/>
              </a:ext>
            </a:extLst>
          </p:cNvPr>
          <p:cNvSpPr txBox="1"/>
          <p:nvPr/>
        </p:nvSpPr>
        <p:spPr>
          <a:xfrm>
            <a:off x="360000" y="1453575"/>
            <a:ext cx="11484338" cy="5067724"/>
          </a:xfrm>
          <a:prstGeom prst="rect">
            <a:avLst/>
          </a:prstGeom>
          <a:noFill/>
        </p:spPr>
        <p:txBody>
          <a:bodyPr wrap="square" lIns="0" tIns="0" rIns="0" bIns="0" rtlCol="0">
            <a:noAutofit/>
          </a:bodyPr>
          <a:lstStyle/>
          <a:p>
            <a:pPr algn="l">
              <a:lnSpc>
                <a:spcPct val="150000"/>
              </a:lnSpc>
              <a:spcAft>
                <a:spcPts val="600"/>
              </a:spcAft>
            </a:pPr>
            <a:r>
              <a:rPr lang="en-AU" sz="1200" dirty="0">
                <a:solidFill>
                  <a:schemeClr val="bg1"/>
                </a:solidFill>
                <a:latin typeface="Arial" panose="020B0604020202020204" pitchFamily="34" charset="0"/>
              </a:rPr>
              <a:t>The copyright material published in this resource is subject to the </a:t>
            </a:r>
            <a:r>
              <a:rPr lang="en-AU" sz="1200" i="1" dirty="0">
                <a:solidFill>
                  <a:schemeClr val="bg1"/>
                </a:solidFill>
                <a:latin typeface="Arial" panose="020B0604020202020204" pitchFamily="34" charset="0"/>
              </a:rPr>
              <a:t>Copyright Act 1968</a:t>
            </a:r>
            <a:r>
              <a:rPr lang="en-AU" sz="1200" dirty="0">
                <a:solidFill>
                  <a:schemeClr val="bg1"/>
                </a:solidFill>
                <a:latin typeface="Arial" panose="020B0604020202020204" pitchFamily="34" charset="0"/>
              </a:rPr>
              <a:t> (Cth) and is owned by the NSW Department of Education or, where indicated, by a party other than the NSW Department of Education (third-party material).</a:t>
            </a:r>
          </a:p>
          <a:p>
            <a:pPr algn="l">
              <a:lnSpc>
                <a:spcPct val="150000"/>
              </a:lnSpc>
              <a:spcAft>
                <a:spcPts val="600"/>
              </a:spcAft>
            </a:pPr>
            <a:r>
              <a:rPr lang="en-AU" sz="1200" dirty="0">
                <a:solidFill>
                  <a:schemeClr val="bg1"/>
                </a:solidFill>
                <a:latin typeface="Arial" panose="020B0604020202020204" pitchFamily="34" charset="0"/>
              </a:rPr>
              <a:t>Copyright material available in this resource and owned by the NSW Department of Education is licensed under a </a:t>
            </a:r>
            <a:r>
              <a:rPr lang="en-AU" sz="1200" dirty="0">
                <a:solidFill>
                  <a:schemeClr val="accent4"/>
                </a:solidFill>
                <a:latin typeface="Arial" panose="020B0604020202020204" pitchFamily="34" charset="0"/>
                <a:hlinkClick r:id="rId3">
                  <a:extLst>
                    <a:ext uri="{A12FA001-AC4F-418D-AE19-62706E023703}">
                      <ahyp:hlinkClr xmlns:ahyp="http://schemas.microsoft.com/office/drawing/2018/hyperlinkcolor" val="tx"/>
                    </a:ext>
                  </a:extLst>
                </a:hlinkClick>
              </a:rPr>
              <a:t>Creative Commons Attribution 4.0 International (CC BY 4.0) license</a:t>
            </a:r>
            <a:r>
              <a:rPr lang="en-AU" sz="1200" dirty="0">
                <a:solidFill>
                  <a:schemeClr val="bg1"/>
                </a:solidFill>
                <a:latin typeface="Arial" panose="020B0604020202020204" pitchFamily="34" charset="0"/>
              </a:rPr>
              <a:t>.</a:t>
            </a:r>
          </a:p>
          <a:p>
            <a:pPr algn="l">
              <a:lnSpc>
                <a:spcPct val="150000"/>
              </a:lnSpc>
              <a:spcAft>
                <a:spcPts val="600"/>
              </a:spcAft>
            </a:pPr>
            <a:r>
              <a:rPr lang="en-AU" sz="1200" dirty="0">
                <a:solidFill>
                  <a:schemeClr val="bg1"/>
                </a:solidFill>
                <a:latin typeface="Arial" panose="020B0604020202020204" pitchFamily="34" charset="0"/>
              </a:rPr>
              <a:t>This license allows you to share and adapt the material for any purpose, even commercially.</a:t>
            </a:r>
          </a:p>
          <a:p>
            <a:pPr algn="l">
              <a:lnSpc>
                <a:spcPct val="150000"/>
              </a:lnSpc>
              <a:spcAft>
                <a:spcPts val="600"/>
              </a:spcAft>
            </a:pPr>
            <a:r>
              <a:rPr lang="en-AU" sz="1200" dirty="0">
                <a:solidFill>
                  <a:schemeClr val="bg1"/>
                </a:solidFill>
                <a:latin typeface="Arial" panose="020B0604020202020204" pitchFamily="34" charset="0"/>
              </a:rPr>
              <a:t>Attribution should be given to © State of New South Wales (Department of Education), 2025.</a:t>
            </a:r>
          </a:p>
          <a:p>
            <a:pPr algn="l">
              <a:lnSpc>
                <a:spcPct val="150000"/>
              </a:lnSpc>
            </a:pPr>
            <a:r>
              <a:rPr lang="en-AU" sz="1200" dirty="0">
                <a:solidFill>
                  <a:schemeClr val="bg1"/>
                </a:solidFill>
                <a:latin typeface="Arial" panose="020B0604020202020204" pitchFamily="34" charset="0"/>
              </a:rPr>
              <a:t>Material in this resource not available under a Creative Commons license:</a:t>
            </a:r>
          </a:p>
          <a:p>
            <a:pPr marL="171450" indent="-171450" algn="l">
              <a:lnSpc>
                <a:spcPct val="150000"/>
              </a:lnSpc>
              <a:buFont typeface="Arial" panose="020B0604020202020204" pitchFamily="34" charset="0"/>
              <a:buChar char="•"/>
            </a:pPr>
            <a:r>
              <a:rPr lang="en-AU" sz="1200" dirty="0">
                <a:solidFill>
                  <a:schemeClr val="bg1"/>
                </a:solidFill>
                <a:latin typeface="Arial" panose="020B0604020202020204" pitchFamily="34" charset="0"/>
              </a:rPr>
              <a:t>the NSW Department of Education logo, other logos and trademark-protected material</a:t>
            </a:r>
          </a:p>
          <a:p>
            <a:pPr marL="171450" indent="-171450" algn="l">
              <a:lnSpc>
                <a:spcPct val="150000"/>
              </a:lnSpc>
              <a:buFont typeface="Arial" panose="020B0604020202020204" pitchFamily="34" charset="0"/>
              <a:buChar char="•"/>
            </a:pPr>
            <a:r>
              <a:rPr lang="en-AU" sz="1200" dirty="0">
                <a:solidFill>
                  <a:schemeClr val="bg1"/>
                </a:solidFill>
                <a:latin typeface="Arial" panose="020B0604020202020204" pitchFamily="34" charset="0"/>
              </a:rPr>
              <a:t>Material owned by a third party that has been reproduced with permission. You will need to obtain permission from the third party to reuse its material. </a:t>
            </a:r>
          </a:p>
          <a:p>
            <a:pPr algn="l">
              <a:lnSpc>
                <a:spcPct val="150000"/>
              </a:lnSpc>
              <a:spcBef>
                <a:spcPts val="1200"/>
              </a:spcBef>
              <a:spcAft>
                <a:spcPts val="600"/>
              </a:spcAft>
            </a:pPr>
            <a:r>
              <a:rPr lang="en-AU" sz="1200" b="1" dirty="0">
                <a:solidFill>
                  <a:schemeClr val="bg1"/>
                </a:solidFill>
                <a:latin typeface="Arial" panose="020B0604020202020204" pitchFamily="34" charset="0"/>
              </a:rPr>
              <a:t>Links to third-party material and websites</a:t>
            </a:r>
          </a:p>
          <a:p>
            <a:pPr algn="l">
              <a:lnSpc>
                <a:spcPct val="150000"/>
              </a:lnSpc>
              <a:spcAft>
                <a:spcPts val="600"/>
              </a:spcAft>
            </a:pPr>
            <a:r>
              <a:rPr lang="en-AU" sz="1200" dirty="0">
                <a:solidFill>
                  <a:schemeClr val="bg1"/>
                </a:solidFill>
                <a:latin typeface="Arial" panose="020B0604020202020204" pitchFamily="34" charset="0"/>
              </a:rPr>
              <a:t>Please note that the provided (reading/viewing material/list/links/texts) are a suggestion only and implies no endorsement, by the New South Wales Department of Education, of any author, publisher, or book title. School principals and teachers are best placed to assess the suitability of resources that would complement the curriculum and reflect the needs and interests of their students.</a:t>
            </a:r>
          </a:p>
          <a:p>
            <a:pPr algn="l">
              <a:lnSpc>
                <a:spcPct val="150000"/>
              </a:lnSpc>
              <a:spcAft>
                <a:spcPts val="600"/>
              </a:spcAft>
            </a:pPr>
            <a:r>
              <a:rPr lang="en-AU" sz="1200" dirty="0">
                <a:solidFill>
                  <a:schemeClr val="bg1"/>
                </a:solidFill>
                <a:latin typeface="Arial" panose="020B0604020202020204" pitchFamily="34" charset="0"/>
              </a:rPr>
              <a:t>If you use the links provided in this document to access a third-party’s website, you acknowledge that the terms of use, including licence terms set out on the third-party’s website apply to the use which may be made of the materials on that third-party website or where permitted by the </a:t>
            </a:r>
            <a:r>
              <a:rPr lang="en-AU" sz="1200" i="1" dirty="0">
                <a:solidFill>
                  <a:schemeClr val="bg1"/>
                </a:solidFill>
                <a:latin typeface="Arial" panose="020B0604020202020204" pitchFamily="34" charset="0"/>
              </a:rPr>
              <a:t>Copyright Act 1968 (Cth). </a:t>
            </a:r>
            <a:r>
              <a:rPr lang="en-AU" sz="1200" dirty="0">
                <a:solidFill>
                  <a:schemeClr val="bg1"/>
                </a:solidFill>
                <a:latin typeface="Arial" panose="020B0604020202020204" pitchFamily="34" charset="0"/>
              </a:rPr>
              <a:t>The department accepts no responsibility for content on third-party websites. </a:t>
            </a:r>
          </a:p>
        </p:txBody>
      </p:sp>
    </p:spTree>
    <p:extLst>
      <p:ext uri="{BB962C8B-B14F-4D97-AF65-F5344CB8AC3E}">
        <p14:creationId xmlns:p14="http://schemas.microsoft.com/office/powerpoint/2010/main" val="3820411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MENTIMETER_SERIES_ID_KEY" val="alty8yow8ei7ckgrxii155wjaw7nbs5x"/>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NSWG Corporate">
  <a:themeElements>
    <a:clrScheme name="Custom 14">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146CFD"/>
      </a:hlink>
      <a:folHlink>
        <a:srgbClr val="146CFD"/>
      </a:folHlink>
    </a:clrScheme>
    <a:fontScheme name="Corporate">
      <a:majorFont>
        <a:latin typeface="Public Sans"/>
        <a:ea typeface=""/>
        <a:cs typeface=""/>
      </a:majorFont>
      <a:minorFont>
        <a:latin typeface="Public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800" dirty="0"/>
        </a:defPPr>
      </a:lstStyle>
    </a:txDef>
  </a:objectDefaults>
  <a:extraClrSchemeLst/>
  <a:extLst>
    <a:ext uri="{05A4C25C-085E-4340-85A3-A5531E510DB2}">
      <thm15:themeFamily xmlns:thm15="http://schemas.microsoft.com/office/thememl/2012/main" name="corporate-curriculum-template-2025-v1.0" id="{FC8BAFFB-2C09-494F-87C1-09505A000DA0}" vid="{33523A18-BCC1-42D6-8839-D7DD68359B6F}"/>
    </a:ext>
  </a:extLst>
</a:theme>
</file>

<file path=ppt/theme/theme10.xml><?xml version="1.0" encoding="utf-8"?>
<a:theme xmlns:a="http://schemas.openxmlformats.org/drawingml/2006/main" name="NSWG Corporate">
  <a:themeElements>
    <a:clrScheme name="Custom 14">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146CFD"/>
      </a:hlink>
      <a:folHlink>
        <a:srgbClr val="146CFD"/>
      </a:folHlink>
    </a:clrScheme>
    <a:fontScheme name="Corporate">
      <a:majorFont>
        <a:latin typeface="Public Sans"/>
        <a:ea typeface=""/>
        <a:cs typeface=""/>
      </a:majorFont>
      <a:minorFont>
        <a:latin typeface="Public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800" dirty="0"/>
        </a:defPPr>
      </a:lstStyle>
    </a:txDef>
  </a:objectDefaults>
  <a:extraClrSchemeLst/>
  <a:extLst>
    <a:ext uri="{05A4C25C-085E-4340-85A3-A5531E510DB2}">
      <thm15:themeFamily xmlns:thm15="http://schemas.microsoft.com/office/thememl/2012/main" name="corporate-curriculum-template-2025-v1.0" id="{FC8BAFFB-2C09-494F-87C1-09505A000DA0}" vid="{33523A18-BCC1-42D6-8839-D7DD68359B6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98740c54-966f-451d-a76c-e38eb7fddd55">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6BC20BCFB223D4189F17F47419ECBA2" ma:contentTypeVersion="16" ma:contentTypeDescription="Create a new document." ma:contentTypeScope="" ma:versionID="bd9d83f4f7a921f66e63e4f31d495b0d">
  <xsd:schema xmlns:xsd="http://www.w3.org/2001/XMLSchema" xmlns:xs="http://www.w3.org/2001/XMLSchema" xmlns:p="http://schemas.microsoft.com/office/2006/metadata/properties" xmlns:ns2="98740c54-966f-451d-a76c-e38eb7fddd55" xmlns:ns3="094ce8ca-8c20-4eb0-bb23-b47a1c76b753" targetNamespace="http://schemas.microsoft.com/office/2006/metadata/properties" ma:root="true" ma:fieldsID="e5cf10fac62e9c3b0af7a5100ae284e5" ns2:_="" ns3:_="">
    <xsd:import namespace="98740c54-966f-451d-a76c-e38eb7fddd55"/>
    <xsd:import namespace="094ce8ca-8c20-4eb0-bb23-b47a1c76b75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2:MediaServiceDateTaken" minOccurs="0"/>
                <xsd:element ref="ns2:MediaServiceGenerationTime" minOccurs="0"/>
                <xsd:element ref="ns2:MediaServiceEventHashCode" minOccurs="0"/>
                <xsd:element ref="ns2:MediaServiceLocation" minOccurs="0"/>
                <xsd:element ref="ns2:MediaServiceOCR" minOccurs="0"/>
                <xsd:element ref="ns2:MediaLengthInSeconds" minOccurs="0"/>
                <xsd:element ref="ns3:SharedWithUsers" minOccurs="0"/>
                <xsd:element ref="ns3:SharedWithDetail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8740c54-966f-451d-a76c-e38eb7fddd5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51f47cd6-212f-4ea2-b6af-f1d1e47bdbaf"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dexed="true"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MediaServiceBillingMetadata" ma:index="22"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94ce8ca-8c20-4eb0-bb23-b47a1c76b753"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529EC61-8433-4465-B5BF-F9D5B2C0BDE3}">
  <ds:schemaRefs>
    <ds:schemaRef ds:uri="http://schemas.microsoft.com/sharepoint/v3/contenttype/forms"/>
  </ds:schemaRefs>
</ds:datastoreItem>
</file>

<file path=customXml/itemProps2.xml><?xml version="1.0" encoding="utf-8"?>
<ds:datastoreItem xmlns:ds="http://schemas.openxmlformats.org/officeDocument/2006/customXml" ds:itemID="{3680DAA2-907E-4CB5-B016-D0DA35A045BF}">
  <ds:schemaRefs>
    <ds:schemaRef ds:uri="http://schemas.microsoft.com/office/infopath/2007/PartnerControls"/>
    <ds:schemaRef ds:uri="http://purl.org/dc/terms/"/>
    <ds:schemaRef ds:uri="http://purl.org/dc/dcmitype/"/>
    <ds:schemaRef ds:uri="http://schemas.openxmlformats.org/package/2006/metadata/core-properties"/>
    <ds:schemaRef ds:uri="094ce8ca-8c20-4eb0-bb23-b47a1c76b753"/>
    <ds:schemaRef ds:uri="http://purl.org/dc/elements/1.1/"/>
    <ds:schemaRef ds:uri="http://schemas.microsoft.com/office/2006/documentManagement/types"/>
    <ds:schemaRef ds:uri="98740c54-966f-451d-a76c-e38eb7fddd55"/>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8A818E24-AC0C-4CA5-A23A-AFEA7545609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8740c54-966f-451d-a76c-e38eb7fddd55"/>
    <ds:schemaRef ds:uri="094ce8ca-8c20-4eb0-bb23-b47a1c76b75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b603dfd7-d93a-4381-a340-2995d8282205}" enabled="1" method="Standard" siteId="{05a0e69a-418a-47c1-9c25-9387261bf991}" removed="0"/>
</clbl:labelList>
</file>

<file path=docProps/app.xml><?xml version="1.0" encoding="utf-8"?>
<Properties xmlns="http://schemas.openxmlformats.org/officeDocument/2006/extended-properties" xmlns:vt="http://schemas.openxmlformats.org/officeDocument/2006/docPropsVTypes">
  <Template>Draft CHPS PL T4 2025 (1)</Template>
  <TotalTime>280</TotalTime>
  <Words>19693</Words>
  <Application>Microsoft Office PowerPoint</Application>
  <PresentationFormat>Widescreen</PresentationFormat>
  <Paragraphs>1978</Paragraphs>
  <Slides>95</Slides>
  <Notes>92</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95</vt:i4>
      </vt:variant>
    </vt:vector>
  </HeadingPairs>
  <TitlesOfParts>
    <vt:vector size="105" baseType="lpstr">
      <vt:lpstr>Arial</vt:lpstr>
      <vt:lpstr>Arial</vt:lpstr>
      <vt:lpstr>Aptos</vt:lpstr>
      <vt:lpstr>Public Sans</vt:lpstr>
      <vt:lpstr>Times New Roman</vt:lpstr>
      <vt:lpstr>Public Sans Light</vt:lpstr>
      <vt:lpstr>MS Mincho</vt:lpstr>
      <vt:lpstr>Segoe UI</vt:lpstr>
      <vt:lpstr>Calibri</vt:lpstr>
      <vt:lpstr>NSWG Corporate</vt:lpstr>
      <vt:lpstr>CHPS sample units: from planning to practice </vt:lpstr>
      <vt:lpstr>Acknowledgement of Country</vt:lpstr>
      <vt:lpstr>Australian Professional Standards for Teachers</vt:lpstr>
      <vt:lpstr>Purpose</vt:lpstr>
      <vt:lpstr>Activity </vt:lpstr>
      <vt:lpstr>Common lesson structures across the four key learning areas   </vt:lpstr>
      <vt:lpstr>3 pillars of resource development </vt:lpstr>
      <vt:lpstr>Why consistency matters</vt:lpstr>
      <vt:lpstr>Scope and sequences</vt:lpstr>
      <vt:lpstr>Unit and lesson structure</vt:lpstr>
      <vt:lpstr>Key features of the lesson structure (1)</vt:lpstr>
      <vt:lpstr>Key features of the lesson structure (2)</vt:lpstr>
      <vt:lpstr>Key features of the lesson structure (3)</vt:lpstr>
      <vt:lpstr>Key features of the lesson structure (4)</vt:lpstr>
      <vt:lpstr>Key features of the lesson structure (5)</vt:lpstr>
      <vt:lpstr>Optional assessments</vt:lpstr>
      <vt:lpstr>Creating written texts in CHPS K–6</vt:lpstr>
      <vt:lpstr>Creating written text</vt:lpstr>
      <vt:lpstr>Behind the scenes developing the sample units</vt:lpstr>
      <vt:lpstr>Roadmap of a CHPS unit across 13 weeks</vt:lpstr>
      <vt:lpstr>Activity</vt:lpstr>
      <vt:lpstr>Unit Preview</vt:lpstr>
      <vt:lpstr>CHPS Units</vt:lpstr>
      <vt:lpstr>Human Society and its Environment </vt:lpstr>
      <vt:lpstr>HSIE – unit 1 overview</vt:lpstr>
      <vt:lpstr>HSIE – unit 1 syllabus outcomes</vt:lpstr>
      <vt:lpstr>HSIE – unit 1 syllabus content (1)</vt:lpstr>
      <vt:lpstr>HSIE – unit 1 syllabus content (2)</vt:lpstr>
      <vt:lpstr>Aboriginal Cultures and Histories content</vt:lpstr>
      <vt:lpstr>HSIE – unit 1 skill development</vt:lpstr>
      <vt:lpstr>HSIE – unit 1 spotlight (1)</vt:lpstr>
      <vt:lpstr>HSIE – unit 1 spotlight (2)</vt:lpstr>
      <vt:lpstr>HSIE – unit 1 spotlight (3)</vt:lpstr>
      <vt:lpstr>HSIE – unit 1 spotlight (4)</vt:lpstr>
      <vt:lpstr>HSIE – unit 1 reflection</vt:lpstr>
      <vt:lpstr>Science and technology – unit 1</vt:lpstr>
      <vt:lpstr>Science and technology – unit 1 quiz time</vt:lpstr>
      <vt:lpstr>Science and technology – unit 1 overview</vt:lpstr>
      <vt:lpstr>Science and technology – unit 1 syllabus outcomes</vt:lpstr>
      <vt:lpstr>Science and technology – unit 1 syllabus content (1)</vt:lpstr>
      <vt:lpstr>Science and technology – unit 1 syllabus content (2)</vt:lpstr>
      <vt:lpstr>Posing Questions (PQU) </vt:lpstr>
      <vt:lpstr>Science and technology – unit 1 spotlight (1)</vt:lpstr>
      <vt:lpstr>Science and technology – unit 1 misconceptions </vt:lpstr>
      <vt:lpstr>Science and technology – unit 1 spotlight (2)</vt:lpstr>
      <vt:lpstr>Science and technology – unit 1 quiz time question</vt:lpstr>
      <vt:lpstr>Science and technology – unit 1 quiz time answer</vt:lpstr>
      <vt:lpstr>Science and technology – unit 1 reflection</vt:lpstr>
      <vt:lpstr>Creative arts</vt:lpstr>
      <vt:lpstr>Syllabus content </vt:lpstr>
      <vt:lpstr>Key Features  </vt:lpstr>
      <vt:lpstr>Creative arts – unit 1 syllabus outcomes</vt:lpstr>
      <vt:lpstr>Creative arts – unit 1 syllabus content</vt:lpstr>
      <vt:lpstr>Creative arts – unit 1 overview</vt:lpstr>
      <vt:lpstr>Creative arts - Unit 1 spotlight (1)</vt:lpstr>
      <vt:lpstr>Creative arts - Unit spotlight (2)</vt:lpstr>
      <vt:lpstr>Creative arts – unit 1 lesson spotlight</vt:lpstr>
      <vt:lpstr>Creative arts – unit 1 – body part and action cards</vt:lpstr>
      <vt:lpstr>Creative arts – unit 1 reflection</vt:lpstr>
      <vt:lpstr>Personal Development, Health and Physical Education – unit 1</vt:lpstr>
      <vt:lpstr>PDHPE – unit 1 time allocation (2)</vt:lpstr>
      <vt:lpstr>PDHPE – unit 1 overview</vt:lpstr>
      <vt:lpstr>Organisation of PDHPE K–6 Syllabus</vt:lpstr>
      <vt:lpstr>PDHPE – unit 1 syllabus outcomes</vt:lpstr>
      <vt:lpstr>PDHPE – unit 1 syllabus content (1)</vt:lpstr>
      <vt:lpstr>PDHPE – unit 1 syllabus content (2)</vt:lpstr>
      <vt:lpstr>PDHPE – unit 1 skill development (1)</vt:lpstr>
      <vt:lpstr>PDHPE – unit 1 skill development (2)</vt:lpstr>
      <vt:lpstr>PDHPE – unit 1 spotlight (1)</vt:lpstr>
      <vt:lpstr>PDHPE – unit 1 spotlight (2)</vt:lpstr>
      <vt:lpstr>PDHPE – unit 1 spotlight (3)</vt:lpstr>
      <vt:lpstr>PDHPE – unit 1 reflection</vt:lpstr>
      <vt:lpstr>Early Stage 1 content  </vt:lpstr>
      <vt:lpstr>Early Stage 1 - content points </vt:lpstr>
      <vt:lpstr>Progression of learning</vt:lpstr>
      <vt:lpstr>Early Stage 1 – activity</vt:lpstr>
      <vt:lpstr>Gap analysis </vt:lpstr>
      <vt:lpstr>Changes in the CHPS syllabus content (1)</vt:lpstr>
      <vt:lpstr>Changes in the CHPS syllabus content (2)</vt:lpstr>
      <vt:lpstr>Overview of key changes across CHPS (1)</vt:lpstr>
      <vt:lpstr>Overview of key changes across CHPS (2)</vt:lpstr>
      <vt:lpstr>Overview of key changes across CHPS (3)</vt:lpstr>
      <vt:lpstr>Overview of key changes across CHPS (4)</vt:lpstr>
      <vt:lpstr>Introducing the gap analysis tool </vt:lpstr>
      <vt:lpstr>Gap analysis tool – using content points</vt:lpstr>
      <vt:lpstr>Example of the gap analysis tool </vt:lpstr>
      <vt:lpstr>Gap analysis – activity</vt:lpstr>
      <vt:lpstr>Resources </vt:lpstr>
      <vt:lpstr>Resource and vocabulary toolkit</vt:lpstr>
      <vt:lpstr>Reflect</vt:lpstr>
      <vt:lpstr>Key takeaways</vt:lpstr>
      <vt:lpstr>Contact us</vt:lpstr>
      <vt:lpstr>References (1)</vt:lpstr>
      <vt:lpstr>References (2)</vt:lpstr>
      <vt:lpstr>Copyright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CHPS ES1 microlearning module 4 sample units</dc:title>
  <dc:subject>chps</dc:subject>
  <dc:creator>NSW Department of Education</dc:creator>
  <cp:keywords>chps; pl</cp:keywords>
  <dcterms:created xsi:type="dcterms:W3CDTF">2025-09-16T01:04:13Z</dcterms:created>
  <dcterms:modified xsi:type="dcterms:W3CDTF">2026-04-16T04:30:26Z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0x010100C6BC20BCFB223D4189F17F47419ECBA2</vt:lpwstr>
  </property>
  <property fmtid="{D5CDD505-2E9C-101B-9397-08002B2CF9AE}" pid="3" name="MediaServiceImageTags">
    <vt:lpwstr/>
  </property>
  <property fmtid="{D5CDD505-2E9C-101B-9397-08002B2CF9AE}" pid="4" name="MSIP_Label_b603dfd7-d93a-4381-a340-2995d8282205_Enabled">
    <vt:lpwstr>true</vt:lpwstr>
  </property>
  <property fmtid="{D5CDD505-2E9C-101B-9397-08002B2CF9AE}" pid="5" name="MSIP_Label_b603dfd7-d93a-4381-a340-2995d8282205_SetDate">
    <vt:lpwstr>2023-07-07T02:46:40Z</vt:lpwstr>
  </property>
  <property fmtid="{D5CDD505-2E9C-101B-9397-08002B2CF9AE}" pid="6" name="MSIP_Label_b603dfd7-d93a-4381-a340-2995d8282205_Method">
    <vt:lpwstr>Standard</vt:lpwstr>
  </property>
  <property fmtid="{D5CDD505-2E9C-101B-9397-08002B2CF9AE}" pid="7" name="MSIP_Label_b603dfd7-d93a-4381-a340-2995d8282205_Name">
    <vt:lpwstr>OFFICIAL</vt:lpwstr>
  </property>
  <property fmtid="{D5CDD505-2E9C-101B-9397-08002B2CF9AE}" pid="8" name="MSIP_Label_b603dfd7-d93a-4381-a340-2995d8282205_SiteId">
    <vt:lpwstr>05a0e69a-418a-47c1-9c25-9387261bf991</vt:lpwstr>
  </property>
  <property fmtid="{D5CDD505-2E9C-101B-9397-08002B2CF9AE}" pid="9" name="MSIP_Label_b603dfd7-d93a-4381-a340-2995d8282205_ActionId">
    <vt:lpwstr>a8bf8051-9d17-4791-8c94-11bc95fd3c4a</vt:lpwstr>
  </property>
  <property fmtid="{D5CDD505-2E9C-101B-9397-08002B2CF9AE}" pid="10" name="MSIP_Label_b603dfd7-d93a-4381-a340-2995d8282205_ContentBits">
    <vt:lpwstr>0</vt:lpwstr>
  </property>
  <property fmtid="{D5CDD505-2E9C-101B-9397-08002B2CF9AE}" pid="11" name="MSIP_Label_b603dfd7-d93a-4381-a340-2995d8282205_Tag">
    <vt:lpwstr>10, 3, 0, 2</vt:lpwstr>
  </property>
</Properties>
</file>